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79" r:id="rId2"/>
    <p:sldId id="306" r:id="rId3"/>
    <p:sldId id="280" r:id="rId4"/>
    <p:sldId id="318" r:id="rId5"/>
    <p:sldId id="322" r:id="rId6"/>
    <p:sldId id="323" r:id="rId7"/>
    <p:sldId id="342" r:id="rId8"/>
    <p:sldId id="325" r:id="rId9"/>
    <p:sldId id="326" r:id="rId10"/>
    <p:sldId id="327" r:id="rId11"/>
    <p:sldId id="343" r:id="rId12"/>
    <p:sldId id="329" r:id="rId13"/>
    <p:sldId id="330" r:id="rId14"/>
    <p:sldId id="331" r:id="rId15"/>
    <p:sldId id="332" r:id="rId16"/>
    <p:sldId id="333" r:id="rId17"/>
    <p:sldId id="309" r:id="rId18"/>
    <p:sldId id="308" r:id="rId19"/>
    <p:sldId id="348" r:id="rId20"/>
    <p:sldId id="344" r:id="rId21"/>
    <p:sldId id="349" r:id="rId22"/>
    <p:sldId id="34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11111"/>
    <a:srgbClr val="003300"/>
    <a:srgbClr val="99FFCC"/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8E0CF89-0A46-42B4-93FD-C451D4C198DC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завантажити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текстовий процесор і документ </a:t>
          </a:r>
          <a:endParaRPr lang="uk-UA" sz="2800" b="1" i="0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251DF93C-7236-49E3-A5A6-1A3CC66A51F0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У яких </a:t>
          </a:r>
          <a:r>
            <a:rPr lang="uk-UA" sz="2800" b="1" i="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режимах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можна працювати в </a:t>
          </a:r>
          <a:r>
            <a:rPr lang="en-US" sz="28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Microsoft Word</a:t>
          </a:r>
          <a:endParaRPr lang="uk-UA" sz="2800" b="1" i="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B03E21ED-41F1-4E58-8006-DDCD453CA751}" type="parTrans" cxnId="{19ABC636-7E23-483D-9A93-9DF14ADE0AD8}">
      <dgm:prSet/>
      <dgm:spPr/>
      <dgm:t>
        <a:bodyPr/>
        <a:lstStyle/>
        <a:p>
          <a:endParaRPr lang="uk-UA"/>
        </a:p>
      </dgm:t>
    </dgm:pt>
    <dgm:pt modelId="{9F2D04E8-DA18-4F77-860C-BD5F79DDEE87}" type="sibTrans" cxnId="{19ABC636-7E23-483D-9A93-9DF14ADE0AD8}">
      <dgm:prSet/>
      <dgm:spPr/>
      <dgm:t>
        <a:bodyPr/>
        <a:lstStyle/>
        <a:p>
          <a:endParaRPr lang="uk-UA"/>
        </a:p>
      </dgm:t>
    </dgm:pt>
    <dgm:pt modelId="{AABBDA61-7630-4A00-90F6-E702E1D8E096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користуватися </a:t>
          </a:r>
          <a:r>
            <a:rPr lang="uk-UA" sz="2800" b="1" i="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довідкою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текстового процесора</a:t>
          </a:r>
          <a:endParaRPr lang="uk-UA" sz="2800" b="1" i="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150CC89-B0A6-4EA3-BA41-07F267B7095C}" type="parTrans" cxnId="{413DFE50-7E97-4063-A6CB-8AE96184FB25}">
      <dgm:prSet/>
      <dgm:spPr/>
      <dgm:t>
        <a:bodyPr/>
        <a:lstStyle/>
        <a:p>
          <a:endParaRPr lang="uk-UA"/>
        </a:p>
      </dgm:t>
    </dgm:pt>
    <dgm:pt modelId="{A8E81AE6-83D4-4674-92A9-88DBD25BE6DB}" type="sibTrans" cxnId="{413DFE50-7E97-4063-A6CB-8AE96184FB25}">
      <dgm:prSet/>
      <dgm:spPr/>
      <dgm:t>
        <a:bodyPr/>
        <a:lstStyle/>
        <a:p>
          <a:endParaRPr lang="uk-UA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/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0" presStyleCnt="3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0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0" presStyleCnt="3" custAng="19347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CF1587C-49AC-487F-9FC4-44155549B96A}" type="pres">
      <dgm:prSet presAssocID="{1B33AA4A-F4E4-45E4-975D-8565E97188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7A9012C-D199-4576-BC32-66E6D68197A0}" type="pres">
      <dgm:prSet presAssocID="{251DF93C-7236-49E3-A5A6-1A3CC66A51F0}" presName="compNode" presStyleCnt="0"/>
      <dgm:spPr/>
    </dgm:pt>
    <dgm:pt modelId="{300C4175-D98B-451E-9148-84FBD9E1AF1E}" type="pres">
      <dgm:prSet presAssocID="{251DF93C-7236-49E3-A5A6-1A3CC66A51F0}" presName="bkgdShape" presStyleLbl="node1" presStyleIdx="1" presStyleCnt="3"/>
      <dgm:spPr/>
      <dgm:t>
        <a:bodyPr/>
        <a:lstStyle/>
        <a:p>
          <a:endParaRPr lang="uk-UA"/>
        </a:p>
      </dgm:t>
    </dgm:pt>
    <dgm:pt modelId="{D1A61BEB-9251-4F0D-A9A4-35B52D6CA5D4}" type="pres">
      <dgm:prSet presAssocID="{251DF93C-7236-49E3-A5A6-1A3CC66A51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4E5097-EFA5-4D59-ACA2-4666B6A92BD9}" type="pres">
      <dgm:prSet presAssocID="{251DF93C-7236-49E3-A5A6-1A3CC66A51F0}" presName="invisiNode" presStyleLbl="node1" presStyleIdx="1" presStyleCnt="3"/>
      <dgm:spPr/>
    </dgm:pt>
    <dgm:pt modelId="{AA5F3ADC-9F48-4D80-9995-31D94646DEC6}" type="pres">
      <dgm:prSet presAssocID="{251DF93C-7236-49E3-A5A6-1A3CC66A51F0}" presName="imagNode" presStyleLbl="fgImgPlace1" presStyleIdx="1" presStyleCnt="3" custAng="205073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6841A23-6199-45A8-9D3B-43EC340FC9B1}" type="pres">
      <dgm:prSet presAssocID="{9F2D04E8-DA18-4F77-860C-BD5F79DDEE8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AB08484-BEFD-4BAE-9B77-808A7B177725}" type="pres">
      <dgm:prSet presAssocID="{AABBDA61-7630-4A00-90F6-E702E1D8E096}" presName="compNode" presStyleCnt="0"/>
      <dgm:spPr/>
    </dgm:pt>
    <dgm:pt modelId="{0BF224E6-522D-4FB3-B80D-E48DD1579C13}" type="pres">
      <dgm:prSet presAssocID="{AABBDA61-7630-4A00-90F6-E702E1D8E096}" presName="bkgdShape" presStyleLbl="node1" presStyleIdx="2" presStyleCnt="3"/>
      <dgm:spPr/>
      <dgm:t>
        <a:bodyPr/>
        <a:lstStyle/>
        <a:p>
          <a:endParaRPr lang="uk-UA"/>
        </a:p>
      </dgm:t>
    </dgm:pt>
    <dgm:pt modelId="{D18134DF-9760-4310-8F85-57DAC3C0CF89}" type="pres">
      <dgm:prSet presAssocID="{AABBDA61-7630-4A00-90F6-E702E1D8E09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C90322-05D4-4A75-9C58-35D46A43904E}" type="pres">
      <dgm:prSet presAssocID="{AABBDA61-7630-4A00-90F6-E702E1D8E096}" presName="invisiNode" presStyleLbl="node1" presStyleIdx="2" presStyleCnt="3"/>
      <dgm:spPr/>
    </dgm:pt>
    <dgm:pt modelId="{0A9E4F3C-D616-40CF-9CDA-1AA148C5B59A}" type="pres">
      <dgm:prSet presAssocID="{AABBDA61-7630-4A00-90F6-E702E1D8E096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D78F8FA-2B8C-42A4-ABAA-FCE8559AF187}" type="presOf" srcId="{9F2D04E8-DA18-4F77-860C-BD5F79DDEE87}" destId="{06841A23-6199-45A8-9D3B-43EC340FC9B1}" srcOrd="0" destOrd="0" presId="urn:microsoft.com/office/officeart/2005/8/layout/hList7"/>
    <dgm:cxn modelId="{88A9B7B9-CD0A-4DAA-A95D-BAF702258E27}" type="presOf" srcId="{C8E0CF89-0A46-42B4-93FD-C451D4C198DC}" destId="{814AEE3F-7130-44E3-A51C-0C857DC3CE8A}" srcOrd="1" destOrd="0" presId="urn:microsoft.com/office/officeart/2005/8/layout/hList7"/>
    <dgm:cxn modelId="{0FAC832F-45A2-4415-B3CA-144BAB3522E9}" type="presOf" srcId="{1B33AA4A-F4E4-45E4-975D-8565E9718867}" destId="{6CF1587C-49AC-487F-9FC4-44155549B96A}" srcOrd="0" destOrd="0" presId="urn:microsoft.com/office/officeart/2005/8/layout/hList7"/>
    <dgm:cxn modelId="{980E8899-5758-4D73-9C57-E6FDAFA6C454}" type="presOf" srcId="{251DF93C-7236-49E3-A5A6-1A3CC66A51F0}" destId="{D1A61BEB-9251-4F0D-A9A4-35B52D6CA5D4}" srcOrd="1" destOrd="0" presId="urn:microsoft.com/office/officeart/2005/8/layout/hList7"/>
    <dgm:cxn modelId="{19ABC636-7E23-483D-9A93-9DF14ADE0AD8}" srcId="{AB83CA94-6AC1-4292-B754-958C29FDA0A6}" destId="{251DF93C-7236-49E3-A5A6-1A3CC66A51F0}" srcOrd="1" destOrd="0" parTransId="{B03E21ED-41F1-4E58-8006-DDCD453CA751}" sibTransId="{9F2D04E8-DA18-4F77-860C-BD5F79DDEE87}"/>
    <dgm:cxn modelId="{E1122B77-A3A6-4BDA-89DC-31B287544CBA}" type="presOf" srcId="{AABBDA61-7630-4A00-90F6-E702E1D8E096}" destId="{0BF224E6-522D-4FB3-B80D-E48DD1579C13}" srcOrd="0" destOrd="0" presId="urn:microsoft.com/office/officeart/2005/8/layout/hList7"/>
    <dgm:cxn modelId="{7E4E74B4-990B-45F0-9ED7-82F6EA314146}" srcId="{AB83CA94-6AC1-4292-B754-958C29FDA0A6}" destId="{C8E0CF89-0A46-42B4-93FD-C451D4C198DC}" srcOrd="0" destOrd="0" parTransId="{7E0E216D-8AF4-4C3E-BCEB-C14DDC1F4762}" sibTransId="{1B33AA4A-F4E4-45E4-975D-8565E9718867}"/>
    <dgm:cxn modelId="{413DFE50-7E97-4063-A6CB-8AE96184FB25}" srcId="{AB83CA94-6AC1-4292-B754-958C29FDA0A6}" destId="{AABBDA61-7630-4A00-90F6-E702E1D8E096}" srcOrd="2" destOrd="0" parTransId="{4150CC89-B0A6-4EA3-BA41-07F267B7095C}" sibTransId="{A8E81AE6-83D4-4674-92A9-88DBD25BE6DB}"/>
    <dgm:cxn modelId="{F2BFFD4C-3A79-471D-AC1F-4CA4F41959E0}" type="presOf" srcId="{251DF93C-7236-49E3-A5A6-1A3CC66A51F0}" destId="{300C4175-D98B-451E-9148-84FBD9E1AF1E}" srcOrd="0" destOrd="0" presId="urn:microsoft.com/office/officeart/2005/8/layout/hList7"/>
    <dgm:cxn modelId="{4AEC2A6E-7D84-4430-9591-D4F342F22B9E}" type="presOf" srcId="{C8E0CF89-0A46-42B4-93FD-C451D4C198DC}" destId="{77E1AE68-C4E8-4F0A-B8C0-CCBFFC8D9307}" srcOrd="0" destOrd="0" presId="urn:microsoft.com/office/officeart/2005/8/layout/hList7"/>
    <dgm:cxn modelId="{2137FB6E-D8C7-4FB0-B8BF-EBF216FF2176}" type="presOf" srcId="{AB83CA94-6AC1-4292-B754-958C29FDA0A6}" destId="{2AA90EC1-83EC-4AF9-8C80-A3BDA7A72C30}" srcOrd="0" destOrd="0" presId="urn:microsoft.com/office/officeart/2005/8/layout/hList7"/>
    <dgm:cxn modelId="{E2BB3B0D-E879-4819-9A38-4C44BD23D644}" type="presOf" srcId="{AABBDA61-7630-4A00-90F6-E702E1D8E096}" destId="{D18134DF-9760-4310-8F85-57DAC3C0CF89}" srcOrd="1" destOrd="0" presId="urn:microsoft.com/office/officeart/2005/8/layout/hList7"/>
    <dgm:cxn modelId="{EC76EB0E-D041-47A9-B24D-AA470ED269D4}" type="presParOf" srcId="{2AA90EC1-83EC-4AF9-8C80-A3BDA7A72C30}" destId="{437C677B-0E13-46EE-8703-BA8AADF09CC3}" srcOrd="0" destOrd="0" presId="urn:microsoft.com/office/officeart/2005/8/layout/hList7"/>
    <dgm:cxn modelId="{E442DF8B-B9B4-476B-88FC-D1440DB33A2A}" type="presParOf" srcId="{2AA90EC1-83EC-4AF9-8C80-A3BDA7A72C30}" destId="{4D715445-BB2B-475D-A44B-9AE68D75CDF7}" srcOrd="1" destOrd="0" presId="urn:microsoft.com/office/officeart/2005/8/layout/hList7"/>
    <dgm:cxn modelId="{0C32DA70-0655-4803-B57A-3D039E227587}" type="presParOf" srcId="{4D715445-BB2B-475D-A44B-9AE68D75CDF7}" destId="{A362815D-A9EF-4219-A88F-BC6A61205388}" srcOrd="0" destOrd="0" presId="urn:microsoft.com/office/officeart/2005/8/layout/hList7"/>
    <dgm:cxn modelId="{2ED315C3-D3FD-48B3-BCEB-1676EE35E65F}" type="presParOf" srcId="{A362815D-A9EF-4219-A88F-BC6A61205388}" destId="{77E1AE68-C4E8-4F0A-B8C0-CCBFFC8D9307}" srcOrd="0" destOrd="0" presId="urn:microsoft.com/office/officeart/2005/8/layout/hList7"/>
    <dgm:cxn modelId="{4305554A-FEE5-4617-88C3-C218A0558A4F}" type="presParOf" srcId="{A362815D-A9EF-4219-A88F-BC6A61205388}" destId="{814AEE3F-7130-44E3-A51C-0C857DC3CE8A}" srcOrd="1" destOrd="0" presId="urn:microsoft.com/office/officeart/2005/8/layout/hList7"/>
    <dgm:cxn modelId="{13EF3FBE-5513-4D1A-9537-63D60411F470}" type="presParOf" srcId="{A362815D-A9EF-4219-A88F-BC6A61205388}" destId="{177C0638-0DC3-465E-A746-AA5821ADC170}" srcOrd="2" destOrd="0" presId="urn:microsoft.com/office/officeart/2005/8/layout/hList7"/>
    <dgm:cxn modelId="{FB6B74CC-973B-4D99-91F2-A680A89A4273}" type="presParOf" srcId="{A362815D-A9EF-4219-A88F-BC6A61205388}" destId="{AD0CB26A-456C-4782-A5B9-B14BFD726210}" srcOrd="3" destOrd="0" presId="urn:microsoft.com/office/officeart/2005/8/layout/hList7"/>
    <dgm:cxn modelId="{19C7A6BA-98C8-41D8-AF12-2A0028748E47}" type="presParOf" srcId="{4D715445-BB2B-475D-A44B-9AE68D75CDF7}" destId="{6CF1587C-49AC-487F-9FC4-44155549B96A}" srcOrd="1" destOrd="0" presId="urn:microsoft.com/office/officeart/2005/8/layout/hList7"/>
    <dgm:cxn modelId="{DD525059-C4EF-4AA2-9315-7C0A81E96204}" type="presParOf" srcId="{4D715445-BB2B-475D-A44B-9AE68D75CDF7}" destId="{C7A9012C-D199-4576-BC32-66E6D68197A0}" srcOrd="2" destOrd="0" presId="urn:microsoft.com/office/officeart/2005/8/layout/hList7"/>
    <dgm:cxn modelId="{BB09605E-03F4-4EA3-87A3-BF8F5B14F66E}" type="presParOf" srcId="{C7A9012C-D199-4576-BC32-66E6D68197A0}" destId="{300C4175-D98B-451E-9148-84FBD9E1AF1E}" srcOrd="0" destOrd="0" presId="urn:microsoft.com/office/officeart/2005/8/layout/hList7"/>
    <dgm:cxn modelId="{187C978A-8283-4B60-A24C-537AB9C1EA26}" type="presParOf" srcId="{C7A9012C-D199-4576-BC32-66E6D68197A0}" destId="{D1A61BEB-9251-4F0D-A9A4-35B52D6CA5D4}" srcOrd="1" destOrd="0" presId="urn:microsoft.com/office/officeart/2005/8/layout/hList7"/>
    <dgm:cxn modelId="{5D889457-414F-495B-B618-9022A73C2920}" type="presParOf" srcId="{C7A9012C-D199-4576-BC32-66E6D68197A0}" destId="{B34E5097-EFA5-4D59-ACA2-4666B6A92BD9}" srcOrd="2" destOrd="0" presId="urn:microsoft.com/office/officeart/2005/8/layout/hList7"/>
    <dgm:cxn modelId="{0DEA2990-DF2E-4E35-8882-264C21D274FC}" type="presParOf" srcId="{C7A9012C-D199-4576-BC32-66E6D68197A0}" destId="{AA5F3ADC-9F48-4D80-9995-31D94646DEC6}" srcOrd="3" destOrd="0" presId="urn:microsoft.com/office/officeart/2005/8/layout/hList7"/>
    <dgm:cxn modelId="{DB5B2A1D-3420-4E01-B49B-4A1E96C3A36F}" type="presParOf" srcId="{4D715445-BB2B-475D-A44B-9AE68D75CDF7}" destId="{06841A23-6199-45A8-9D3B-43EC340FC9B1}" srcOrd="3" destOrd="0" presId="urn:microsoft.com/office/officeart/2005/8/layout/hList7"/>
    <dgm:cxn modelId="{5100C60D-9051-4C45-8F34-32742CE12C45}" type="presParOf" srcId="{4D715445-BB2B-475D-A44B-9AE68D75CDF7}" destId="{2AB08484-BEFD-4BAE-9B77-808A7B177725}" srcOrd="4" destOrd="0" presId="urn:microsoft.com/office/officeart/2005/8/layout/hList7"/>
    <dgm:cxn modelId="{F3973F98-2D88-4125-96BD-637A1CB74A39}" type="presParOf" srcId="{2AB08484-BEFD-4BAE-9B77-808A7B177725}" destId="{0BF224E6-522D-4FB3-B80D-E48DD1579C13}" srcOrd="0" destOrd="0" presId="urn:microsoft.com/office/officeart/2005/8/layout/hList7"/>
    <dgm:cxn modelId="{0A547E1C-895C-4FED-A0E9-C55FE9E7A51D}" type="presParOf" srcId="{2AB08484-BEFD-4BAE-9B77-808A7B177725}" destId="{D18134DF-9760-4310-8F85-57DAC3C0CF89}" srcOrd="1" destOrd="0" presId="urn:microsoft.com/office/officeart/2005/8/layout/hList7"/>
    <dgm:cxn modelId="{E5F3AA67-EE29-4DE5-BC7A-8D01B2ECFE19}" type="presParOf" srcId="{2AB08484-BEFD-4BAE-9B77-808A7B177725}" destId="{5BC90322-05D4-4A75-9C58-35D46A43904E}" srcOrd="2" destOrd="0" presId="urn:microsoft.com/office/officeart/2005/8/layout/hList7"/>
    <dgm:cxn modelId="{DC5595BC-6150-43BB-9845-802725B0AC11}" type="presParOf" srcId="{2AB08484-BEFD-4BAE-9B77-808A7B177725}" destId="{0A9E4F3C-D616-40CF-9CDA-1AA148C5B59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FC2F3-6751-4BA4-9D88-C7C876BDD02B}" type="doc">
      <dgm:prSet loTypeId="urn:microsoft.com/office/officeart/2008/layout/AlternatingPictureBlock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EDD6E11-B8E2-4A6E-995B-FCB084F7849F}">
      <dgm:prSet phldrT="[Текст]" custT="1"/>
      <dgm:spPr/>
      <dgm:t>
        <a:bodyPr/>
        <a:lstStyle/>
        <a:p>
          <a:r>
            <a:rPr lang="uk-UA" sz="2000" b="1" smtClean="0">
              <a:solidFill>
                <a:srgbClr val="000066"/>
              </a:solidFill>
            </a:rPr>
            <a:t>Пуск/Усі програми /Мі</a:t>
          </a:r>
          <a:r>
            <a:rPr lang="en-US" sz="2000" b="1" smtClean="0">
              <a:solidFill>
                <a:srgbClr val="000066"/>
              </a:solidFill>
            </a:rPr>
            <a:t>crosoft Office/</a:t>
          </a:r>
          <a:r>
            <a:rPr lang="uk-UA" sz="2000" b="1" smtClean="0">
              <a:solidFill>
                <a:srgbClr val="000066"/>
              </a:solidFill>
            </a:rPr>
            <a:t>Міс</a:t>
          </a:r>
          <a:r>
            <a:rPr lang="en-US" sz="2000" b="1" smtClean="0">
              <a:solidFill>
                <a:srgbClr val="000066"/>
              </a:solidFill>
            </a:rPr>
            <a:t>r</a:t>
          </a:r>
          <a:r>
            <a:rPr lang="uk-UA" sz="2000" b="1" smtClean="0">
              <a:solidFill>
                <a:srgbClr val="000066"/>
              </a:solidFill>
            </a:rPr>
            <a:t>о</a:t>
          </a:r>
          <a:r>
            <a:rPr lang="en-US" sz="2000" b="1" smtClean="0">
              <a:solidFill>
                <a:srgbClr val="000066"/>
              </a:solidFill>
            </a:rPr>
            <a:t>soft Word</a:t>
          </a:r>
          <a:endParaRPr lang="uk-UA" sz="2000" b="1" dirty="0">
            <a:solidFill>
              <a:srgbClr val="000066"/>
            </a:solidFill>
          </a:endParaRPr>
        </a:p>
      </dgm:t>
    </dgm:pt>
    <dgm:pt modelId="{52CB8A0A-F27D-4D7D-8BB2-F335C7B0296B}" type="parTrans" cxnId="{8561FE05-907E-4DEE-A6ED-DE1AE8AADA56}">
      <dgm:prSet/>
      <dgm:spPr/>
      <dgm:t>
        <a:bodyPr/>
        <a:lstStyle/>
        <a:p>
          <a:endParaRPr lang="uk-UA" sz="2000" b="1">
            <a:solidFill>
              <a:srgbClr val="000066"/>
            </a:solidFill>
          </a:endParaRPr>
        </a:p>
      </dgm:t>
    </dgm:pt>
    <dgm:pt modelId="{6E5C98B3-C941-4B3D-8C8F-D58F556CB6DF}" type="sibTrans" cxnId="{8561FE05-907E-4DEE-A6ED-DE1AE8AADA56}">
      <dgm:prSet/>
      <dgm:spPr/>
      <dgm:t>
        <a:bodyPr/>
        <a:lstStyle/>
        <a:p>
          <a:endParaRPr lang="uk-UA" sz="2000" b="1">
            <a:solidFill>
              <a:srgbClr val="000066"/>
            </a:solidFill>
          </a:endParaRPr>
        </a:p>
      </dgm:t>
    </dgm:pt>
    <dgm:pt modelId="{F6601DE7-0A0A-4232-86DC-F2B655C03DBA}">
      <dgm:prSet custT="1"/>
      <dgm:spPr/>
      <dgm:t>
        <a:bodyPr/>
        <a:lstStyle/>
        <a:p>
          <a:r>
            <a:rPr lang="uk-UA" sz="2000" b="1" dirty="0" smtClean="0">
              <a:solidFill>
                <a:srgbClr val="000066"/>
              </a:solidFill>
            </a:rPr>
            <a:t>ярлика програми на Робочому столі</a:t>
          </a:r>
          <a:endParaRPr lang="uk-UA" sz="2000" b="1" dirty="0">
            <a:solidFill>
              <a:srgbClr val="000066"/>
            </a:solidFill>
          </a:endParaRPr>
        </a:p>
      </dgm:t>
    </dgm:pt>
    <dgm:pt modelId="{41ED2D02-438D-4E19-9FA6-D43660A73032}" type="parTrans" cxnId="{0B94101F-807D-43D8-A278-0C60A3284517}">
      <dgm:prSet/>
      <dgm:spPr/>
      <dgm:t>
        <a:bodyPr/>
        <a:lstStyle/>
        <a:p>
          <a:endParaRPr lang="uk-UA" sz="2000" b="1">
            <a:solidFill>
              <a:srgbClr val="000066"/>
            </a:solidFill>
          </a:endParaRPr>
        </a:p>
      </dgm:t>
    </dgm:pt>
    <dgm:pt modelId="{E6486ED5-E400-429B-B51C-29042A08BB8A}" type="sibTrans" cxnId="{0B94101F-807D-43D8-A278-0C60A3284517}">
      <dgm:prSet/>
      <dgm:spPr/>
      <dgm:t>
        <a:bodyPr/>
        <a:lstStyle/>
        <a:p>
          <a:endParaRPr lang="uk-UA" sz="2000" b="1">
            <a:solidFill>
              <a:srgbClr val="000066"/>
            </a:solidFill>
          </a:endParaRPr>
        </a:p>
      </dgm:t>
    </dgm:pt>
    <dgm:pt modelId="{B9DF9146-7036-4E56-9683-CAB8A28D8DB9}">
      <dgm:prSet custT="1"/>
      <dgm:spPr/>
      <dgm:t>
        <a:bodyPr/>
        <a:lstStyle/>
        <a:p>
          <a:r>
            <a:rPr lang="uk-UA" sz="2000" b="1" dirty="0" smtClean="0">
              <a:solidFill>
                <a:srgbClr val="000066"/>
              </a:solidFill>
            </a:rPr>
            <a:t>значка   програми   на  панелі швидкого запус­ку ОС</a:t>
          </a:r>
          <a:endParaRPr lang="uk-UA" sz="2000" b="1" dirty="0">
            <a:solidFill>
              <a:srgbClr val="000066"/>
            </a:solidFill>
          </a:endParaRPr>
        </a:p>
      </dgm:t>
    </dgm:pt>
    <dgm:pt modelId="{192AF12B-0DFB-49D4-9120-91BAFAE4EFBE}" type="parTrans" cxnId="{6E625E5D-050A-4209-B31A-DF19FA513B22}">
      <dgm:prSet/>
      <dgm:spPr/>
      <dgm:t>
        <a:bodyPr/>
        <a:lstStyle/>
        <a:p>
          <a:endParaRPr lang="uk-UA" sz="2000" b="1">
            <a:solidFill>
              <a:srgbClr val="000066"/>
            </a:solidFill>
          </a:endParaRPr>
        </a:p>
      </dgm:t>
    </dgm:pt>
    <dgm:pt modelId="{6EF87D87-3C63-496D-A2DF-E5AF9C76697F}" type="sibTrans" cxnId="{6E625E5D-050A-4209-B31A-DF19FA513B22}">
      <dgm:prSet/>
      <dgm:spPr/>
      <dgm:t>
        <a:bodyPr/>
        <a:lstStyle/>
        <a:p>
          <a:endParaRPr lang="uk-UA" sz="2000" b="1">
            <a:solidFill>
              <a:srgbClr val="000066"/>
            </a:solidFill>
          </a:endParaRPr>
        </a:p>
      </dgm:t>
    </dgm:pt>
    <dgm:pt modelId="{F599615B-EA47-4DEC-BCEE-558634CB68EC}" type="pres">
      <dgm:prSet presAssocID="{9C2FC2F3-6751-4BA4-9D88-C7C876BDD02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CFC674-0322-40A1-9496-BCF9F4B4A88D}" type="pres">
      <dgm:prSet presAssocID="{9EDD6E11-B8E2-4A6E-995B-FCB084F7849F}" presName="comp" presStyleCnt="0"/>
      <dgm:spPr/>
      <dgm:t>
        <a:bodyPr/>
        <a:lstStyle/>
        <a:p>
          <a:endParaRPr lang="uk-UA"/>
        </a:p>
      </dgm:t>
    </dgm:pt>
    <dgm:pt modelId="{AD5B44D8-3CD4-42F3-BC0B-D26C969D8314}" type="pres">
      <dgm:prSet presAssocID="{9EDD6E11-B8E2-4A6E-995B-FCB084F7849F}" presName="rect2" presStyleLbl="node1" presStyleIdx="0" presStyleCnt="3" custScaleX="1540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D1B49D-B95D-4A67-9A4B-0F38599A9C43}" type="pres">
      <dgm:prSet presAssocID="{9EDD6E11-B8E2-4A6E-995B-FCB084F7849F}" presName="rect1" presStyleLbl="lnNode1" presStyleIdx="0" presStyleCnt="3" custLinFactNeighborX="-55340" custLinFactNeighborY="49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D4DDC78-A45D-400E-8F33-ADFB6FDB3965}" type="pres">
      <dgm:prSet presAssocID="{6E5C98B3-C941-4B3D-8C8F-D58F556CB6DF}" presName="sibTrans" presStyleCnt="0"/>
      <dgm:spPr/>
      <dgm:t>
        <a:bodyPr/>
        <a:lstStyle/>
        <a:p>
          <a:endParaRPr lang="uk-UA"/>
        </a:p>
      </dgm:t>
    </dgm:pt>
    <dgm:pt modelId="{5E30372C-EF30-4505-A079-215EF73CD477}" type="pres">
      <dgm:prSet presAssocID="{F6601DE7-0A0A-4232-86DC-F2B655C03DBA}" presName="comp" presStyleCnt="0"/>
      <dgm:spPr/>
      <dgm:t>
        <a:bodyPr/>
        <a:lstStyle/>
        <a:p>
          <a:endParaRPr lang="uk-UA"/>
        </a:p>
      </dgm:t>
    </dgm:pt>
    <dgm:pt modelId="{FE2869B4-FB72-4C4C-9ACD-4CDB9BC0E1D2}" type="pres">
      <dgm:prSet presAssocID="{F6601DE7-0A0A-4232-86DC-F2B655C03DBA}" presName="rect2" presStyleLbl="node1" presStyleIdx="1" presStyleCnt="3" custScaleX="1492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42E3AF-F949-430F-AF87-7083D80D8DB6}" type="pres">
      <dgm:prSet presAssocID="{F6601DE7-0A0A-4232-86DC-F2B655C03DBA}" presName="rect1" presStyleLbl="lnNode1" presStyleIdx="1" presStyleCnt="3" custLinFactNeighborX="64177" custLinFactNeighborY="34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27B103B-5CB8-461E-9EF9-4FB991BDBF95}" type="pres">
      <dgm:prSet presAssocID="{E6486ED5-E400-429B-B51C-29042A08BB8A}" presName="sibTrans" presStyleCnt="0"/>
      <dgm:spPr/>
      <dgm:t>
        <a:bodyPr/>
        <a:lstStyle/>
        <a:p>
          <a:endParaRPr lang="uk-UA"/>
        </a:p>
      </dgm:t>
    </dgm:pt>
    <dgm:pt modelId="{3AA329A8-498E-4A20-82C7-288EFC80A2BE}" type="pres">
      <dgm:prSet presAssocID="{B9DF9146-7036-4E56-9683-CAB8A28D8DB9}" presName="comp" presStyleCnt="0"/>
      <dgm:spPr/>
      <dgm:t>
        <a:bodyPr/>
        <a:lstStyle/>
        <a:p>
          <a:endParaRPr lang="uk-UA"/>
        </a:p>
      </dgm:t>
    </dgm:pt>
    <dgm:pt modelId="{981E14CD-88F5-493C-81BD-D516ACC4729C}" type="pres">
      <dgm:prSet presAssocID="{B9DF9146-7036-4E56-9683-CAB8A28D8DB9}" presName="rect2" presStyleLbl="node1" presStyleIdx="2" presStyleCnt="3" custScaleX="1729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AF28C3-C83E-4607-87F9-C25909C3FF1E}" type="pres">
      <dgm:prSet presAssocID="{B9DF9146-7036-4E56-9683-CAB8A28D8DB9}" presName="rect1" presStyleLbl="lnNode1" presStyleIdx="2" presStyleCnt="3" custAng="0" custLinFactNeighborX="-72394" custLinFactNeighborY="19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630AE3B4-39B1-4471-9746-FFFEFFA3F97B}" type="presOf" srcId="{9EDD6E11-B8E2-4A6E-995B-FCB084F7849F}" destId="{AD5B44D8-3CD4-42F3-BC0B-D26C969D8314}" srcOrd="0" destOrd="0" presId="urn:microsoft.com/office/officeart/2008/layout/AlternatingPictureBlocks"/>
    <dgm:cxn modelId="{6996E53F-5239-49EB-B251-1E4EE6FBBD5E}" type="presOf" srcId="{9C2FC2F3-6751-4BA4-9D88-C7C876BDD02B}" destId="{F599615B-EA47-4DEC-BCEE-558634CB68EC}" srcOrd="0" destOrd="0" presId="urn:microsoft.com/office/officeart/2008/layout/AlternatingPictureBlocks"/>
    <dgm:cxn modelId="{BD10E16B-2B77-49EB-8899-53F0DE69B3DB}" type="presOf" srcId="{B9DF9146-7036-4E56-9683-CAB8A28D8DB9}" destId="{981E14CD-88F5-493C-81BD-D516ACC4729C}" srcOrd="0" destOrd="0" presId="urn:microsoft.com/office/officeart/2008/layout/AlternatingPictureBlocks"/>
    <dgm:cxn modelId="{6E625E5D-050A-4209-B31A-DF19FA513B22}" srcId="{9C2FC2F3-6751-4BA4-9D88-C7C876BDD02B}" destId="{B9DF9146-7036-4E56-9683-CAB8A28D8DB9}" srcOrd="2" destOrd="0" parTransId="{192AF12B-0DFB-49D4-9120-91BAFAE4EFBE}" sibTransId="{6EF87D87-3C63-496D-A2DF-E5AF9C76697F}"/>
    <dgm:cxn modelId="{8561FE05-907E-4DEE-A6ED-DE1AE8AADA56}" srcId="{9C2FC2F3-6751-4BA4-9D88-C7C876BDD02B}" destId="{9EDD6E11-B8E2-4A6E-995B-FCB084F7849F}" srcOrd="0" destOrd="0" parTransId="{52CB8A0A-F27D-4D7D-8BB2-F335C7B0296B}" sibTransId="{6E5C98B3-C941-4B3D-8C8F-D58F556CB6DF}"/>
    <dgm:cxn modelId="{0B94101F-807D-43D8-A278-0C60A3284517}" srcId="{9C2FC2F3-6751-4BA4-9D88-C7C876BDD02B}" destId="{F6601DE7-0A0A-4232-86DC-F2B655C03DBA}" srcOrd="1" destOrd="0" parTransId="{41ED2D02-438D-4E19-9FA6-D43660A73032}" sibTransId="{E6486ED5-E400-429B-B51C-29042A08BB8A}"/>
    <dgm:cxn modelId="{560D8F3A-46FD-4BD8-8306-41AF1AD8DFCA}" type="presOf" srcId="{F6601DE7-0A0A-4232-86DC-F2B655C03DBA}" destId="{FE2869B4-FB72-4C4C-9ACD-4CDB9BC0E1D2}" srcOrd="0" destOrd="0" presId="urn:microsoft.com/office/officeart/2008/layout/AlternatingPictureBlocks"/>
    <dgm:cxn modelId="{A1002E13-811D-4400-9A89-1FBA3C9DCAC5}" type="presParOf" srcId="{F599615B-EA47-4DEC-BCEE-558634CB68EC}" destId="{D2CFC674-0322-40A1-9496-BCF9F4B4A88D}" srcOrd="0" destOrd="0" presId="urn:microsoft.com/office/officeart/2008/layout/AlternatingPictureBlocks"/>
    <dgm:cxn modelId="{D65BDE81-1CA9-40B6-8506-2CA61BC2DF92}" type="presParOf" srcId="{D2CFC674-0322-40A1-9496-BCF9F4B4A88D}" destId="{AD5B44D8-3CD4-42F3-BC0B-D26C969D8314}" srcOrd="0" destOrd="0" presId="urn:microsoft.com/office/officeart/2008/layout/AlternatingPictureBlocks"/>
    <dgm:cxn modelId="{904358E6-DBE9-4E27-8D7B-A41F3CBE71DA}" type="presParOf" srcId="{D2CFC674-0322-40A1-9496-BCF9F4B4A88D}" destId="{EDD1B49D-B95D-4A67-9A4B-0F38599A9C43}" srcOrd="1" destOrd="0" presId="urn:microsoft.com/office/officeart/2008/layout/AlternatingPictureBlocks"/>
    <dgm:cxn modelId="{455FFC89-74AA-4372-B3B2-87A46AEA2E3F}" type="presParOf" srcId="{F599615B-EA47-4DEC-BCEE-558634CB68EC}" destId="{6D4DDC78-A45D-400E-8F33-ADFB6FDB3965}" srcOrd="1" destOrd="0" presId="urn:microsoft.com/office/officeart/2008/layout/AlternatingPictureBlocks"/>
    <dgm:cxn modelId="{8842995F-356E-4D67-97C5-444676F5411C}" type="presParOf" srcId="{F599615B-EA47-4DEC-BCEE-558634CB68EC}" destId="{5E30372C-EF30-4505-A079-215EF73CD477}" srcOrd="2" destOrd="0" presId="urn:microsoft.com/office/officeart/2008/layout/AlternatingPictureBlocks"/>
    <dgm:cxn modelId="{68B2F118-2763-4D82-A4CC-9D804E584A12}" type="presParOf" srcId="{5E30372C-EF30-4505-A079-215EF73CD477}" destId="{FE2869B4-FB72-4C4C-9ACD-4CDB9BC0E1D2}" srcOrd="0" destOrd="0" presId="urn:microsoft.com/office/officeart/2008/layout/AlternatingPictureBlocks"/>
    <dgm:cxn modelId="{E04AFC33-1C6C-4F3F-B3F1-CFC7C7A51991}" type="presParOf" srcId="{5E30372C-EF30-4505-A079-215EF73CD477}" destId="{B242E3AF-F949-430F-AF87-7083D80D8DB6}" srcOrd="1" destOrd="0" presId="urn:microsoft.com/office/officeart/2008/layout/AlternatingPictureBlocks"/>
    <dgm:cxn modelId="{83702642-D717-486E-8852-3D53E0561686}" type="presParOf" srcId="{F599615B-EA47-4DEC-BCEE-558634CB68EC}" destId="{827B103B-5CB8-461E-9EF9-4FB991BDBF95}" srcOrd="3" destOrd="0" presId="urn:microsoft.com/office/officeart/2008/layout/AlternatingPictureBlocks"/>
    <dgm:cxn modelId="{534EE133-0B00-44C0-BCBA-FE0161247F63}" type="presParOf" srcId="{F599615B-EA47-4DEC-BCEE-558634CB68EC}" destId="{3AA329A8-498E-4A20-82C7-288EFC80A2BE}" srcOrd="4" destOrd="0" presId="urn:microsoft.com/office/officeart/2008/layout/AlternatingPictureBlocks"/>
    <dgm:cxn modelId="{7F7DEA6C-A732-40C0-87FC-DEAF0A307617}" type="presParOf" srcId="{3AA329A8-498E-4A20-82C7-288EFC80A2BE}" destId="{981E14CD-88F5-493C-81BD-D516ACC4729C}" srcOrd="0" destOrd="0" presId="urn:microsoft.com/office/officeart/2008/layout/AlternatingPictureBlocks"/>
    <dgm:cxn modelId="{99D2C442-26F6-46AE-9C93-8CD1AA75173D}" type="presParOf" srcId="{3AA329A8-498E-4A20-82C7-288EFC80A2BE}" destId="{81AF28C3-C83E-4607-87F9-C25909C3FF1E}" srcOrd="1" destOrd="0" presId="urn:microsoft.com/office/officeart/2008/layout/AlternatingPictureBlocks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7ADCF-C144-4E99-BBE3-3CC59C9613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4961948-FE2A-46B6-8527-05325C14EDD9}">
      <dgm:prSet phldrT="[Текст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uk-UA" sz="28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Створення</a:t>
          </a:r>
          <a:endParaRPr lang="uk-UA" sz="17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4E7B2C20-4F26-462F-B015-DE5089393940}" type="parTrans" cxnId="{0FFD2F49-A733-4510-913F-0B8914B92D44}">
      <dgm:prSet/>
      <dgm:spPr/>
      <dgm:t>
        <a:bodyPr/>
        <a:lstStyle/>
        <a:p>
          <a:endParaRPr lang="uk-UA" b="1">
            <a:latin typeface="Calibri" pitchFamily="34" charset="0"/>
            <a:cs typeface="Calibri" pitchFamily="34" charset="0"/>
          </a:endParaRPr>
        </a:p>
      </dgm:t>
    </dgm:pt>
    <dgm:pt modelId="{C64B8221-5D8F-45DB-8369-5BC58A2F305F}" type="sibTrans" cxnId="{0FFD2F49-A733-4510-913F-0B8914B92D44}">
      <dgm:prSet/>
      <dgm:spPr/>
      <dgm:t>
        <a:bodyPr/>
        <a:lstStyle/>
        <a:p>
          <a:endParaRPr lang="uk-UA" b="1">
            <a:latin typeface="Calibri" pitchFamily="34" charset="0"/>
            <a:cs typeface="Calibri" pitchFamily="34" charset="0"/>
          </a:endParaRPr>
        </a:p>
      </dgm:t>
    </dgm:pt>
    <dgm:pt modelId="{9C257944-719D-44B4-BF4A-C25584530E3F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uk-UA" b="1" i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Введення тексту з клавіатури</a:t>
          </a:r>
          <a:endParaRPr lang="uk-UA" b="1" dirty="0">
            <a:latin typeface="Calibri" pitchFamily="34" charset="0"/>
            <a:cs typeface="Calibri" pitchFamily="34" charset="0"/>
          </a:endParaRPr>
        </a:p>
      </dgm:t>
    </dgm:pt>
    <dgm:pt modelId="{EE8000D0-B9F8-422C-B29E-71FD36863F7C}" type="parTrans" cxnId="{393F8682-1C5A-4D32-ABC3-7AC1B69352D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uk-UA" b="1">
            <a:latin typeface="Calibri" pitchFamily="34" charset="0"/>
            <a:cs typeface="Calibri" pitchFamily="34" charset="0"/>
          </a:endParaRPr>
        </a:p>
      </dgm:t>
    </dgm:pt>
    <dgm:pt modelId="{664935CE-F51C-4548-9821-0C15A207283A}" type="sibTrans" cxnId="{393F8682-1C5A-4D32-ABC3-7AC1B69352DB}">
      <dgm:prSet/>
      <dgm:spPr/>
      <dgm:t>
        <a:bodyPr/>
        <a:lstStyle/>
        <a:p>
          <a:endParaRPr lang="uk-UA" b="1">
            <a:latin typeface="Calibri" pitchFamily="34" charset="0"/>
            <a:cs typeface="Calibri" pitchFamily="34" charset="0"/>
          </a:endParaRPr>
        </a:p>
      </dgm:t>
    </dgm:pt>
    <dgm:pt modelId="{C7642EB9-CFCA-4C4F-8FB2-FC6A73B1B573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uk-UA" b="1" i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Додавання графічних зображень</a:t>
          </a:r>
          <a:endParaRPr lang="uk-UA" b="1" dirty="0">
            <a:latin typeface="Calibri" pitchFamily="34" charset="0"/>
            <a:cs typeface="Calibri" pitchFamily="34" charset="0"/>
          </a:endParaRPr>
        </a:p>
      </dgm:t>
    </dgm:pt>
    <dgm:pt modelId="{5326E9CF-1958-434D-8CD7-991F7B78BD67}" type="parTrans" cxnId="{08C3A2C1-B497-4278-84F4-65A7D1D2E966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uk-UA" b="1">
            <a:latin typeface="Calibri" pitchFamily="34" charset="0"/>
            <a:cs typeface="Calibri" pitchFamily="34" charset="0"/>
          </a:endParaRPr>
        </a:p>
      </dgm:t>
    </dgm:pt>
    <dgm:pt modelId="{BD845B78-5807-4246-886B-717538288AA4}" type="sibTrans" cxnId="{08C3A2C1-B497-4278-84F4-65A7D1D2E966}">
      <dgm:prSet/>
      <dgm:spPr/>
      <dgm:t>
        <a:bodyPr/>
        <a:lstStyle/>
        <a:p>
          <a:endParaRPr lang="uk-UA" b="1">
            <a:latin typeface="Calibri" pitchFamily="34" charset="0"/>
            <a:cs typeface="Calibri" pitchFamily="34" charset="0"/>
          </a:endParaRPr>
        </a:p>
      </dgm:t>
    </dgm:pt>
    <dgm:pt modelId="{6CD1E02F-79F5-469D-BE2B-10D5DF1F4B22}" type="pres">
      <dgm:prSet presAssocID="{6687ADCF-C144-4E99-BBE3-3CC59C9613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A471BD9-4282-448A-AB9B-6CEB87B9FA30}" type="pres">
      <dgm:prSet presAssocID="{54961948-FE2A-46B6-8527-05325C14EDD9}" presName="hierRoot1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3C1C6319-83EF-4DA0-AE33-4E774487D2C5}" type="pres">
      <dgm:prSet presAssocID="{54961948-FE2A-46B6-8527-05325C14EDD9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C31D6CF9-C0B5-4B50-B920-E8A4C36628AA}" type="pres">
      <dgm:prSet presAssocID="{54961948-FE2A-46B6-8527-05325C14EDD9}" presName="background" presStyleLbl="node0" presStyleIdx="0" presStyleCnt="1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B1CD88C9-4DC6-400E-A5E4-1CD2887E0F89}" type="pres">
      <dgm:prSet presAssocID="{54961948-FE2A-46B6-8527-05325C14EDD9}" presName="text" presStyleLbl="fgAcc0" presStyleIdx="0" presStyleCnt="1" custScaleX="18945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B6B200D-4433-4F85-A700-B2E893B989D8}" type="pres">
      <dgm:prSet presAssocID="{54961948-FE2A-46B6-8527-05325C14EDD9}" presName="hierChild2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60E2A4E9-BBAD-415D-9C70-93414954D3F2}" type="pres">
      <dgm:prSet presAssocID="{EE8000D0-B9F8-422C-B29E-71FD36863F7C}" presName="Name10" presStyleLbl="parChTrans1D2" presStyleIdx="0" presStyleCnt="2"/>
      <dgm:spPr/>
      <dgm:t>
        <a:bodyPr/>
        <a:lstStyle/>
        <a:p>
          <a:endParaRPr lang="uk-UA"/>
        </a:p>
      </dgm:t>
    </dgm:pt>
    <dgm:pt modelId="{B3F9AAAB-6914-4425-B10E-23D068E12963}" type="pres">
      <dgm:prSet presAssocID="{9C257944-719D-44B4-BF4A-C25584530E3F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852CC0AF-500C-4CBB-8763-1048D0B1B252}" type="pres">
      <dgm:prSet presAssocID="{9C257944-719D-44B4-BF4A-C25584530E3F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F4650813-58A1-4010-9195-09184A9AC6EC}" type="pres">
      <dgm:prSet presAssocID="{9C257944-719D-44B4-BF4A-C25584530E3F}" presName="background2" presStyleLbl="node2" presStyleIdx="0" presStyleCnt="2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B5D92B32-A176-45A3-9EE7-E20CA3CFE72C}" type="pres">
      <dgm:prSet presAssocID="{9C257944-719D-44B4-BF4A-C25584530E3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40EC1BC-5EDE-4BCB-A75E-11F6B45C1748}" type="pres">
      <dgm:prSet presAssocID="{9C257944-719D-44B4-BF4A-C25584530E3F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66B9FDB7-FAAB-4757-9EF4-1028DA244DCF}" type="pres">
      <dgm:prSet presAssocID="{5326E9CF-1958-434D-8CD7-991F7B78BD67}" presName="Name10" presStyleLbl="parChTrans1D2" presStyleIdx="1" presStyleCnt="2"/>
      <dgm:spPr/>
      <dgm:t>
        <a:bodyPr/>
        <a:lstStyle/>
        <a:p>
          <a:endParaRPr lang="uk-UA"/>
        </a:p>
      </dgm:t>
    </dgm:pt>
    <dgm:pt modelId="{2C6FAD16-1F34-41B0-AC7A-5CBD201CBE6C}" type="pres">
      <dgm:prSet presAssocID="{C7642EB9-CFCA-4C4F-8FB2-FC6A73B1B573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CE13CAF-FC73-4C8C-85E7-7C0FBDADAC41}" type="pres">
      <dgm:prSet presAssocID="{C7642EB9-CFCA-4C4F-8FB2-FC6A73B1B573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4699D8F0-BC92-42F7-8C83-95BEE806E51A}" type="pres">
      <dgm:prSet presAssocID="{C7642EB9-CFCA-4C4F-8FB2-FC6A73B1B573}" presName="background2" presStyleLbl="node2" presStyleIdx="1" presStyleCnt="2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924FCDFF-FC51-4548-A486-9BF797738C41}" type="pres">
      <dgm:prSet presAssocID="{C7642EB9-CFCA-4C4F-8FB2-FC6A73B1B57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44606B5-A86A-422B-800C-2613B23C662A}" type="pres">
      <dgm:prSet presAssocID="{C7642EB9-CFCA-4C4F-8FB2-FC6A73B1B573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</dgm:pt>
  </dgm:ptLst>
  <dgm:cxnLst>
    <dgm:cxn modelId="{393F8682-1C5A-4D32-ABC3-7AC1B69352DB}" srcId="{54961948-FE2A-46B6-8527-05325C14EDD9}" destId="{9C257944-719D-44B4-BF4A-C25584530E3F}" srcOrd="0" destOrd="0" parTransId="{EE8000D0-B9F8-422C-B29E-71FD36863F7C}" sibTransId="{664935CE-F51C-4548-9821-0C15A207283A}"/>
    <dgm:cxn modelId="{0FFD2F49-A733-4510-913F-0B8914B92D44}" srcId="{6687ADCF-C144-4E99-BBE3-3CC59C9613BA}" destId="{54961948-FE2A-46B6-8527-05325C14EDD9}" srcOrd="0" destOrd="0" parTransId="{4E7B2C20-4F26-462F-B015-DE5089393940}" sibTransId="{C64B8221-5D8F-45DB-8369-5BC58A2F305F}"/>
    <dgm:cxn modelId="{F684D041-0C97-4295-B2D8-BB8EDFBACBE7}" type="presOf" srcId="{5326E9CF-1958-434D-8CD7-991F7B78BD67}" destId="{66B9FDB7-FAAB-4757-9EF4-1028DA244DCF}" srcOrd="0" destOrd="0" presId="urn:microsoft.com/office/officeart/2005/8/layout/hierarchy1"/>
    <dgm:cxn modelId="{A9522221-8368-41C9-BCB2-4374C49B1043}" type="presOf" srcId="{6687ADCF-C144-4E99-BBE3-3CC59C9613BA}" destId="{6CD1E02F-79F5-469D-BE2B-10D5DF1F4B22}" srcOrd="0" destOrd="0" presId="urn:microsoft.com/office/officeart/2005/8/layout/hierarchy1"/>
    <dgm:cxn modelId="{A26D7CB3-10AF-4143-AC62-C5A3A7D36F81}" type="presOf" srcId="{EE8000D0-B9F8-422C-B29E-71FD36863F7C}" destId="{60E2A4E9-BBAD-415D-9C70-93414954D3F2}" srcOrd="0" destOrd="0" presId="urn:microsoft.com/office/officeart/2005/8/layout/hierarchy1"/>
    <dgm:cxn modelId="{08C3A2C1-B497-4278-84F4-65A7D1D2E966}" srcId="{54961948-FE2A-46B6-8527-05325C14EDD9}" destId="{C7642EB9-CFCA-4C4F-8FB2-FC6A73B1B573}" srcOrd="1" destOrd="0" parTransId="{5326E9CF-1958-434D-8CD7-991F7B78BD67}" sibTransId="{BD845B78-5807-4246-886B-717538288AA4}"/>
    <dgm:cxn modelId="{282B72C9-2212-4DA9-8FDF-45FC4C03CB3E}" type="presOf" srcId="{9C257944-719D-44B4-BF4A-C25584530E3F}" destId="{B5D92B32-A176-45A3-9EE7-E20CA3CFE72C}" srcOrd="0" destOrd="0" presId="urn:microsoft.com/office/officeart/2005/8/layout/hierarchy1"/>
    <dgm:cxn modelId="{BE3D92BE-072C-419A-BA43-092F7C7AC3AE}" type="presOf" srcId="{54961948-FE2A-46B6-8527-05325C14EDD9}" destId="{B1CD88C9-4DC6-400E-A5E4-1CD2887E0F89}" srcOrd="0" destOrd="0" presId="urn:microsoft.com/office/officeart/2005/8/layout/hierarchy1"/>
    <dgm:cxn modelId="{FE167D2B-A22A-4863-8388-2D052F63F053}" type="presOf" srcId="{C7642EB9-CFCA-4C4F-8FB2-FC6A73B1B573}" destId="{924FCDFF-FC51-4548-A486-9BF797738C41}" srcOrd="0" destOrd="0" presId="urn:microsoft.com/office/officeart/2005/8/layout/hierarchy1"/>
    <dgm:cxn modelId="{EAD49A17-3BFA-41CE-92DB-A0A8502ECCED}" type="presParOf" srcId="{6CD1E02F-79F5-469D-BE2B-10D5DF1F4B22}" destId="{8A471BD9-4282-448A-AB9B-6CEB87B9FA30}" srcOrd="0" destOrd="0" presId="urn:microsoft.com/office/officeart/2005/8/layout/hierarchy1"/>
    <dgm:cxn modelId="{0EC64132-1672-4DAF-9AA8-5980AEB42113}" type="presParOf" srcId="{8A471BD9-4282-448A-AB9B-6CEB87B9FA30}" destId="{3C1C6319-83EF-4DA0-AE33-4E774487D2C5}" srcOrd="0" destOrd="0" presId="urn:microsoft.com/office/officeart/2005/8/layout/hierarchy1"/>
    <dgm:cxn modelId="{6FC5714F-A089-4C78-AE82-A62E8807B637}" type="presParOf" srcId="{3C1C6319-83EF-4DA0-AE33-4E774487D2C5}" destId="{C31D6CF9-C0B5-4B50-B920-E8A4C36628AA}" srcOrd="0" destOrd="0" presId="urn:microsoft.com/office/officeart/2005/8/layout/hierarchy1"/>
    <dgm:cxn modelId="{6508E3C3-669A-45CA-9151-3D8A4A38F2AA}" type="presParOf" srcId="{3C1C6319-83EF-4DA0-AE33-4E774487D2C5}" destId="{B1CD88C9-4DC6-400E-A5E4-1CD2887E0F89}" srcOrd="1" destOrd="0" presId="urn:microsoft.com/office/officeart/2005/8/layout/hierarchy1"/>
    <dgm:cxn modelId="{DC3302A3-D4DA-4F5F-8146-69CCE491A109}" type="presParOf" srcId="{8A471BD9-4282-448A-AB9B-6CEB87B9FA30}" destId="{FB6B200D-4433-4F85-A700-B2E893B989D8}" srcOrd="1" destOrd="0" presId="urn:microsoft.com/office/officeart/2005/8/layout/hierarchy1"/>
    <dgm:cxn modelId="{DF9E0E4D-C11A-44FD-A162-665E8E68E26B}" type="presParOf" srcId="{FB6B200D-4433-4F85-A700-B2E893B989D8}" destId="{60E2A4E9-BBAD-415D-9C70-93414954D3F2}" srcOrd="0" destOrd="0" presId="urn:microsoft.com/office/officeart/2005/8/layout/hierarchy1"/>
    <dgm:cxn modelId="{099DC766-7956-47C4-B382-EF83B0B92069}" type="presParOf" srcId="{FB6B200D-4433-4F85-A700-B2E893B989D8}" destId="{B3F9AAAB-6914-4425-B10E-23D068E12963}" srcOrd="1" destOrd="0" presId="urn:microsoft.com/office/officeart/2005/8/layout/hierarchy1"/>
    <dgm:cxn modelId="{6A41F3E4-0B14-47E3-BCD3-CF2D912B9559}" type="presParOf" srcId="{B3F9AAAB-6914-4425-B10E-23D068E12963}" destId="{852CC0AF-500C-4CBB-8763-1048D0B1B252}" srcOrd="0" destOrd="0" presId="urn:microsoft.com/office/officeart/2005/8/layout/hierarchy1"/>
    <dgm:cxn modelId="{AB0E9AE3-9CE1-48F5-BA3E-3290795D55C0}" type="presParOf" srcId="{852CC0AF-500C-4CBB-8763-1048D0B1B252}" destId="{F4650813-58A1-4010-9195-09184A9AC6EC}" srcOrd="0" destOrd="0" presId="urn:microsoft.com/office/officeart/2005/8/layout/hierarchy1"/>
    <dgm:cxn modelId="{92B01C01-F260-4E4D-8D3C-9BC2C71B81FA}" type="presParOf" srcId="{852CC0AF-500C-4CBB-8763-1048D0B1B252}" destId="{B5D92B32-A176-45A3-9EE7-E20CA3CFE72C}" srcOrd="1" destOrd="0" presId="urn:microsoft.com/office/officeart/2005/8/layout/hierarchy1"/>
    <dgm:cxn modelId="{53179A88-D8B6-40F4-B7BA-FB36891B29AA}" type="presParOf" srcId="{B3F9AAAB-6914-4425-B10E-23D068E12963}" destId="{140EC1BC-5EDE-4BCB-A75E-11F6B45C1748}" srcOrd="1" destOrd="0" presId="urn:microsoft.com/office/officeart/2005/8/layout/hierarchy1"/>
    <dgm:cxn modelId="{D6B4ED59-933B-40DB-B048-C3B6F11A03F1}" type="presParOf" srcId="{FB6B200D-4433-4F85-A700-B2E893B989D8}" destId="{66B9FDB7-FAAB-4757-9EF4-1028DA244DCF}" srcOrd="2" destOrd="0" presId="urn:microsoft.com/office/officeart/2005/8/layout/hierarchy1"/>
    <dgm:cxn modelId="{BF858987-D98D-4840-B208-AACA0454BEE7}" type="presParOf" srcId="{FB6B200D-4433-4F85-A700-B2E893B989D8}" destId="{2C6FAD16-1F34-41B0-AC7A-5CBD201CBE6C}" srcOrd="3" destOrd="0" presId="urn:microsoft.com/office/officeart/2005/8/layout/hierarchy1"/>
    <dgm:cxn modelId="{309CD8F2-F834-4A67-88D9-1032D37181A5}" type="presParOf" srcId="{2C6FAD16-1F34-41B0-AC7A-5CBD201CBE6C}" destId="{DCE13CAF-FC73-4C8C-85E7-7C0FBDADAC41}" srcOrd="0" destOrd="0" presId="urn:microsoft.com/office/officeart/2005/8/layout/hierarchy1"/>
    <dgm:cxn modelId="{61F16B09-05F5-4A4E-8AD6-ECD1D2C57D47}" type="presParOf" srcId="{DCE13CAF-FC73-4C8C-85E7-7C0FBDADAC41}" destId="{4699D8F0-BC92-42F7-8C83-95BEE806E51A}" srcOrd="0" destOrd="0" presId="urn:microsoft.com/office/officeart/2005/8/layout/hierarchy1"/>
    <dgm:cxn modelId="{928501B0-FFA3-4EDC-A781-1B0CABF1D39C}" type="presParOf" srcId="{DCE13CAF-FC73-4C8C-85E7-7C0FBDADAC41}" destId="{924FCDFF-FC51-4548-A486-9BF797738C41}" srcOrd="1" destOrd="0" presId="urn:microsoft.com/office/officeart/2005/8/layout/hierarchy1"/>
    <dgm:cxn modelId="{AE63270D-152A-44F5-BFEF-A471E8CACCA0}" type="presParOf" srcId="{2C6FAD16-1F34-41B0-AC7A-5CBD201CBE6C}" destId="{344606B5-A86A-422B-800C-2613B23C662A}" srcOrd="1" destOrd="0" presId="urn:microsoft.com/office/officeart/2005/8/layout/hierarchy1"/>
  </dgm:cxnLst>
  <dgm:bg>
    <a:gradFill>
      <a:gsLst>
        <a:gs pos="0">
          <a:schemeClr val="accent1">
            <a:shade val="30000"/>
            <a:satMod val="115000"/>
          </a:schemeClr>
        </a:gs>
        <a:gs pos="24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EDEAC-9E2F-4103-92DD-296F47B09A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C03CE4-53E7-49A6-837A-A576BFDB8294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sz="28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Опрацювання</a:t>
          </a:r>
          <a:endParaRPr lang="uk-UA" sz="20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A6648027-4D81-409B-9F36-302F2A9CC7BB}" type="parTrans" cxnId="{554FAC97-BAF8-4FB0-986F-7431E9E7E3B9}">
      <dgm:prSet/>
      <dgm:spPr/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675D1681-37D0-4E59-ABCC-7AE71926151E}" type="sibTrans" cxnId="{554FAC97-BAF8-4FB0-986F-7431E9E7E3B9}">
      <dgm:prSet/>
      <dgm:spPr/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11DA2F30-5EF3-4F9A-9610-C797F7B752F9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sz="1800" b="1" i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Форматування</a:t>
          </a:r>
          <a:endParaRPr lang="uk-UA" sz="1800" b="1" dirty="0">
            <a:latin typeface="Calibri" pitchFamily="34" charset="0"/>
            <a:cs typeface="Calibri" pitchFamily="34" charset="0"/>
          </a:endParaRPr>
        </a:p>
      </dgm:t>
    </dgm:pt>
    <dgm:pt modelId="{42C6C9A4-9DF4-4931-9368-EBCD97E9ECCA}" type="parTrans" cxnId="{966C9025-5DE9-4639-AE3B-38E3939BBD39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891463C1-AECD-4AC8-AF20-608C07A60067}" type="sibTrans" cxnId="{966C9025-5DE9-4639-AE3B-38E3939BBD39}">
      <dgm:prSet/>
      <dgm:spPr/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45503930-2182-48D9-919B-8F7FED138CDB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sz="1800" b="1" i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Редагування</a:t>
          </a:r>
          <a:endParaRPr lang="uk-UA" sz="1800" b="1" dirty="0">
            <a:latin typeface="Calibri" pitchFamily="34" charset="0"/>
            <a:cs typeface="Calibri" pitchFamily="34" charset="0"/>
          </a:endParaRPr>
        </a:p>
      </dgm:t>
    </dgm:pt>
    <dgm:pt modelId="{DE8B1C6A-6A56-4C05-9030-74C8A82ABCC9}" type="parTrans" cxnId="{744D5A91-1539-4CEB-991B-095B5544C5A9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5D29A0F6-0D07-4357-B8F0-6707E6762010}" type="sibTrans" cxnId="{744D5A91-1539-4CEB-991B-095B5544C5A9}">
      <dgm:prSet/>
      <dgm:spPr/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591EAD85-033E-4A34-A957-97DD1F29CCE7}" type="pres">
      <dgm:prSet presAssocID="{0D2EDEAC-9E2F-4103-92DD-296F47B09A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B737754-B467-4D82-AA7B-F821A3BC6488}" type="pres">
      <dgm:prSet presAssocID="{D6C03CE4-53E7-49A6-837A-A576BFDB8294}" presName="roo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11C33DC-7C3C-4EEA-B7F5-5CD328268F4D}" type="pres">
      <dgm:prSet presAssocID="{D6C03CE4-53E7-49A6-837A-A576BFDB8294}" presName="rootComposit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6C4CDB6-3DE2-48B4-90CA-BC7D42E02461}" type="pres">
      <dgm:prSet presAssocID="{D6C03CE4-53E7-49A6-837A-A576BFDB8294}" presName="rootText" presStyleLbl="node1" presStyleIdx="0" presStyleCnt="1" custScaleX="126530" custLinFactNeighborX="-180" custLinFactNeighborY="-204"/>
      <dgm:spPr/>
      <dgm:t>
        <a:bodyPr/>
        <a:lstStyle/>
        <a:p>
          <a:endParaRPr lang="uk-UA"/>
        </a:p>
      </dgm:t>
    </dgm:pt>
    <dgm:pt modelId="{2139836F-8673-4A8F-A216-98BECA7A840D}" type="pres">
      <dgm:prSet presAssocID="{D6C03CE4-53E7-49A6-837A-A576BFDB8294}" presName="rootConnector" presStyleLbl="node1" presStyleIdx="0" presStyleCnt="1"/>
      <dgm:spPr/>
      <dgm:t>
        <a:bodyPr/>
        <a:lstStyle/>
        <a:p>
          <a:endParaRPr lang="uk-UA"/>
        </a:p>
      </dgm:t>
    </dgm:pt>
    <dgm:pt modelId="{2774E64D-737A-417D-846E-DC95CA51674E}" type="pres">
      <dgm:prSet presAssocID="{D6C03CE4-53E7-49A6-837A-A576BFDB8294}" presName="childShap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249E764D-B342-4E21-A5A1-BAD3EF691D85}" type="pres">
      <dgm:prSet presAssocID="{42C6C9A4-9DF4-4931-9368-EBCD97E9ECCA}" presName="Name13" presStyleLbl="parChTrans1D2" presStyleIdx="0" presStyleCnt="2"/>
      <dgm:spPr/>
      <dgm:t>
        <a:bodyPr/>
        <a:lstStyle/>
        <a:p>
          <a:endParaRPr lang="uk-UA"/>
        </a:p>
      </dgm:t>
    </dgm:pt>
    <dgm:pt modelId="{F7981298-9F0B-4E03-BD68-B643C1461340}" type="pres">
      <dgm:prSet presAssocID="{11DA2F30-5EF3-4F9A-9610-C797F7B752F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74AAB7-50F6-4829-8126-DF69531CC000}" type="pres">
      <dgm:prSet presAssocID="{DE8B1C6A-6A56-4C05-9030-74C8A82ABCC9}" presName="Name13" presStyleLbl="parChTrans1D2" presStyleIdx="1" presStyleCnt="2"/>
      <dgm:spPr/>
      <dgm:t>
        <a:bodyPr/>
        <a:lstStyle/>
        <a:p>
          <a:endParaRPr lang="uk-UA"/>
        </a:p>
      </dgm:t>
    </dgm:pt>
    <dgm:pt modelId="{434354AD-B6A1-47AD-9AC0-7EEF8F54BB02}" type="pres">
      <dgm:prSet presAssocID="{45503930-2182-48D9-919B-8F7FED138CD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79DD53-1D05-49AC-8EBE-71D39B2B29B5}" type="presOf" srcId="{45503930-2182-48D9-919B-8F7FED138CDB}" destId="{434354AD-B6A1-47AD-9AC0-7EEF8F54BB02}" srcOrd="0" destOrd="0" presId="urn:microsoft.com/office/officeart/2005/8/layout/hierarchy3"/>
    <dgm:cxn modelId="{554FAC97-BAF8-4FB0-986F-7431E9E7E3B9}" srcId="{0D2EDEAC-9E2F-4103-92DD-296F47B09A85}" destId="{D6C03CE4-53E7-49A6-837A-A576BFDB8294}" srcOrd="0" destOrd="0" parTransId="{A6648027-4D81-409B-9F36-302F2A9CC7BB}" sibTransId="{675D1681-37D0-4E59-ABCC-7AE71926151E}"/>
    <dgm:cxn modelId="{2E340B0D-66EA-4272-BB11-F202499B9C99}" type="presOf" srcId="{DE8B1C6A-6A56-4C05-9030-74C8A82ABCC9}" destId="{6474AAB7-50F6-4829-8126-DF69531CC000}" srcOrd="0" destOrd="0" presId="urn:microsoft.com/office/officeart/2005/8/layout/hierarchy3"/>
    <dgm:cxn modelId="{966C9025-5DE9-4639-AE3B-38E3939BBD39}" srcId="{D6C03CE4-53E7-49A6-837A-A576BFDB8294}" destId="{11DA2F30-5EF3-4F9A-9610-C797F7B752F9}" srcOrd="0" destOrd="0" parTransId="{42C6C9A4-9DF4-4931-9368-EBCD97E9ECCA}" sibTransId="{891463C1-AECD-4AC8-AF20-608C07A60067}"/>
    <dgm:cxn modelId="{026846BF-C687-4401-8014-3F314E1ED46B}" type="presOf" srcId="{11DA2F30-5EF3-4F9A-9610-C797F7B752F9}" destId="{F7981298-9F0B-4E03-BD68-B643C1461340}" srcOrd="0" destOrd="0" presId="urn:microsoft.com/office/officeart/2005/8/layout/hierarchy3"/>
    <dgm:cxn modelId="{B82E6258-70E9-466F-8620-6CCF1D08C5F7}" type="presOf" srcId="{D6C03CE4-53E7-49A6-837A-A576BFDB8294}" destId="{2139836F-8673-4A8F-A216-98BECA7A840D}" srcOrd="1" destOrd="0" presId="urn:microsoft.com/office/officeart/2005/8/layout/hierarchy3"/>
    <dgm:cxn modelId="{2CF27471-D6A6-4A70-AAAA-9D9B2571D4B9}" type="presOf" srcId="{42C6C9A4-9DF4-4931-9368-EBCD97E9ECCA}" destId="{249E764D-B342-4E21-A5A1-BAD3EF691D85}" srcOrd="0" destOrd="0" presId="urn:microsoft.com/office/officeart/2005/8/layout/hierarchy3"/>
    <dgm:cxn modelId="{79865CA9-F41C-4465-A033-576A1540D856}" type="presOf" srcId="{D6C03CE4-53E7-49A6-837A-A576BFDB8294}" destId="{B6C4CDB6-3DE2-48B4-90CA-BC7D42E02461}" srcOrd="0" destOrd="0" presId="urn:microsoft.com/office/officeart/2005/8/layout/hierarchy3"/>
    <dgm:cxn modelId="{744D5A91-1539-4CEB-991B-095B5544C5A9}" srcId="{D6C03CE4-53E7-49A6-837A-A576BFDB8294}" destId="{45503930-2182-48D9-919B-8F7FED138CDB}" srcOrd="1" destOrd="0" parTransId="{DE8B1C6A-6A56-4C05-9030-74C8A82ABCC9}" sibTransId="{5D29A0F6-0D07-4357-B8F0-6707E6762010}"/>
    <dgm:cxn modelId="{AAC39561-2780-4D3B-99DE-056DDAF11728}" type="presOf" srcId="{0D2EDEAC-9E2F-4103-92DD-296F47B09A85}" destId="{591EAD85-033E-4A34-A957-97DD1F29CCE7}" srcOrd="0" destOrd="0" presId="urn:microsoft.com/office/officeart/2005/8/layout/hierarchy3"/>
    <dgm:cxn modelId="{6E1E85B3-0A67-452F-84AD-17F809F27860}" type="presParOf" srcId="{591EAD85-033E-4A34-A957-97DD1F29CCE7}" destId="{AB737754-B467-4D82-AA7B-F821A3BC6488}" srcOrd="0" destOrd="0" presId="urn:microsoft.com/office/officeart/2005/8/layout/hierarchy3"/>
    <dgm:cxn modelId="{B8941442-1225-49B1-808D-397BF4FE6D04}" type="presParOf" srcId="{AB737754-B467-4D82-AA7B-F821A3BC6488}" destId="{711C33DC-7C3C-4EEA-B7F5-5CD328268F4D}" srcOrd="0" destOrd="0" presId="urn:microsoft.com/office/officeart/2005/8/layout/hierarchy3"/>
    <dgm:cxn modelId="{640EBAF2-A1B6-4B18-B686-2EF57595917C}" type="presParOf" srcId="{711C33DC-7C3C-4EEA-B7F5-5CD328268F4D}" destId="{B6C4CDB6-3DE2-48B4-90CA-BC7D42E02461}" srcOrd="0" destOrd="0" presId="urn:microsoft.com/office/officeart/2005/8/layout/hierarchy3"/>
    <dgm:cxn modelId="{5B53493E-1C90-469F-A7C9-718DB2A9CEAB}" type="presParOf" srcId="{711C33DC-7C3C-4EEA-B7F5-5CD328268F4D}" destId="{2139836F-8673-4A8F-A216-98BECA7A840D}" srcOrd="1" destOrd="0" presId="urn:microsoft.com/office/officeart/2005/8/layout/hierarchy3"/>
    <dgm:cxn modelId="{BF715455-5059-49B8-9954-19ECCEA4113A}" type="presParOf" srcId="{AB737754-B467-4D82-AA7B-F821A3BC6488}" destId="{2774E64D-737A-417D-846E-DC95CA51674E}" srcOrd="1" destOrd="0" presId="urn:microsoft.com/office/officeart/2005/8/layout/hierarchy3"/>
    <dgm:cxn modelId="{85783A3B-FD75-4839-90D8-9E843E552F4D}" type="presParOf" srcId="{2774E64D-737A-417D-846E-DC95CA51674E}" destId="{249E764D-B342-4E21-A5A1-BAD3EF691D85}" srcOrd="0" destOrd="0" presId="urn:microsoft.com/office/officeart/2005/8/layout/hierarchy3"/>
    <dgm:cxn modelId="{B39FB632-96FA-451E-8DAD-0587D26B8E98}" type="presParOf" srcId="{2774E64D-737A-417D-846E-DC95CA51674E}" destId="{F7981298-9F0B-4E03-BD68-B643C1461340}" srcOrd="1" destOrd="0" presId="urn:microsoft.com/office/officeart/2005/8/layout/hierarchy3"/>
    <dgm:cxn modelId="{BB708ED9-B06F-448E-911E-0BDB4F75E270}" type="presParOf" srcId="{2774E64D-737A-417D-846E-DC95CA51674E}" destId="{6474AAB7-50F6-4829-8126-DF69531CC000}" srcOrd="2" destOrd="0" presId="urn:microsoft.com/office/officeart/2005/8/layout/hierarchy3"/>
    <dgm:cxn modelId="{486FA4BE-8B53-412C-990A-781437A7181A}" type="presParOf" srcId="{2774E64D-737A-417D-846E-DC95CA51674E}" destId="{434354AD-B6A1-47AD-9AC0-7EEF8F54BB02}" srcOrd="3" destOrd="0" presId="urn:microsoft.com/office/officeart/2005/8/layout/hierarchy3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lin ang="2700000" scaled="1"/>
      <a:tileRect/>
    </a:gra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EDEAC-9E2F-4103-92DD-296F47B09A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C03CE4-53E7-49A6-837A-A576BFDB8294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sz="28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Збереження</a:t>
          </a:r>
          <a:endParaRPr lang="uk-UA" sz="18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A6648027-4D81-409B-9F36-302F2A9CC7BB}" type="parTrans" cxnId="{554FAC97-BAF8-4FB0-986F-7431E9E7E3B9}">
      <dgm:prSet/>
      <dgm:spPr/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675D1681-37D0-4E59-ABCC-7AE71926151E}" type="sibTrans" cxnId="{554FAC97-BAF8-4FB0-986F-7431E9E7E3B9}">
      <dgm:prSet/>
      <dgm:spPr/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11DA2F30-5EF3-4F9A-9610-C797F7B752F9}">
      <dgm:prSet phldrT="[Текст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sz="1800" b="1" i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Попередній перегляд</a:t>
          </a:r>
          <a:endParaRPr lang="uk-UA" sz="1800" b="1" dirty="0">
            <a:latin typeface="Calibri" pitchFamily="34" charset="0"/>
            <a:cs typeface="Calibri" pitchFamily="34" charset="0"/>
          </a:endParaRPr>
        </a:p>
      </dgm:t>
    </dgm:pt>
    <dgm:pt modelId="{42C6C9A4-9DF4-4931-9368-EBCD97E9ECCA}" type="parTrans" cxnId="{966C9025-5DE9-4639-AE3B-38E3939BBD39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891463C1-AECD-4AC8-AF20-608C07A60067}" type="sibTrans" cxnId="{966C9025-5DE9-4639-AE3B-38E3939BBD39}">
      <dgm:prSet/>
      <dgm:spPr/>
      <dgm:t>
        <a:bodyPr/>
        <a:lstStyle/>
        <a:p>
          <a:endParaRPr lang="uk-UA" sz="1800" b="1">
            <a:latin typeface="Calibri" pitchFamily="34" charset="0"/>
            <a:cs typeface="Calibri" pitchFamily="34" charset="0"/>
          </a:endParaRPr>
        </a:p>
      </dgm:t>
    </dgm:pt>
    <dgm:pt modelId="{591EAD85-033E-4A34-A957-97DD1F29CCE7}" type="pres">
      <dgm:prSet presAssocID="{0D2EDEAC-9E2F-4103-92DD-296F47B09A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B737754-B467-4D82-AA7B-F821A3BC6488}" type="pres">
      <dgm:prSet presAssocID="{D6C03CE4-53E7-49A6-837A-A576BFDB8294}" presName="root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11C33DC-7C3C-4EEA-B7F5-5CD328268F4D}" type="pres">
      <dgm:prSet presAssocID="{D6C03CE4-53E7-49A6-837A-A576BFDB8294}" presName="rootComposit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6C4CDB6-3DE2-48B4-90CA-BC7D42E02461}" type="pres">
      <dgm:prSet presAssocID="{D6C03CE4-53E7-49A6-837A-A576BFDB8294}" presName="rootText" presStyleLbl="node1" presStyleIdx="0" presStyleCnt="1" custLinFactNeighborX="-180" custLinFactNeighborY="-204"/>
      <dgm:spPr/>
      <dgm:t>
        <a:bodyPr/>
        <a:lstStyle/>
        <a:p>
          <a:endParaRPr lang="uk-UA"/>
        </a:p>
      </dgm:t>
    </dgm:pt>
    <dgm:pt modelId="{2139836F-8673-4A8F-A216-98BECA7A840D}" type="pres">
      <dgm:prSet presAssocID="{D6C03CE4-53E7-49A6-837A-A576BFDB8294}" presName="rootConnector" presStyleLbl="node1" presStyleIdx="0" presStyleCnt="1"/>
      <dgm:spPr/>
      <dgm:t>
        <a:bodyPr/>
        <a:lstStyle/>
        <a:p>
          <a:endParaRPr lang="uk-UA"/>
        </a:p>
      </dgm:t>
    </dgm:pt>
    <dgm:pt modelId="{2774E64D-737A-417D-846E-DC95CA51674E}" type="pres">
      <dgm:prSet presAssocID="{D6C03CE4-53E7-49A6-837A-A576BFDB8294}" presName="childShap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249E764D-B342-4E21-A5A1-BAD3EF691D85}" type="pres">
      <dgm:prSet presAssocID="{42C6C9A4-9DF4-4931-9368-EBCD97E9ECCA}" presName="Name13" presStyleLbl="parChTrans1D2" presStyleIdx="0" presStyleCnt="1"/>
      <dgm:spPr/>
      <dgm:t>
        <a:bodyPr/>
        <a:lstStyle/>
        <a:p>
          <a:endParaRPr lang="uk-UA"/>
        </a:p>
      </dgm:t>
    </dgm:pt>
    <dgm:pt modelId="{F7981298-9F0B-4E03-BD68-B643C1461340}" type="pres">
      <dgm:prSet presAssocID="{11DA2F30-5EF3-4F9A-9610-C797F7B752F9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6C9025-5DE9-4639-AE3B-38E3939BBD39}" srcId="{D6C03CE4-53E7-49A6-837A-A576BFDB8294}" destId="{11DA2F30-5EF3-4F9A-9610-C797F7B752F9}" srcOrd="0" destOrd="0" parTransId="{42C6C9A4-9DF4-4931-9368-EBCD97E9ECCA}" sibTransId="{891463C1-AECD-4AC8-AF20-608C07A60067}"/>
    <dgm:cxn modelId="{E4908E79-B4B5-40B6-9930-B09343BBE96A}" type="presOf" srcId="{D6C03CE4-53E7-49A6-837A-A576BFDB8294}" destId="{2139836F-8673-4A8F-A216-98BECA7A840D}" srcOrd="1" destOrd="0" presId="urn:microsoft.com/office/officeart/2005/8/layout/hierarchy3"/>
    <dgm:cxn modelId="{554FAC97-BAF8-4FB0-986F-7431E9E7E3B9}" srcId="{0D2EDEAC-9E2F-4103-92DD-296F47B09A85}" destId="{D6C03CE4-53E7-49A6-837A-A576BFDB8294}" srcOrd="0" destOrd="0" parTransId="{A6648027-4D81-409B-9F36-302F2A9CC7BB}" sibTransId="{675D1681-37D0-4E59-ABCC-7AE71926151E}"/>
    <dgm:cxn modelId="{EC409ACF-DA22-4ED4-A9FD-CFDBDD485BF2}" type="presOf" srcId="{42C6C9A4-9DF4-4931-9368-EBCD97E9ECCA}" destId="{249E764D-B342-4E21-A5A1-BAD3EF691D85}" srcOrd="0" destOrd="0" presId="urn:microsoft.com/office/officeart/2005/8/layout/hierarchy3"/>
    <dgm:cxn modelId="{DA12FDD4-4708-46E4-8390-F1387E1959EE}" type="presOf" srcId="{D6C03CE4-53E7-49A6-837A-A576BFDB8294}" destId="{B6C4CDB6-3DE2-48B4-90CA-BC7D42E02461}" srcOrd="0" destOrd="0" presId="urn:microsoft.com/office/officeart/2005/8/layout/hierarchy3"/>
    <dgm:cxn modelId="{C810D894-9E42-4EDE-9C50-AD3AC4003E03}" type="presOf" srcId="{0D2EDEAC-9E2F-4103-92DD-296F47B09A85}" destId="{591EAD85-033E-4A34-A957-97DD1F29CCE7}" srcOrd="0" destOrd="0" presId="urn:microsoft.com/office/officeart/2005/8/layout/hierarchy3"/>
    <dgm:cxn modelId="{86ED202A-C297-4BD6-A144-0D776A20BEAE}" type="presOf" srcId="{11DA2F30-5EF3-4F9A-9610-C797F7B752F9}" destId="{F7981298-9F0B-4E03-BD68-B643C1461340}" srcOrd="0" destOrd="0" presId="urn:microsoft.com/office/officeart/2005/8/layout/hierarchy3"/>
    <dgm:cxn modelId="{1F037FFF-F48E-4A96-99DA-1861F707AE8B}" type="presParOf" srcId="{591EAD85-033E-4A34-A957-97DD1F29CCE7}" destId="{AB737754-B467-4D82-AA7B-F821A3BC6488}" srcOrd="0" destOrd="0" presId="urn:microsoft.com/office/officeart/2005/8/layout/hierarchy3"/>
    <dgm:cxn modelId="{DD46E37E-9318-4B5B-9728-C15055FF01BD}" type="presParOf" srcId="{AB737754-B467-4D82-AA7B-F821A3BC6488}" destId="{711C33DC-7C3C-4EEA-B7F5-5CD328268F4D}" srcOrd="0" destOrd="0" presId="urn:microsoft.com/office/officeart/2005/8/layout/hierarchy3"/>
    <dgm:cxn modelId="{85B6A815-0E6E-4EE3-BC6A-2EB2BEEA2173}" type="presParOf" srcId="{711C33DC-7C3C-4EEA-B7F5-5CD328268F4D}" destId="{B6C4CDB6-3DE2-48B4-90CA-BC7D42E02461}" srcOrd="0" destOrd="0" presId="urn:microsoft.com/office/officeart/2005/8/layout/hierarchy3"/>
    <dgm:cxn modelId="{1F3559A9-1CA1-4029-B1BC-6B0E41986609}" type="presParOf" srcId="{711C33DC-7C3C-4EEA-B7F5-5CD328268F4D}" destId="{2139836F-8673-4A8F-A216-98BECA7A840D}" srcOrd="1" destOrd="0" presId="urn:microsoft.com/office/officeart/2005/8/layout/hierarchy3"/>
    <dgm:cxn modelId="{DF8C37FD-BD08-4DBD-96E4-36E7260B33A8}" type="presParOf" srcId="{AB737754-B467-4D82-AA7B-F821A3BC6488}" destId="{2774E64D-737A-417D-846E-DC95CA51674E}" srcOrd="1" destOrd="0" presId="urn:microsoft.com/office/officeart/2005/8/layout/hierarchy3"/>
    <dgm:cxn modelId="{4B8DA544-3258-4665-8506-830E7D6062CB}" type="presParOf" srcId="{2774E64D-737A-417D-846E-DC95CA51674E}" destId="{249E764D-B342-4E21-A5A1-BAD3EF691D85}" srcOrd="0" destOrd="0" presId="urn:microsoft.com/office/officeart/2005/8/layout/hierarchy3"/>
    <dgm:cxn modelId="{F55C4A2F-B442-468C-80C0-A6320369ABB3}" type="presParOf" srcId="{2774E64D-737A-417D-846E-DC95CA51674E}" destId="{F7981298-9F0B-4E03-BD68-B643C1461340}" srcOrd="1" destOrd="0" presId="urn:microsoft.com/office/officeart/2005/8/layout/hierarchy3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l="100000" b="100000"/>
      </a:path>
      <a:tileRect t="-100000" r="-100000"/>
    </a:gra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1AE68-C4E8-4F0A-B8C0-CCBFFC8D9307}">
      <dsp:nvSpPr>
        <dsp:cNvPr id="0" name=""/>
        <dsp:cNvSpPr/>
      </dsp:nvSpPr>
      <dsp:spPr>
        <a:xfrm>
          <a:off x="1768" y="0"/>
          <a:ext cx="2752090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завантажити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текстовий процесор і документ </a:t>
          </a:r>
          <a:endParaRPr lang="uk-UA" sz="2800" b="1" i="0" kern="1200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sp:txBody>
      <dsp:txXfrm>
        <a:off x="1768" y="2120483"/>
        <a:ext cx="2752090" cy="2120483"/>
      </dsp:txXfrm>
    </dsp:sp>
    <dsp:sp modelId="{AD0CB26A-456C-4782-A5B9-B14BFD726210}">
      <dsp:nvSpPr>
        <dsp:cNvPr id="0" name=""/>
        <dsp:cNvSpPr/>
      </dsp:nvSpPr>
      <dsp:spPr>
        <a:xfrm rot="19347122">
          <a:off x="495163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C4175-D98B-451E-9148-84FBD9E1AF1E}">
      <dsp:nvSpPr>
        <dsp:cNvPr id="0" name=""/>
        <dsp:cNvSpPr/>
      </dsp:nvSpPr>
      <dsp:spPr>
        <a:xfrm>
          <a:off x="2836422" y="0"/>
          <a:ext cx="2752090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У яких </a:t>
          </a:r>
          <a:r>
            <a:rPr lang="uk-UA" sz="2800" b="1" i="0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режимах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можна працювати в </a:t>
          </a:r>
          <a:r>
            <a:rPr lang="en-US" sz="28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Microsoft Word</a:t>
          </a:r>
          <a:endParaRPr lang="uk-UA" sz="2800" b="1" i="0" kern="120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836422" y="2120483"/>
        <a:ext cx="2752090" cy="2120483"/>
      </dsp:txXfrm>
    </dsp:sp>
    <dsp:sp modelId="{AA5F3ADC-9F48-4D80-9995-31D94646DEC6}">
      <dsp:nvSpPr>
        <dsp:cNvPr id="0" name=""/>
        <dsp:cNvSpPr/>
      </dsp:nvSpPr>
      <dsp:spPr>
        <a:xfrm rot="20507348">
          <a:off x="3329816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224E6-522D-4FB3-B80D-E48DD1579C13}">
      <dsp:nvSpPr>
        <dsp:cNvPr id="0" name=""/>
        <dsp:cNvSpPr/>
      </dsp:nvSpPr>
      <dsp:spPr>
        <a:xfrm>
          <a:off x="5671076" y="0"/>
          <a:ext cx="2752090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 користуватися </a:t>
          </a:r>
          <a:r>
            <a:rPr lang="uk-UA" sz="2800" b="1" i="0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довідкою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текстового процесора</a:t>
          </a:r>
          <a:endParaRPr lang="uk-UA" sz="2800" b="1" i="0" kern="120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5671076" y="2120483"/>
        <a:ext cx="2752090" cy="2120483"/>
      </dsp:txXfrm>
    </dsp:sp>
    <dsp:sp modelId="{0A9E4F3C-D616-40CF-9CDA-1AA148C5B59A}">
      <dsp:nvSpPr>
        <dsp:cNvPr id="0" name=""/>
        <dsp:cNvSpPr/>
      </dsp:nvSpPr>
      <dsp:spPr>
        <a:xfrm>
          <a:off x="6164470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36997" y="4240966"/>
          <a:ext cx="7750941" cy="79518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B44D8-3CD4-42F3-BC0B-D26C969D8314}">
      <dsp:nvSpPr>
        <dsp:cNvPr id="0" name=""/>
        <dsp:cNvSpPr/>
      </dsp:nvSpPr>
      <dsp:spPr>
        <a:xfrm>
          <a:off x="2250890" y="954"/>
          <a:ext cx="5300092" cy="1556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rgbClr val="000066"/>
              </a:solidFill>
            </a:rPr>
            <a:t>Пуск/Усі програми /Мі</a:t>
          </a:r>
          <a:r>
            <a:rPr lang="en-US" sz="2000" b="1" kern="1200" smtClean="0">
              <a:solidFill>
                <a:srgbClr val="000066"/>
              </a:solidFill>
            </a:rPr>
            <a:t>crosoft Office/</a:t>
          </a:r>
          <a:r>
            <a:rPr lang="uk-UA" sz="2000" b="1" kern="1200" smtClean="0">
              <a:solidFill>
                <a:srgbClr val="000066"/>
              </a:solidFill>
            </a:rPr>
            <a:t>Міс</a:t>
          </a:r>
          <a:r>
            <a:rPr lang="en-US" sz="2000" b="1" kern="1200" smtClean="0">
              <a:solidFill>
                <a:srgbClr val="000066"/>
              </a:solidFill>
            </a:rPr>
            <a:t>r</a:t>
          </a:r>
          <a:r>
            <a:rPr lang="uk-UA" sz="2000" b="1" kern="1200" smtClean="0">
              <a:solidFill>
                <a:srgbClr val="000066"/>
              </a:solidFill>
            </a:rPr>
            <a:t>о</a:t>
          </a:r>
          <a:r>
            <a:rPr lang="en-US" sz="2000" b="1" kern="1200" smtClean="0">
              <a:solidFill>
                <a:srgbClr val="000066"/>
              </a:solidFill>
            </a:rPr>
            <a:t>soft Word</a:t>
          </a:r>
          <a:endParaRPr lang="uk-UA" sz="2000" b="1" kern="1200" dirty="0">
            <a:solidFill>
              <a:srgbClr val="000066"/>
            </a:solidFill>
          </a:endParaRPr>
        </a:p>
      </dsp:txBody>
      <dsp:txXfrm>
        <a:off x="2250890" y="954"/>
        <a:ext cx="5300092" cy="1556356"/>
      </dsp:txXfrm>
    </dsp:sp>
    <dsp:sp modelId="{EDD1B49D-B95D-4A67-9A4B-0F38599A9C43}">
      <dsp:nvSpPr>
        <dsp:cNvPr id="0" name=""/>
        <dsp:cNvSpPr/>
      </dsp:nvSpPr>
      <dsp:spPr>
        <a:xfrm>
          <a:off x="632837" y="77448"/>
          <a:ext cx="1540793" cy="15563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2869B4-FB72-4C4C-9ACD-4CDB9BC0E1D2}">
      <dsp:nvSpPr>
        <dsp:cNvPr id="0" name=""/>
        <dsp:cNvSpPr/>
      </dsp:nvSpPr>
      <dsp:spPr>
        <a:xfrm>
          <a:off x="1526177" y="1814109"/>
          <a:ext cx="5137431" cy="1556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</a:rPr>
            <a:t>ярлика програми на Робочому столі</a:t>
          </a:r>
          <a:endParaRPr lang="uk-UA" sz="2000" b="1" kern="1200" dirty="0">
            <a:solidFill>
              <a:srgbClr val="000066"/>
            </a:solidFill>
          </a:endParaRPr>
        </a:p>
      </dsp:txBody>
      <dsp:txXfrm>
        <a:off x="1526177" y="1814109"/>
        <a:ext cx="5137431" cy="1556356"/>
      </dsp:txXfrm>
    </dsp:sp>
    <dsp:sp modelId="{B242E3AF-F949-430F-AF87-7083D80D8DB6}">
      <dsp:nvSpPr>
        <dsp:cNvPr id="0" name=""/>
        <dsp:cNvSpPr/>
      </dsp:nvSpPr>
      <dsp:spPr>
        <a:xfrm>
          <a:off x="6958360" y="1868084"/>
          <a:ext cx="1540793" cy="15563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E14CD-88F5-493C-81BD-D516ACC4729C}">
      <dsp:nvSpPr>
        <dsp:cNvPr id="0" name=""/>
        <dsp:cNvSpPr/>
      </dsp:nvSpPr>
      <dsp:spPr>
        <a:xfrm>
          <a:off x="1762856" y="3627265"/>
          <a:ext cx="5950805" cy="1556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</a:rPr>
            <a:t>значка   програми   на  панелі швидкого запус­ку ОС</a:t>
          </a:r>
          <a:endParaRPr lang="uk-UA" sz="2000" b="1" kern="1200" dirty="0">
            <a:solidFill>
              <a:srgbClr val="000066"/>
            </a:solidFill>
          </a:endParaRPr>
        </a:p>
      </dsp:txBody>
      <dsp:txXfrm>
        <a:off x="1762856" y="3627265"/>
        <a:ext cx="5950805" cy="1556356"/>
      </dsp:txXfrm>
    </dsp:sp>
    <dsp:sp modelId="{81AF28C3-C83E-4607-87F9-C25909C3FF1E}">
      <dsp:nvSpPr>
        <dsp:cNvPr id="0" name=""/>
        <dsp:cNvSpPr/>
      </dsp:nvSpPr>
      <dsp:spPr>
        <a:xfrm>
          <a:off x="207392" y="3628219"/>
          <a:ext cx="1540793" cy="15563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6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20.jpeg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image" Target="../media/image22.png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image" Target="../media/image10.pn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18.pn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>
            <a:normAutofit fontScale="90000"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 pitchFamily="34" charset="0"/>
              </a:rPr>
              <a:t>Текстовий процесор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488473" y="2077511"/>
            <a:ext cx="1466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5" y="5229200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49846"/>
            <a:ext cx="1000125" cy="1038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5197230"/>
            <a:ext cx="1428750" cy="1076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5230795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829" y="0"/>
            <a:ext cx="5976664" cy="49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Режим </a:t>
            </a:r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читання</a:t>
            </a:r>
            <a:endParaRPr lang="uk-UA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1115616" y="1340768"/>
            <a:ext cx="6552728" cy="2865001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2800" dirty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ежим </a:t>
            </a:r>
            <a:r>
              <a:rPr lang="uk-UA" sz="28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читання</a:t>
            </a:r>
            <a:r>
              <a:rPr lang="uk-UA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— призначений для читання документа на екрані комп'ютера. </a:t>
            </a:r>
            <a:endParaRPr lang="uk-UA" sz="2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uk-UA" sz="2800" dirty="0" smtClean="0">
                <a:latin typeface="Calibri" pitchFamily="34" charset="0"/>
                <a:cs typeface="Calibri" pitchFamily="34" charset="0"/>
              </a:rPr>
              <a:t>Перехід здійснюється 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за допомогою натискання відповідної кнопки на рядку 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стану</a:t>
            </a:r>
            <a:endParaRPr lang="uk-UA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58" y="4476490"/>
            <a:ext cx="482003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3" y="4811688"/>
            <a:ext cx="1086793" cy="160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904" y="5110481"/>
            <a:ext cx="494197" cy="50571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4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98829" y="0"/>
            <a:ext cx="5976664" cy="49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Режим </a:t>
            </a:r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читання</a:t>
            </a:r>
            <a:endParaRPr lang="uk-UA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737351"/>
            <a:ext cx="7742260" cy="110192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У цьому режимі </a:t>
            </a:r>
            <a:r>
              <a:rPr lang="uk-UA" dirty="0" smtClean="0"/>
              <a:t>можна показати </a:t>
            </a:r>
            <a:r>
              <a:rPr lang="uk-UA" dirty="0"/>
              <a:t>на екрані одну чи дві сторінки, відобразити документ у такому вигляді, який він матиме після </a:t>
            </a:r>
            <a:r>
              <a:rPr lang="uk-UA" dirty="0" smtClean="0"/>
              <a:t>друкування</a:t>
            </a:r>
            <a:endParaRPr lang="uk-UA" dirty="0"/>
          </a:p>
        </p:txBody>
      </p:sp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1043608" y="1628800"/>
            <a:ext cx="6768752" cy="24793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Параметри сторінки: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</a:rPr>
              <a:t>значення </a:t>
            </a:r>
            <a:r>
              <a:rPr lang="uk-UA" sz="2000" b="1" i="1" dirty="0">
                <a:solidFill>
                  <a:srgbClr val="002060"/>
                </a:solidFill>
              </a:rPr>
              <a:t>полів </a:t>
            </a:r>
            <a:r>
              <a:rPr lang="uk-UA" sz="2000" dirty="0"/>
              <a:t>— відступів від краю аркуша паперу до лівої, правої, верхньої та нижньої меж робочої області, </a:t>
            </a:r>
            <a:endParaRPr lang="uk-UA" sz="2000" dirty="0" smtClean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i="1" dirty="0" smtClean="0"/>
              <a:t>вид </a:t>
            </a:r>
            <a:r>
              <a:rPr lang="uk-UA" sz="2000" b="1" i="1" dirty="0">
                <a:solidFill>
                  <a:srgbClr val="002060"/>
                </a:solidFill>
              </a:rPr>
              <a:t>орієнтації</a:t>
            </a:r>
            <a:r>
              <a:rPr lang="uk-UA" sz="2000" i="1" dirty="0">
                <a:solidFill>
                  <a:srgbClr val="002060"/>
                </a:solidFill>
              </a:rPr>
              <a:t> </a:t>
            </a:r>
            <a:r>
              <a:rPr lang="uk-UA" sz="2000" i="1" dirty="0"/>
              <a:t>сторінки </a:t>
            </a:r>
            <a:r>
              <a:rPr lang="uk-UA" sz="2000" dirty="0"/>
              <a:t>— книжкову чи альбомну, </a:t>
            </a:r>
            <a:r>
              <a:rPr lang="uk-UA" sz="2000" i="1" dirty="0"/>
              <a:t>розмір аркуша </a:t>
            </a:r>
            <a:r>
              <a:rPr lang="uk-UA" sz="2000" dirty="0"/>
              <a:t>— </a:t>
            </a:r>
            <a:r>
              <a:rPr lang="uk-UA" sz="2000" dirty="0" smtClean="0"/>
              <a:t>А4</a:t>
            </a:r>
            <a:endParaRPr lang="uk-UA" sz="2000" dirty="0"/>
          </a:p>
        </p:txBody>
      </p:sp>
      <p:sp>
        <p:nvSpPr>
          <p:cNvPr id="4" name="AutoShape 8" descr="Libre Office &amp;lcy;&amp;ucy;&amp;chcy;&amp;shcy;&amp;icy;&amp;jcy; &amp;ocy;&amp;fcy;&amp;icy;&amp;scy;&amp;ncy;&amp;ycy;&amp;jcy; &amp;ncy;&amp;acy;&amp;bcy;&amp;ocy;&amp;rcy; &amp;scy; &amp;ocy;&amp;tcy;&amp;kcy;&amp;rcy;&amp;ycy;&amp;tcy;&amp;ycy;&amp;mcy; &amp;kcy;&amp;ocy;&amp;dcy;&amp;ocy;&amp;mcy; &amp;Bcy;&amp;lcy;&amp;ocy;&amp;gcy; &amp;scy;&amp;icy;&amp;scy;&amp;tcy;&amp;iecy;&amp;mcy;&amp;ncy;&amp;ocy;&amp;gcy;&amp;ocy; &amp;acy;&amp;dcy;&amp;mcy;&amp;icy;&amp;ncy;&amp;icy;&amp;scy;&amp;tcy;&amp;rcy;&amp;acy;&amp;tcy;&amp;ocy;&amp;r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" name="AutoShape 10" descr="Libre Office &amp;lcy;&amp;ucy;&amp;chcy;&amp;shcy;&amp;icy;&amp;jcy; &amp;ocy;&amp;fcy;&amp;icy;&amp;scy;&amp;ncy;&amp;ycy;&amp;jcy; &amp;ncy;&amp;acy;&amp;bcy;&amp;ocy;&amp;rcy; &amp;scy; &amp;ocy;&amp;tcy;&amp;kcy;&amp;rcy;&amp;ycy;&amp;tcy;&amp;ycy;&amp;mcy; &amp;kcy;&amp;ocy;&amp;dcy;&amp;ocy;&amp;mcy; &amp;Bcy;&amp;lcy;&amp;ocy;&amp;gcy; &amp;scy;&amp;icy;&amp;scy;&amp;tcy;&amp;iecy;&amp;mcy;&amp;ncy;&amp;ocy;&amp;gcy;&amp;ocy; &amp;acy;&amp;dcy;&amp;mcy;&amp;icy;&amp;ncy;&amp;icy;&amp;scy;&amp;tcy;&amp;rcy;&amp;acy;&amp;tcy;&amp;ocy;&amp;rcy;&amp;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6652"/>
            <a:ext cx="6751637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82705" y="4475311"/>
            <a:ext cx="1728192" cy="86012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87624" y="15219"/>
            <a:ext cx="698477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Режими роботи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МS </a:t>
            </a:r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Word </a:t>
            </a:r>
            <a:endParaRPr lang="uk-UA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227" y="0"/>
            <a:ext cx="6831683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Довідка </a:t>
            </a:r>
            <a:r>
              <a:rPr 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текстового процесора</a:t>
            </a:r>
            <a:endParaRPr lang="uk-UA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247003" y="1570204"/>
            <a:ext cx="3919181" cy="345269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5250" algn="ctr"/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Довідкові</a:t>
            </a:r>
            <a:r>
              <a:rPr lang="uk-UA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матеріали викликаються: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>
                <a:latin typeface="Calibri" pitchFamily="34" charset="0"/>
                <a:cs typeface="Calibri" pitchFamily="34" charset="0"/>
              </a:rPr>
              <a:t>клавішею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F1</a:t>
            </a:r>
            <a:r>
              <a:rPr lang="uk-UA" sz="2800" b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 smtClean="0">
                <a:latin typeface="Calibri" pitchFamily="34" charset="0"/>
                <a:cs typeface="Calibri" pitchFamily="34" charset="0"/>
              </a:rPr>
              <a:t>кнопкою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dirty="0">
                <a:latin typeface="Calibri" pitchFamily="34" charset="0"/>
                <a:cs typeface="Calibri" pitchFamily="34" charset="0"/>
              </a:rPr>
              <a:t>ч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ерез меню </a:t>
            </a:r>
            <a:r>
              <a:rPr lang="uk-UA" sz="2800" b="1" i="1" dirty="0" smtClean="0">
                <a:latin typeface="Calibri" pitchFamily="34" charset="0"/>
                <a:cs typeface="Calibri" pitchFamily="34" charset="0"/>
              </a:rPr>
              <a:t>Довідка</a:t>
            </a:r>
            <a:endParaRPr lang="uk-UA" sz="28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elp, question, suppor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90" y="3296549"/>
            <a:ext cx="533825" cy="5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79" y="2193684"/>
            <a:ext cx="4743450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39944" y="2092713"/>
            <a:ext cx="504056" cy="43204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308879" y="5229200"/>
            <a:ext cx="2063321" cy="57965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4165"/>
            <a:ext cx="6696744" cy="5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Вікно довідки 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Word</a:t>
            </a:r>
            <a:endParaRPr lang="uk-UA" sz="4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6865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Довідка </a:t>
            </a:r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текстового процесора</a:t>
            </a:r>
            <a:endParaRPr lang="uk-UA" sz="4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1259631" y="1772816"/>
            <a:ext cx="6336705" cy="84480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uk-UA" sz="2000" dirty="0"/>
              <a:t>У вікні довідки текстового процесора </a:t>
            </a:r>
            <a:r>
              <a:rPr lang="uk-UA" sz="2000" dirty="0" smtClean="0"/>
              <a:t>можна </a:t>
            </a:r>
            <a:r>
              <a:rPr lang="uk-UA" sz="2000" dirty="0"/>
              <a:t>шукати потрібні відомості за допомогою: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2996952"/>
            <a:ext cx="8784976" cy="3672408"/>
            <a:chOff x="432844" y="2492896"/>
            <a:chExt cx="7418387" cy="28956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44" y="2492896"/>
              <a:ext cx="7418387" cy="289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339752" y="3212976"/>
              <a:ext cx="144016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28184" y="3451123"/>
              <a:ext cx="144016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8400"/>
            <a:ext cx="5400601" cy="4682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Ключові слова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23528" y="1484784"/>
            <a:ext cx="8424936" cy="158417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Ключові </a:t>
            </a:r>
            <a:r>
              <a:rPr lang="uk-UA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слова </a:t>
            </a:r>
            <a:r>
              <a:rPr lang="uk-UA" sz="3200" b="1" i="1" dirty="0">
                <a:latin typeface="Calibri" pitchFamily="34" charset="0"/>
                <a:cs typeface="Calibri" pitchFamily="34" charset="0"/>
              </a:rPr>
              <a:t>— слово або кілька слів, за якими здійснюється пошук потрібних відомостей</a:t>
            </a:r>
            <a:r>
              <a:rPr lang="uk-UA" sz="32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7" descr="http://kacher.by/images/n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796583"/>
            <a:ext cx="6154155" cy="258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sitepronews.com/wp-content/uploads/2010/11/keywo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63" y="3796583"/>
            <a:ext cx="4113354" cy="273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611560" y="1484784"/>
            <a:ext cx="5616624" cy="47525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Читати  § 19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2800" b="1" dirty="0" err="1" smtClean="0">
                <a:solidFill>
                  <a:srgbClr val="002060"/>
                </a:solidFill>
              </a:rPr>
              <a:t>Зповнити</a:t>
            </a:r>
            <a:r>
              <a:rPr lang="uk-UA" sz="2800" b="1" dirty="0" smtClean="0">
                <a:solidFill>
                  <a:srgbClr val="002060"/>
                </a:solidFill>
              </a:rPr>
              <a:t> «СЛОВНИЧОК»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ЧИТАННЯ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0" y="1988841"/>
            <a:ext cx="8243144" cy="248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0766535">
            <a:off x="292319" y="362158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570"/>
            <a:ext cx="4896544" cy="74874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Ти дізнаєшся:</a:t>
            </a:r>
            <a:endParaRPr lang="uk-UA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949038"/>
              </p:ext>
            </p:extLst>
          </p:nvPr>
        </p:nvGraphicFramePr>
        <p:xfrm>
          <a:off x="323528" y="1412776"/>
          <a:ext cx="842493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1"/>
          <p:cNvSpPr txBox="1">
            <a:spLocks/>
          </p:cNvSpPr>
          <p:nvPr/>
        </p:nvSpPr>
        <p:spPr bwMode="auto">
          <a:xfrm>
            <a:off x="3063602" y="6376792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smtClean="0">
                <a:solidFill>
                  <a:schemeClr val="bg1">
                    <a:lumMod val="50000"/>
                  </a:schemeClr>
                </a:solidFill>
              </a:rPr>
              <a:t>Чашук О.Ф., вчитель інформатики ЗОШ№23, Луцьк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25602"/>
            <a:ext cx="5656411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1115616" y="1268760"/>
            <a:ext cx="6624736" cy="4738271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1</a:t>
            </a:r>
            <a:r>
              <a:rPr lang="uk-UA" sz="28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Робота з </a:t>
            </a:r>
            <a:r>
              <a:rPr lang="ru-RU" sz="2800" spc="50" dirty="0" err="1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текстовим</a:t>
            </a:r>
            <a:r>
              <a:rPr lang="ru-RU" sz="28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документом у </a:t>
            </a:r>
            <a:r>
              <a:rPr lang="ru-RU" sz="2800" spc="50" dirty="0" err="1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режимі</a:t>
            </a:r>
            <a:r>
              <a:rPr lang="ru-RU" sz="28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spc="50" dirty="0" err="1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читання</a:t>
            </a:r>
            <a:r>
              <a:rPr lang="ru-RU" sz="24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spc="50" dirty="0" err="1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Microsoft</a:t>
            </a:r>
            <a:r>
              <a:rPr lang="ru-RU" sz="24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spc="50" dirty="0" err="1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Word</a:t>
            </a:r>
            <a:r>
              <a:rPr lang="ru-RU" sz="24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uk-UA" sz="2400" spc="50" dirty="0">
              <a:ln w="11430"/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Завдання.</a:t>
            </a:r>
            <a:r>
              <a:rPr lang="uk-UA" sz="2400" b="1" spc="50" dirty="0">
                <a:ln w="11430"/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Прочитай текстовий документ </a:t>
            </a:r>
            <a:r>
              <a:rPr lang="uk-UA" sz="2800" b="1" spc="50" dirty="0">
                <a:ln w="11430"/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Спарта</a:t>
            </a:r>
            <a:r>
              <a:rPr lang="uk-UA" sz="2400" b="1" spc="50" dirty="0">
                <a:ln w="11430"/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в режимі читання, виділи текст про основні принципи життя спартанців і риси, які слід перенести в життя людей XXI століття. Запиши у примітках відповідь на запитання, чи хотілося б тобі жити в Давній Спарті</a:t>
            </a:r>
          </a:p>
        </p:txBody>
      </p:sp>
      <p:pic>
        <p:nvPicPr>
          <p:cNvPr id="11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33020" y="6089344"/>
            <a:ext cx="30243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ПЕРЕКЛАД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0" y="1801813"/>
            <a:ext cx="8647577" cy="263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25602"/>
            <a:ext cx="5656411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1115616" y="1268760"/>
            <a:ext cx="6768752" cy="422404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2</a:t>
            </a:r>
            <a:r>
              <a:rPr lang="uk-UA" sz="28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Довідка: </a:t>
            </a:r>
            <a:r>
              <a:rPr lang="en-US" sz="28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Word.</a:t>
            </a:r>
          </a:p>
          <a:p>
            <a:endParaRPr lang="uk-UA" sz="2800" spc="50" dirty="0">
              <a:ln w="11430"/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sz="2800" b="1" dirty="0">
                <a:latin typeface="Calibri" pitchFamily="34" charset="0"/>
                <a:cs typeface="Calibri" pitchFamily="34" charset="0"/>
              </a:rPr>
              <a:t>Завдання.</a:t>
            </a:r>
            <a:r>
              <a:rPr lang="uk-UA" sz="2800" b="1" spc="50" dirty="0">
                <a:ln w="11430"/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Переклади всі англійські слова в текстовому документі </a:t>
            </a:r>
            <a:r>
              <a:rPr lang="uk-UA" sz="2800" b="1" spc="50" dirty="0">
                <a:ln w="11430"/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Комп'ютери</a:t>
            </a:r>
            <a:r>
              <a:rPr lang="uk-UA" sz="2800" b="1" spc="50" dirty="0">
                <a:ln w="11430"/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українською мовою. Скористайся при цьому довідкою текстового процесора про переклад слів</a:t>
            </a:r>
            <a:r>
              <a:rPr lang="uk-UA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800" b="1" spc="50" dirty="0">
              <a:ln w="11430"/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77" y="1534389"/>
            <a:ext cx="3790440" cy="50405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8466" y="5854869"/>
            <a:ext cx="30243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b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704856" cy="3744416"/>
          </a:xfrm>
          <a:prstGeom prst="snip2Same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Середовище текстового процесора. </a:t>
            </a:r>
            <a:endParaRPr lang="en-US" sz="4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Режими </a:t>
            </a:r>
            <a:r>
              <a:rPr lang="uk-UA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роботи з текстовим </a:t>
            </a:r>
            <a:r>
              <a:rPr lang="uk-UA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документом</a:t>
            </a:r>
            <a:endParaRPr lang="uk-UA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85184"/>
            <a:ext cx="43924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Завантаження текстового процесора:</a:t>
            </a:r>
            <a:endParaRPr lang="uk-UA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44621815"/>
              </p:ext>
            </p:extLst>
          </p:nvPr>
        </p:nvGraphicFramePr>
        <p:xfrm>
          <a:off x="107504" y="1556792"/>
          <a:ext cx="903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6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87" y="116227"/>
            <a:ext cx="8263100" cy="5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Відкриття текстового 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документу</a:t>
            </a:r>
            <a:endParaRPr lang="uk-UA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Выноска со стрелкой влево 2"/>
          <p:cNvSpPr/>
          <p:nvPr/>
        </p:nvSpPr>
        <p:spPr>
          <a:xfrm>
            <a:off x="2969050" y="2360493"/>
            <a:ext cx="5995437" cy="830997"/>
          </a:xfrm>
          <a:prstGeom prst="leftArrowCallou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Вказівка з меню  </a:t>
            </a: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Файл/Відкрити </a:t>
            </a:r>
            <a:endParaRPr lang="uk-UA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5890"/>
            <a:ext cx="2516812" cy="510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 со стрелкой влево 5"/>
          <p:cNvSpPr/>
          <p:nvPr/>
        </p:nvSpPr>
        <p:spPr>
          <a:xfrm>
            <a:off x="2969050" y="3644890"/>
            <a:ext cx="5995437" cy="584775"/>
          </a:xfrm>
          <a:prstGeom prst="leftArrowCallou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Вказівка </a:t>
            </a:r>
            <a:r>
              <a:rPr lang="uk-UA" sz="3200" b="1" i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Останні</a:t>
            </a:r>
            <a:r>
              <a:rPr lang="uk-UA" sz="3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uk-UA" sz="3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806" y="2600603"/>
            <a:ext cx="2304256" cy="35077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761889"/>
            <a:ext cx="2304256" cy="35077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720080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66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385888"/>
            <a:ext cx="5363864" cy="499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23528" y="2721925"/>
            <a:ext cx="1339472" cy="1008112"/>
          </a:xfrm>
          <a:prstGeom prst="wedgeRoundRectCallout">
            <a:avLst>
              <a:gd name="adj1" fmla="val 125092"/>
              <a:gd name="adj2" fmla="val 169962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>
                    <a:lumMod val="10000"/>
                  </a:schemeClr>
                </a:solidFill>
              </a:rPr>
              <a:t>Обрати </a:t>
            </a:r>
            <a:r>
              <a:rPr lang="uk-UA" sz="2000" b="1" dirty="0" smtClean="0">
                <a:solidFill>
                  <a:srgbClr val="000066"/>
                </a:solidFill>
              </a:rPr>
              <a:t>папку</a:t>
            </a:r>
            <a:endParaRPr lang="uk-UA" sz="2000" b="1" dirty="0">
              <a:solidFill>
                <a:srgbClr val="000066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750103" y="2748676"/>
            <a:ext cx="1547463" cy="1008112"/>
          </a:xfrm>
          <a:prstGeom prst="wedgeRoundRectCallout">
            <a:avLst>
              <a:gd name="adj1" fmla="val -75971"/>
              <a:gd name="adj2" fmla="val 104632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0066"/>
                </a:solidFill>
              </a:rPr>
              <a:t>Обрати</a:t>
            </a:r>
            <a:r>
              <a:rPr lang="uk-UA" sz="2000" b="1" dirty="0" smtClean="0">
                <a:solidFill>
                  <a:schemeClr val="bg1">
                    <a:lumMod val="10000"/>
                  </a:schemeClr>
                </a:solidFill>
              </a:rPr>
              <a:t> документ</a:t>
            </a:r>
            <a:endParaRPr lang="uk-UA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835697" y="5589240"/>
            <a:ext cx="2053276" cy="1008112"/>
          </a:xfrm>
          <a:prstGeom prst="wedgeRoundRectCallout">
            <a:avLst>
              <a:gd name="adj1" fmla="val 215205"/>
              <a:gd name="adj2" fmla="val -173585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>
                    <a:lumMod val="10000"/>
                  </a:schemeClr>
                </a:solidFill>
              </a:rPr>
              <a:t>Натиснути </a:t>
            </a:r>
            <a:r>
              <a:rPr lang="uk-UA" sz="2000" b="1" dirty="0" smtClean="0">
                <a:solidFill>
                  <a:srgbClr val="000066"/>
                </a:solidFill>
              </a:rPr>
              <a:t>Відкрити</a:t>
            </a:r>
            <a:r>
              <a:rPr lang="uk-UA" sz="20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uk-UA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02822" cy="5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Відкриття текстового 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документу</a:t>
            </a:r>
            <a:endParaRPr lang="uk-UA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8546297"/>
              </p:ext>
            </p:extLst>
          </p:nvPr>
        </p:nvGraphicFramePr>
        <p:xfrm>
          <a:off x="107504" y="1484784"/>
          <a:ext cx="34080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5731186"/>
              </p:ext>
            </p:extLst>
          </p:nvPr>
        </p:nvGraphicFramePr>
        <p:xfrm>
          <a:off x="3491880" y="1484784"/>
          <a:ext cx="32403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03830910"/>
              </p:ext>
            </p:extLst>
          </p:nvPr>
        </p:nvGraphicFramePr>
        <p:xfrm>
          <a:off x="6732240" y="1484784"/>
          <a:ext cx="21957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87624" y="15219"/>
            <a:ext cx="698477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Режими роботи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МS </a:t>
            </a:r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Word </a:t>
            </a:r>
            <a:endParaRPr lang="uk-UA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202882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08782"/>
            <a:ext cx="1133475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242140"/>
            <a:ext cx="2552700" cy="23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33256"/>
            <a:ext cx="2562225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kacher.by/images/n12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53724"/>
            <a:ext cx="1807293" cy="7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44889"/>
            <a:ext cx="1010969" cy="147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4"/>
          <a:srcRect t="225" b="-1"/>
          <a:stretch/>
        </p:blipFill>
        <p:spPr>
          <a:xfrm>
            <a:off x="7107991" y="5666943"/>
            <a:ext cx="1872749" cy="105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9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656" y="1479144"/>
            <a:ext cx="8542824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000" dirty="0"/>
              <a:t>Для виконання цих дій над текстовим документом або його окремими об’єктами у </a:t>
            </a:r>
            <a:r>
              <a:rPr lang="uk-UA" sz="2000" i="1" dirty="0"/>
              <a:t>Microsoft Word </a:t>
            </a:r>
            <a:r>
              <a:rPr lang="uk-UA" sz="2000" dirty="0"/>
              <a:t>використовують </a:t>
            </a:r>
            <a:r>
              <a:rPr lang="uk-UA" sz="2400" b="1" i="1" dirty="0">
                <a:solidFill>
                  <a:srgbClr val="000066"/>
                </a:solidFill>
              </a:rPr>
              <a:t>режим розмітки сторінки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25" b="-1"/>
          <a:stretch/>
        </p:blipFill>
        <p:spPr>
          <a:xfrm>
            <a:off x="333134" y="3284984"/>
            <a:ext cx="2279208" cy="128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3135" y="5696381"/>
            <a:ext cx="8559346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Також можна встановити необхідний </a:t>
            </a:r>
            <a:r>
              <a:rPr lang="uk-UA" sz="2000" b="1" dirty="0" smtClean="0">
                <a:solidFill>
                  <a:srgbClr val="000066"/>
                </a:solidFill>
              </a:rPr>
              <a:t>масштаб</a:t>
            </a:r>
            <a:r>
              <a:rPr lang="uk-UA" dirty="0" smtClean="0"/>
              <a:t> відображення до­кумента у вікні. </a:t>
            </a:r>
            <a:endParaRPr lang="uk-UA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505137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75394" y="2644463"/>
            <a:ext cx="2388694" cy="128140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85915" y="5110482"/>
            <a:ext cx="3097300" cy="26273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87624" y="15219"/>
            <a:ext cx="698477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Режими роботи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МS </a:t>
            </a:r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Word </a:t>
            </a:r>
            <a:endParaRPr lang="uk-UA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47953" y="1844824"/>
            <a:ext cx="8784975" cy="3004069"/>
            <a:chOff x="395535" y="1556792"/>
            <a:chExt cx="8208914" cy="295232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1556792"/>
              <a:ext cx="8208913" cy="2099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3655980"/>
              <a:ext cx="8208912" cy="8531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15219"/>
            <a:ext cx="698477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Режими роботи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МS </a:t>
            </a:r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Word </a:t>
            </a:r>
            <a:endParaRPr lang="uk-UA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1151</TotalTime>
  <Words>400</Words>
  <Application>Microsoft Office PowerPoint</Application>
  <PresentationFormat>Экран (4:3)</PresentationFormat>
  <Paragraphs>76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Verdana</vt:lpstr>
      <vt:lpstr>Wingdings</vt:lpstr>
      <vt:lpstr>Wingdings 2</vt:lpstr>
      <vt:lpstr>Граница</vt:lpstr>
      <vt:lpstr>Текстовий процесор</vt:lpstr>
      <vt:lpstr>Ти дізнаєшся:</vt:lpstr>
      <vt:lpstr>Презентация PowerPoint</vt:lpstr>
      <vt:lpstr>Завантаження текстового процесора:</vt:lpstr>
      <vt:lpstr>Відкриття текстового документу</vt:lpstr>
      <vt:lpstr>Відкриття текстового документу</vt:lpstr>
      <vt:lpstr>Режими роботи МS Word </vt:lpstr>
      <vt:lpstr>Режими роботи МS Word </vt:lpstr>
      <vt:lpstr>Режими роботи МS Word </vt:lpstr>
      <vt:lpstr>Режим читання</vt:lpstr>
      <vt:lpstr>Режим читання</vt:lpstr>
      <vt:lpstr>Режими роботи МS Word </vt:lpstr>
      <vt:lpstr>Довідка текстового процесора</vt:lpstr>
      <vt:lpstr>Вікно довідки Word</vt:lpstr>
      <vt:lpstr>Довідка текстового процесора</vt:lpstr>
      <vt:lpstr>Ключові слова</vt:lpstr>
      <vt:lpstr>Домашнє завдання</vt:lpstr>
      <vt:lpstr>Презентация PowerPoint</vt:lpstr>
      <vt:lpstr>Працюємо за комп’ютером</vt:lpstr>
      <vt:lpstr>Робота з комп'ютером</vt:lpstr>
      <vt:lpstr>Презентация PowerPoint</vt:lpstr>
      <vt:lpstr>Робота з комп'ютером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Пользователь Windows</cp:lastModifiedBy>
  <cp:revision>93</cp:revision>
  <dcterms:created xsi:type="dcterms:W3CDTF">2012-03-12T11:25:56Z</dcterms:created>
  <dcterms:modified xsi:type="dcterms:W3CDTF">2016-10-15T07:25:49Z</dcterms:modified>
</cp:coreProperties>
</file>