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96BD9-1CE2-437E-B378-E6283FF1D7B6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A50225-48F5-4889-BD14-776285937570}">
      <dgm:prSet phldrT="[Текст]" custT="1"/>
      <dgm:spPr/>
      <dgm:t>
        <a:bodyPr/>
        <a:lstStyle/>
        <a:p>
          <a:r>
            <a:rPr lang="uk-UA" sz="2000" b="1" dirty="0" err="1" smtClean="0"/>
            <a:t>Веб-сторінка</a:t>
          </a:r>
          <a:r>
            <a:rPr lang="uk-UA" sz="2000" b="1" dirty="0" smtClean="0"/>
            <a:t>, повністю</a:t>
          </a:r>
          <a:endParaRPr lang="ru-RU" sz="2000" b="1" dirty="0"/>
        </a:p>
      </dgm:t>
    </dgm:pt>
    <dgm:pt modelId="{A8B7B2FB-6108-4380-8078-894B72FE7531}" type="parTrans" cxnId="{729FF601-DB9B-4AE1-A24D-8EAF04B3BF4E}">
      <dgm:prSet/>
      <dgm:spPr/>
      <dgm:t>
        <a:bodyPr/>
        <a:lstStyle/>
        <a:p>
          <a:endParaRPr lang="ru-RU"/>
        </a:p>
      </dgm:t>
    </dgm:pt>
    <dgm:pt modelId="{C818F8F2-78A4-490A-B821-1076479B0577}" type="sibTrans" cxnId="{729FF601-DB9B-4AE1-A24D-8EAF04B3BF4E}">
      <dgm:prSet/>
      <dgm:spPr/>
      <dgm:t>
        <a:bodyPr/>
        <a:lstStyle/>
        <a:p>
          <a:endParaRPr lang="ru-RU"/>
        </a:p>
      </dgm:t>
    </dgm:pt>
    <dgm:pt modelId="{6291C987-361D-4260-996E-68A44283FF9E}">
      <dgm:prSet phldrT="[Текст]" custT="1"/>
      <dgm:spPr/>
      <dgm:t>
        <a:bodyPr/>
        <a:lstStyle/>
        <a:p>
          <a:r>
            <a:rPr lang="uk-UA" sz="1800" dirty="0" smtClean="0"/>
            <a:t>Сторінка зберігається цілком з усіма зображеннями, тлом та іншими об'єктами</a:t>
          </a:r>
          <a:endParaRPr lang="ru-RU" sz="1800" dirty="0"/>
        </a:p>
      </dgm:t>
    </dgm:pt>
    <dgm:pt modelId="{F8F7D4DB-5252-4755-AE1A-B4FA2DEA187D}" type="parTrans" cxnId="{340431FC-C075-4166-809E-8731B717C12B}">
      <dgm:prSet/>
      <dgm:spPr/>
      <dgm:t>
        <a:bodyPr/>
        <a:lstStyle/>
        <a:p>
          <a:endParaRPr lang="ru-RU"/>
        </a:p>
      </dgm:t>
    </dgm:pt>
    <dgm:pt modelId="{337273F6-453C-4A94-B656-341F9850C302}" type="sibTrans" cxnId="{340431FC-C075-4166-809E-8731B717C12B}">
      <dgm:prSet/>
      <dgm:spPr/>
      <dgm:t>
        <a:bodyPr/>
        <a:lstStyle/>
        <a:p>
          <a:endParaRPr lang="ru-RU"/>
        </a:p>
      </dgm:t>
    </dgm:pt>
    <dgm:pt modelId="{626118D7-F767-4641-B3B1-29095FEDC6E9}">
      <dgm:prSet phldrT="[Текст]" custT="1"/>
      <dgm:spPr/>
      <dgm:t>
        <a:bodyPr/>
        <a:lstStyle/>
        <a:p>
          <a:r>
            <a:rPr lang="uk-UA" sz="2000" b="1" dirty="0" err="1" smtClean="0"/>
            <a:t>Веб-сторінка</a:t>
          </a:r>
          <a:r>
            <a:rPr lang="uk-UA" sz="2000" b="1" dirty="0" smtClean="0"/>
            <a:t>, тільки </a:t>
          </a:r>
          <a:r>
            <a:rPr lang="en-US" sz="2000" b="1" dirty="0" smtClean="0"/>
            <a:t>Html</a:t>
          </a:r>
          <a:endParaRPr lang="ru-RU" sz="2000" b="1" dirty="0"/>
        </a:p>
      </dgm:t>
    </dgm:pt>
    <dgm:pt modelId="{4A498754-6980-461D-832E-89AAABC9DDBF}" type="parTrans" cxnId="{746B611E-4059-41EF-8C5C-DA88B390A7BF}">
      <dgm:prSet/>
      <dgm:spPr/>
      <dgm:t>
        <a:bodyPr/>
        <a:lstStyle/>
        <a:p>
          <a:endParaRPr lang="ru-RU"/>
        </a:p>
      </dgm:t>
    </dgm:pt>
    <dgm:pt modelId="{ED59F349-92D9-4E4D-9962-1CF9B4E8CC0A}" type="sibTrans" cxnId="{746B611E-4059-41EF-8C5C-DA88B390A7BF}">
      <dgm:prSet/>
      <dgm:spPr/>
      <dgm:t>
        <a:bodyPr/>
        <a:lstStyle/>
        <a:p>
          <a:endParaRPr lang="ru-RU"/>
        </a:p>
      </dgm:t>
    </dgm:pt>
    <dgm:pt modelId="{E500A1FE-FEC7-4338-A9C4-25E2168A2603}">
      <dgm:prSet phldrT="[Текст]" custT="1"/>
      <dgm:spPr/>
      <dgm:t>
        <a:bodyPr/>
        <a:lstStyle/>
        <a:p>
          <a:r>
            <a:rPr lang="uk-UA" sz="1800" dirty="0" smtClean="0"/>
            <a:t>Зберігається лише </a:t>
          </a:r>
          <a:r>
            <a:rPr lang="uk-UA" sz="1800" dirty="0" err="1" smtClean="0"/>
            <a:t>форматований</a:t>
          </a:r>
          <a:r>
            <a:rPr lang="uk-UA" sz="1800" dirty="0" smtClean="0"/>
            <a:t> текст разом  із гіперпосиланнями</a:t>
          </a:r>
          <a:endParaRPr lang="ru-RU" sz="1800" dirty="0"/>
        </a:p>
      </dgm:t>
    </dgm:pt>
    <dgm:pt modelId="{2C5A4CFA-51EF-4B82-BEDD-708EAC33192B}" type="parTrans" cxnId="{F2E6DE51-4254-48E5-A0E7-9B988ACC4F83}">
      <dgm:prSet/>
      <dgm:spPr/>
      <dgm:t>
        <a:bodyPr/>
        <a:lstStyle/>
        <a:p>
          <a:endParaRPr lang="ru-RU"/>
        </a:p>
      </dgm:t>
    </dgm:pt>
    <dgm:pt modelId="{D46BCA63-F1AD-4F0B-9754-6785935D017A}" type="sibTrans" cxnId="{F2E6DE51-4254-48E5-A0E7-9B988ACC4F83}">
      <dgm:prSet/>
      <dgm:spPr/>
      <dgm:t>
        <a:bodyPr/>
        <a:lstStyle/>
        <a:p>
          <a:endParaRPr lang="ru-RU"/>
        </a:p>
      </dgm:t>
    </dgm:pt>
    <dgm:pt modelId="{71C7F1DA-3D9E-4C64-BBC6-F9B7B217608A}">
      <dgm:prSet phldrT="[Текст]" custT="1"/>
      <dgm:spPr/>
      <dgm:t>
        <a:bodyPr/>
        <a:lstStyle/>
        <a:p>
          <a:r>
            <a:rPr lang="uk-UA" sz="2000" b="1" dirty="0" err="1" smtClean="0"/>
            <a:t>Веб-архів</a:t>
          </a:r>
          <a:r>
            <a:rPr lang="uk-UA" sz="2000" b="1" dirty="0" smtClean="0"/>
            <a:t>, один файл</a:t>
          </a:r>
          <a:endParaRPr lang="ru-RU" sz="2000" b="1" dirty="0"/>
        </a:p>
      </dgm:t>
    </dgm:pt>
    <dgm:pt modelId="{965BE88A-2474-4BDF-BAC9-8B62462C6916}" type="parTrans" cxnId="{813A5B1F-5E99-4745-B9A2-7DD713F0C145}">
      <dgm:prSet/>
      <dgm:spPr/>
      <dgm:t>
        <a:bodyPr/>
        <a:lstStyle/>
        <a:p>
          <a:endParaRPr lang="ru-RU"/>
        </a:p>
      </dgm:t>
    </dgm:pt>
    <dgm:pt modelId="{57DC1CB9-FD2B-4887-84F7-ABA3E24AE53F}" type="sibTrans" cxnId="{813A5B1F-5E99-4745-B9A2-7DD713F0C145}">
      <dgm:prSet/>
      <dgm:spPr/>
      <dgm:t>
        <a:bodyPr/>
        <a:lstStyle/>
        <a:p>
          <a:endParaRPr lang="ru-RU"/>
        </a:p>
      </dgm:t>
    </dgm:pt>
    <dgm:pt modelId="{6A9ED341-8473-4FF0-8B7F-1B262A9A31AF}">
      <dgm:prSet phldrT="[Текст]" custT="1"/>
      <dgm:spPr/>
      <dgm:t>
        <a:bodyPr/>
        <a:lstStyle/>
        <a:p>
          <a:r>
            <a:rPr lang="uk-UA" sz="1800" dirty="0" smtClean="0"/>
            <a:t>Зберігається архів поточної </a:t>
          </a:r>
          <a:r>
            <a:rPr lang="uk-UA" sz="1800" dirty="0" err="1" smtClean="0"/>
            <a:t>веб-сторінки</a:t>
          </a:r>
          <a:r>
            <a:rPr lang="uk-UA" sz="1800" dirty="0" smtClean="0"/>
            <a:t> в одному файлі</a:t>
          </a:r>
          <a:endParaRPr lang="ru-RU" sz="1800" dirty="0"/>
        </a:p>
      </dgm:t>
    </dgm:pt>
    <dgm:pt modelId="{195D37B1-CB16-47DE-BB7B-A9F231FB6005}" type="parTrans" cxnId="{863E1DDB-5DC0-4DE7-BA71-A319E2B8FE75}">
      <dgm:prSet/>
      <dgm:spPr/>
      <dgm:t>
        <a:bodyPr/>
        <a:lstStyle/>
        <a:p>
          <a:endParaRPr lang="ru-RU"/>
        </a:p>
      </dgm:t>
    </dgm:pt>
    <dgm:pt modelId="{3066E1ED-B137-486F-A870-D6A28C39373A}" type="sibTrans" cxnId="{863E1DDB-5DC0-4DE7-BA71-A319E2B8FE75}">
      <dgm:prSet/>
      <dgm:spPr/>
      <dgm:t>
        <a:bodyPr/>
        <a:lstStyle/>
        <a:p>
          <a:endParaRPr lang="ru-RU"/>
        </a:p>
      </dgm:t>
    </dgm:pt>
    <dgm:pt modelId="{EB9D7E0C-526D-4B6B-8107-69E9E1F06ABE}">
      <dgm:prSet phldrT="[Текст]" custT="1"/>
      <dgm:spPr/>
      <dgm:t>
        <a:bodyPr/>
        <a:lstStyle/>
        <a:p>
          <a:r>
            <a:rPr lang="uk-UA" sz="1800" dirty="0" smtClean="0"/>
            <a:t>Зберігається</a:t>
          </a:r>
          <a:r>
            <a:rPr lang="en-US" sz="1800" dirty="0" smtClean="0"/>
            <a:t> </a:t>
          </a:r>
          <a:r>
            <a:rPr lang="uk-UA" sz="1800" dirty="0" smtClean="0"/>
            <a:t>лише</a:t>
          </a:r>
          <a:r>
            <a:rPr lang="en-US" sz="1800" dirty="0" smtClean="0"/>
            <a:t> </a:t>
          </a:r>
          <a:r>
            <a:rPr lang="uk-UA" sz="1800" dirty="0" smtClean="0"/>
            <a:t>текст </a:t>
          </a:r>
          <a:r>
            <a:rPr lang="en-US" sz="1800" dirty="0" smtClean="0"/>
            <a:t>HTML</a:t>
          </a:r>
          <a:r>
            <a:rPr lang="uk-UA" sz="1800" dirty="0" smtClean="0"/>
            <a:t> – документа без форматування, зображень і гіперпосилань</a:t>
          </a:r>
          <a:endParaRPr lang="ru-RU" sz="1800" dirty="0"/>
        </a:p>
      </dgm:t>
    </dgm:pt>
    <dgm:pt modelId="{D1308203-6511-41F0-A4B1-0C85BABD3FAF}" type="parTrans" cxnId="{2A95788C-77AD-47E9-928B-F06B582B2FFA}">
      <dgm:prSet/>
      <dgm:spPr/>
      <dgm:t>
        <a:bodyPr/>
        <a:lstStyle/>
        <a:p>
          <a:endParaRPr lang="ru-RU"/>
        </a:p>
      </dgm:t>
    </dgm:pt>
    <dgm:pt modelId="{2334D806-B65F-4631-9B31-1BB74E3D3565}" type="sibTrans" cxnId="{2A95788C-77AD-47E9-928B-F06B582B2FFA}">
      <dgm:prSet/>
      <dgm:spPr/>
      <dgm:t>
        <a:bodyPr/>
        <a:lstStyle/>
        <a:p>
          <a:endParaRPr lang="ru-RU"/>
        </a:p>
      </dgm:t>
    </dgm:pt>
    <dgm:pt modelId="{59902001-955A-44E1-A532-9F7E622800C3}">
      <dgm:prSet phldrT="[Текст]" custT="1"/>
      <dgm:spPr/>
      <dgm:t>
        <a:bodyPr/>
        <a:lstStyle/>
        <a:p>
          <a:r>
            <a:rPr lang="uk-UA" sz="2000" b="1" dirty="0" smtClean="0"/>
            <a:t>Текстовий файл</a:t>
          </a:r>
          <a:endParaRPr lang="ru-RU" sz="2000" b="1" dirty="0"/>
        </a:p>
      </dgm:t>
    </dgm:pt>
    <dgm:pt modelId="{5BC227B2-7740-40F9-8160-59E844FF7003}" type="parTrans" cxnId="{C1848325-0050-4066-8EF6-249D9024D4E1}">
      <dgm:prSet/>
      <dgm:spPr/>
      <dgm:t>
        <a:bodyPr/>
        <a:lstStyle/>
        <a:p>
          <a:endParaRPr lang="ru-RU"/>
        </a:p>
      </dgm:t>
    </dgm:pt>
    <dgm:pt modelId="{A69EDAAA-AAE5-4B5B-9CBE-F4EE4A25D079}" type="sibTrans" cxnId="{C1848325-0050-4066-8EF6-249D9024D4E1}">
      <dgm:prSet/>
      <dgm:spPr/>
      <dgm:t>
        <a:bodyPr/>
        <a:lstStyle/>
        <a:p>
          <a:endParaRPr lang="ru-RU"/>
        </a:p>
      </dgm:t>
    </dgm:pt>
    <dgm:pt modelId="{EE50835C-0068-4F22-9D76-DD66911DA43A}" type="pres">
      <dgm:prSet presAssocID="{19E96BD9-1CE2-437E-B378-E6283FF1D7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126E10-F1AC-48E5-919E-74EFC1A3555E}" type="pres">
      <dgm:prSet presAssocID="{97A50225-48F5-4889-BD14-776285937570}" presName="composite" presStyleCnt="0"/>
      <dgm:spPr/>
      <dgm:t>
        <a:bodyPr/>
        <a:lstStyle/>
        <a:p>
          <a:endParaRPr lang="uk-UA"/>
        </a:p>
      </dgm:t>
    </dgm:pt>
    <dgm:pt modelId="{06E029D7-DCAB-489E-A595-29FB5E9B89D0}" type="pres">
      <dgm:prSet presAssocID="{97A50225-48F5-4889-BD14-7762859375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E043A-903D-4BC6-B7FE-2D5A5E94CCC0}" type="pres">
      <dgm:prSet presAssocID="{97A50225-48F5-4889-BD14-77628593757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752EA-9ED0-430F-8311-5D3D33E2817D}" type="pres">
      <dgm:prSet presAssocID="{C818F8F2-78A4-490A-B821-1076479B0577}" presName="space" presStyleCnt="0"/>
      <dgm:spPr/>
      <dgm:t>
        <a:bodyPr/>
        <a:lstStyle/>
        <a:p>
          <a:endParaRPr lang="uk-UA"/>
        </a:p>
      </dgm:t>
    </dgm:pt>
    <dgm:pt modelId="{29560F3C-1A24-41DD-AE40-009201777B86}" type="pres">
      <dgm:prSet presAssocID="{626118D7-F767-4641-B3B1-29095FEDC6E9}" presName="composite" presStyleCnt="0"/>
      <dgm:spPr/>
      <dgm:t>
        <a:bodyPr/>
        <a:lstStyle/>
        <a:p>
          <a:endParaRPr lang="uk-UA"/>
        </a:p>
      </dgm:t>
    </dgm:pt>
    <dgm:pt modelId="{782F6303-556D-44B1-ACCF-1AE069F590FE}" type="pres">
      <dgm:prSet presAssocID="{626118D7-F767-4641-B3B1-29095FEDC6E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630D3D-3DF1-413C-B0FE-82A90A11B625}" type="pres">
      <dgm:prSet presAssocID="{626118D7-F767-4641-B3B1-29095FEDC6E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C16E2-E66B-4A9F-AAD9-9862B57CD48E}" type="pres">
      <dgm:prSet presAssocID="{ED59F349-92D9-4E4D-9962-1CF9B4E8CC0A}" presName="space" presStyleCnt="0"/>
      <dgm:spPr/>
      <dgm:t>
        <a:bodyPr/>
        <a:lstStyle/>
        <a:p>
          <a:endParaRPr lang="uk-UA"/>
        </a:p>
      </dgm:t>
    </dgm:pt>
    <dgm:pt modelId="{DBB3FE9E-5748-4A28-85BA-B082AE91A317}" type="pres">
      <dgm:prSet presAssocID="{71C7F1DA-3D9E-4C64-BBC6-F9B7B217608A}" presName="composite" presStyleCnt="0"/>
      <dgm:spPr/>
      <dgm:t>
        <a:bodyPr/>
        <a:lstStyle/>
        <a:p>
          <a:endParaRPr lang="uk-UA"/>
        </a:p>
      </dgm:t>
    </dgm:pt>
    <dgm:pt modelId="{F2968F08-FFA6-467C-9E3B-5B1870F5A046}" type="pres">
      <dgm:prSet presAssocID="{71C7F1DA-3D9E-4C64-BBC6-F9B7B21760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AD1AE2-CC34-4570-9173-FD1BE603C386}" type="pres">
      <dgm:prSet presAssocID="{71C7F1DA-3D9E-4C64-BBC6-F9B7B217608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1F065-6BEE-4238-9A67-171C52880A42}" type="pres">
      <dgm:prSet presAssocID="{57DC1CB9-FD2B-4887-84F7-ABA3E24AE53F}" presName="space" presStyleCnt="0"/>
      <dgm:spPr/>
      <dgm:t>
        <a:bodyPr/>
        <a:lstStyle/>
        <a:p>
          <a:endParaRPr lang="uk-UA"/>
        </a:p>
      </dgm:t>
    </dgm:pt>
    <dgm:pt modelId="{22FEF4F3-60C3-4E50-9AE5-D7316A64DFA0}" type="pres">
      <dgm:prSet presAssocID="{59902001-955A-44E1-A532-9F7E622800C3}" presName="composite" presStyleCnt="0"/>
      <dgm:spPr/>
      <dgm:t>
        <a:bodyPr/>
        <a:lstStyle/>
        <a:p>
          <a:endParaRPr lang="uk-UA"/>
        </a:p>
      </dgm:t>
    </dgm:pt>
    <dgm:pt modelId="{C49C17D3-D174-4E7E-A079-7CF5023638DE}" type="pres">
      <dgm:prSet presAssocID="{59902001-955A-44E1-A532-9F7E622800C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196E9E-167B-42EB-8FFA-1E09664E78F3}" type="pres">
      <dgm:prSet presAssocID="{59902001-955A-44E1-A532-9F7E622800C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B611E-4059-41EF-8C5C-DA88B390A7BF}" srcId="{19E96BD9-1CE2-437E-B378-E6283FF1D7B6}" destId="{626118D7-F767-4641-B3B1-29095FEDC6E9}" srcOrd="1" destOrd="0" parTransId="{4A498754-6980-461D-832E-89AAABC9DDBF}" sibTransId="{ED59F349-92D9-4E4D-9962-1CF9B4E8CC0A}"/>
    <dgm:cxn modelId="{AF3747E0-F3AB-4898-BEFC-7709A0179F47}" type="presOf" srcId="{6291C987-361D-4260-996E-68A44283FF9E}" destId="{2DBE043A-903D-4BC6-B7FE-2D5A5E94CCC0}" srcOrd="0" destOrd="0" presId="urn:microsoft.com/office/officeart/2005/8/layout/hList1"/>
    <dgm:cxn modelId="{729FF601-DB9B-4AE1-A24D-8EAF04B3BF4E}" srcId="{19E96BD9-1CE2-437E-B378-E6283FF1D7B6}" destId="{97A50225-48F5-4889-BD14-776285937570}" srcOrd="0" destOrd="0" parTransId="{A8B7B2FB-6108-4380-8078-894B72FE7531}" sibTransId="{C818F8F2-78A4-490A-B821-1076479B0577}"/>
    <dgm:cxn modelId="{2A95788C-77AD-47E9-928B-F06B582B2FFA}" srcId="{59902001-955A-44E1-A532-9F7E622800C3}" destId="{EB9D7E0C-526D-4B6B-8107-69E9E1F06ABE}" srcOrd="0" destOrd="0" parTransId="{D1308203-6511-41F0-A4B1-0C85BABD3FAF}" sibTransId="{2334D806-B65F-4631-9B31-1BB74E3D3565}"/>
    <dgm:cxn modelId="{6453992F-0DFD-4842-9445-71B002EC995B}" type="presOf" srcId="{97A50225-48F5-4889-BD14-776285937570}" destId="{06E029D7-DCAB-489E-A595-29FB5E9B89D0}" srcOrd="0" destOrd="0" presId="urn:microsoft.com/office/officeart/2005/8/layout/hList1"/>
    <dgm:cxn modelId="{340431FC-C075-4166-809E-8731B717C12B}" srcId="{97A50225-48F5-4889-BD14-776285937570}" destId="{6291C987-361D-4260-996E-68A44283FF9E}" srcOrd="0" destOrd="0" parTransId="{F8F7D4DB-5252-4755-AE1A-B4FA2DEA187D}" sibTransId="{337273F6-453C-4A94-B656-341F9850C302}"/>
    <dgm:cxn modelId="{813A5B1F-5E99-4745-B9A2-7DD713F0C145}" srcId="{19E96BD9-1CE2-437E-B378-E6283FF1D7B6}" destId="{71C7F1DA-3D9E-4C64-BBC6-F9B7B217608A}" srcOrd="2" destOrd="0" parTransId="{965BE88A-2474-4BDF-BAC9-8B62462C6916}" sibTransId="{57DC1CB9-FD2B-4887-84F7-ABA3E24AE53F}"/>
    <dgm:cxn modelId="{C1848325-0050-4066-8EF6-249D9024D4E1}" srcId="{19E96BD9-1CE2-437E-B378-E6283FF1D7B6}" destId="{59902001-955A-44E1-A532-9F7E622800C3}" srcOrd="3" destOrd="0" parTransId="{5BC227B2-7740-40F9-8160-59E844FF7003}" sibTransId="{A69EDAAA-AAE5-4B5B-9CBE-F4EE4A25D079}"/>
    <dgm:cxn modelId="{4CA35789-13B0-4E2F-A6E8-F578CF406A6A}" type="presOf" srcId="{6A9ED341-8473-4FF0-8B7F-1B262A9A31AF}" destId="{64AD1AE2-CC34-4570-9173-FD1BE603C386}" srcOrd="0" destOrd="0" presId="urn:microsoft.com/office/officeart/2005/8/layout/hList1"/>
    <dgm:cxn modelId="{9506564F-5993-4CB6-BD62-5AC0CB302C9E}" type="presOf" srcId="{59902001-955A-44E1-A532-9F7E622800C3}" destId="{C49C17D3-D174-4E7E-A079-7CF5023638DE}" srcOrd="0" destOrd="0" presId="urn:microsoft.com/office/officeart/2005/8/layout/hList1"/>
    <dgm:cxn modelId="{34ECED4E-20C3-4E8C-BF80-0C92CB942988}" type="presOf" srcId="{71C7F1DA-3D9E-4C64-BBC6-F9B7B217608A}" destId="{F2968F08-FFA6-467C-9E3B-5B1870F5A046}" srcOrd="0" destOrd="0" presId="urn:microsoft.com/office/officeart/2005/8/layout/hList1"/>
    <dgm:cxn modelId="{F2E6DE51-4254-48E5-A0E7-9B988ACC4F83}" srcId="{626118D7-F767-4641-B3B1-29095FEDC6E9}" destId="{E500A1FE-FEC7-4338-A9C4-25E2168A2603}" srcOrd="0" destOrd="0" parTransId="{2C5A4CFA-51EF-4B82-BEDD-708EAC33192B}" sibTransId="{D46BCA63-F1AD-4F0B-9754-6785935D017A}"/>
    <dgm:cxn modelId="{5214E42C-C3B8-4858-A079-C0C7F0CF07F4}" type="presOf" srcId="{19E96BD9-1CE2-437E-B378-E6283FF1D7B6}" destId="{EE50835C-0068-4F22-9D76-DD66911DA43A}" srcOrd="0" destOrd="0" presId="urn:microsoft.com/office/officeart/2005/8/layout/hList1"/>
    <dgm:cxn modelId="{863E1DDB-5DC0-4DE7-BA71-A319E2B8FE75}" srcId="{71C7F1DA-3D9E-4C64-BBC6-F9B7B217608A}" destId="{6A9ED341-8473-4FF0-8B7F-1B262A9A31AF}" srcOrd="0" destOrd="0" parTransId="{195D37B1-CB16-47DE-BB7B-A9F231FB6005}" sibTransId="{3066E1ED-B137-486F-A870-D6A28C39373A}"/>
    <dgm:cxn modelId="{CE243936-425B-417A-BD8C-1F3AF59BEB20}" type="presOf" srcId="{EB9D7E0C-526D-4B6B-8107-69E9E1F06ABE}" destId="{E8196E9E-167B-42EB-8FFA-1E09664E78F3}" srcOrd="0" destOrd="0" presId="urn:microsoft.com/office/officeart/2005/8/layout/hList1"/>
    <dgm:cxn modelId="{C127E31D-BCD7-4391-B3CC-9AC20547B9F1}" type="presOf" srcId="{626118D7-F767-4641-B3B1-29095FEDC6E9}" destId="{782F6303-556D-44B1-ACCF-1AE069F590FE}" srcOrd="0" destOrd="0" presId="urn:microsoft.com/office/officeart/2005/8/layout/hList1"/>
    <dgm:cxn modelId="{C1308849-6B4E-456A-91B6-1E3D3E53B9BB}" type="presOf" srcId="{E500A1FE-FEC7-4338-A9C4-25E2168A2603}" destId="{54630D3D-3DF1-413C-B0FE-82A90A11B625}" srcOrd="0" destOrd="0" presId="urn:microsoft.com/office/officeart/2005/8/layout/hList1"/>
    <dgm:cxn modelId="{5496559D-E477-472E-8B81-08A2688A98AE}" type="presParOf" srcId="{EE50835C-0068-4F22-9D76-DD66911DA43A}" destId="{52126E10-F1AC-48E5-919E-74EFC1A3555E}" srcOrd="0" destOrd="0" presId="urn:microsoft.com/office/officeart/2005/8/layout/hList1"/>
    <dgm:cxn modelId="{719785B2-453F-4B9E-97B3-70FD3EA025C4}" type="presParOf" srcId="{52126E10-F1AC-48E5-919E-74EFC1A3555E}" destId="{06E029D7-DCAB-489E-A595-29FB5E9B89D0}" srcOrd="0" destOrd="0" presId="urn:microsoft.com/office/officeart/2005/8/layout/hList1"/>
    <dgm:cxn modelId="{632E5D29-518E-4EF7-8071-2E12B754BA67}" type="presParOf" srcId="{52126E10-F1AC-48E5-919E-74EFC1A3555E}" destId="{2DBE043A-903D-4BC6-B7FE-2D5A5E94CCC0}" srcOrd="1" destOrd="0" presId="urn:microsoft.com/office/officeart/2005/8/layout/hList1"/>
    <dgm:cxn modelId="{995F1013-9A32-4F21-A1C4-6321E0964325}" type="presParOf" srcId="{EE50835C-0068-4F22-9D76-DD66911DA43A}" destId="{392752EA-9ED0-430F-8311-5D3D33E2817D}" srcOrd="1" destOrd="0" presId="urn:microsoft.com/office/officeart/2005/8/layout/hList1"/>
    <dgm:cxn modelId="{406AD8CF-ACE6-44A1-AB8F-335634593E1D}" type="presParOf" srcId="{EE50835C-0068-4F22-9D76-DD66911DA43A}" destId="{29560F3C-1A24-41DD-AE40-009201777B86}" srcOrd="2" destOrd="0" presId="urn:microsoft.com/office/officeart/2005/8/layout/hList1"/>
    <dgm:cxn modelId="{F608F086-37FC-491F-9435-852D36E8CBFF}" type="presParOf" srcId="{29560F3C-1A24-41DD-AE40-009201777B86}" destId="{782F6303-556D-44B1-ACCF-1AE069F590FE}" srcOrd="0" destOrd="0" presId="urn:microsoft.com/office/officeart/2005/8/layout/hList1"/>
    <dgm:cxn modelId="{5582E73E-74E3-4A30-85D8-6FD21F64250B}" type="presParOf" srcId="{29560F3C-1A24-41DD-AE40-009201777B86}" destId="{54630D3D-3DF1-413C-B0FE-82A90A11B625}" srcOrd="1" destOrd="0" presId="urn:microsoft.com/office/officeart/2005/8/layout/hList1"/>
    <dgm:cxn modelId="{ADDD547E-71C7-4AC7-929B-8DCE599384E8}" type="presParOf" srcId="{EE50835C-0068-4F22-9D76-DD66911DA43A}" destId="{E6AC16E2-E66B-4A9F-AAD9-9862B57CD48E}" srcOrd="3" destOrd="0" presId="urn:microsoft.com/office/officeart/2005/8/layout/hList1"/>
    <dgm:cxn modelId="{9F0684D9-5C5D-4A3D-AD36-E1A8C106C3B4}" type="presParOf" srcId="{EE50835C-0068-4F22-9D76-DD66911DA43A}" destId="{DBB3FE9E-5748-4A28-85BA-B082AE91A317}" srcOrd="4" destOrd="0" presId="urn:microsoft.com/office/officeart/2005/8/layout/hList1"/>
    <dgm:cxn modelId="{81CDC167-E403-461E-B8B1-E35FDB0642E4}" type="presParOf" srcId="{DBB3FE9E-5748-4A28-85BA-B082AE91A317}" destId="{F2968F08-FFA6-467C-9E3B-5B1870F5A046}" srcOrd="0" destOrd="0" presId="urn:microsoft.com/office/officeart/2005/8/layout/hList1"/>
    <dgm:cxn modelId="{01CC2F11-8FEA-4B20-A6D9-306EBA9AA828}" type="presParOf" srcId="{DBB3FE9E-5748-4A28-85BA-B082AE91A317}" destId="{64AD1AE2-CC34-4570-9173-FD1BE603C386}" srcOrd="1" destOrd="0" presId="urn:microsoft.com/office/officeart/2005/8/layout/hList1"/>
    <dgm:cxn modelId="{F928451D-D338-4997-9E4C-B781A56E84FE}" type="presParOf" srcId="{EE50835C-0068-4F22-9D76-DD66911DA43A}" destId="{9171F065-6BEE-4238-9A67-171C52880A42}" srcOrd="5" destOrd="0" presId="urn:microsoft.com/office/officeart/2005/8/layout/hList1"/>
    <dgm:cxn modelId="{CA26E738-1D69-46CB-8699-DD7F66064728}" type="presParOf" srcId="{EE50835C-0068-4F22-9D76-DD66911DA43A}" destId="{22FEF4F3-60C3-4E50-9AE5-D7316A64DFA0}" srcOrd="6" destOrd="0" presId="urn:microsoft.com/office/officeart/2005/8/layout/hList1"/>
    <dgm:cxn modelId="{14AA8DBF-ADC2-4968-849A-435549FD272D}" type="presParOf" srcId="{22FEF4F3-60C3-4E50-9AE5-D7316A64DFA0}" destId="{C49C17D3-D174-4E7E-A079-7CF5023638DE}" srcOrd="0" destOrd="0" presId="urn:microsoft.com/office/officeart/2005/8/layout/hList1"/>
    <dgm:cxn modelId="{57B9D656-9163-4022-9C6A-3018DA867BDE}" type="presParOf" srcId="{22FEF4F3-60C3-4E50-9AE5-D7316A64DFA0}" destId="{E8196E9E-167B-42EB-8FFA-1E09664E78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029D7-DCAB-489E-A595-29FB5E9B89D0}">
      <dsp:nvSpPr>
        <dsp:cNvPr id="0" name=""/>
        <dsp:cNvSpPr/>
      </dsp:nvSpPr>
      <dsp:spPr>
        <a:xfrm>
          <a:off x="3330" y="1362384"/>
          <a:ext cx="2002635" cy="801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Веб-сторінка</a:t>
          </a:r>
          <a:r>
            <a:rPr lang="uk-UA" sz="2000" b="1" kern="1200" dirty="0" smtClean="0"/>
            <a:t>, повністю</a:t>
          </a:r>
          <a:endParaRPr lang="ru-RU" sz="2000" b="1" kern="1200" dirty="0"/>
        </a:p>
      </dsp:txBody>
      <dsp:txXfrm>
        <a:off x="3330" y="1362384"/>
        <a:ext cx="2002635" cy="801054"/>
      </dsp:txXfrm>
    </dsp:sp>
    <dsp:sp modelId="{2DBE043A-903D-4BC6-B7FE-2D5A5E94CCC0}">
      <dsp:nvSpPr>
        <dsp:cNvPr id="0" name=""/>
        <dsp:cNvSpPr/>
      </dsp:nvSpPr>
      <dsp:spPr>
        <a:xfrm>
          <a:off x="3330" y="2163439"/>
          <a:ext cx="200263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Сторінка зберігається цілком з усіма зображеннями, тлом та іншими об'єктами</a:t>
          </a:r>
          <a:endParaRPr lang="ru-RU" sz="1800" kern="1200" dirty="0"/>
        </a:p>
      </dsp:txBody>
      <dsp:txXfrm>
        <a:off x="3330" y="2163439"/>
        <a:ext cx="2002635" cy="2810880"/>
      </dsp:txXfrm>
    </dsp:sp>
    <dsp:sp modelId="{782F6303-556D-44B1-ACCF-1AE069F590FE}">
      <dsp:nvSpPr>
        <dsp:cNvPr id="0" name=""/>
        <dsp:cNvSpPr/>
      </dsp:nvSpPr>
      <dsp:spPr>
        <a:xfrm>
          <a:off x="2286335" y="1362384"/>
          <a:ext cx="2002635" cy="801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Веб-сторінка</a:t>
          </a:r>
          <a:r>
            <a:rPr lang="uk-UA" sz="2000" b="1" kern="1200" dirty="0" smtClean="0"/>
            <a:t>, тільки </a:t>
          </a:r>
          <a:r>
            <a:rPr lang="en-US" sz="2000" b="1" kern="1200" dirty="0" smtClean="0"/>
            <a:t>Html</a:t>
          </a:r>
          <a:endParaRPr lang="ru-RU" sz="2000" b="1" kern="1200" dirty="0"/>
        </a:p>
      </dsp:txBody>
      <dsp:txXfrm>
        <a:off x="2286335" y="1362384"/>
        <a:ext cx="2002635" cy="801054"/>
      </dsp:txXfrm>
    </dsp:sp>
    <dsp:sp modelId="{54630D3D-3DF1-413C-B0FE-82A90A11B625}">
      <dsp:nvSpPr>
        <dsp:cNvPr id="0" name=""/>
        <dsp:cNvSpPr/>
      </dsp:nvSpPr>
      <dsp:spPr>
        <a:xfrm>
          <a:off x="2286335" y="2163439"/>
          <a:ext cx="200263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Зберігається лише </a:t>
          </a:r>
          <a:r>
            <a:rPr lang="uk-UA" sz="1800" kern="1200" dirty="0" err="1" smtClean="0"/>
            <a:t>форматований</a:t>
          </a:r>
          <a:r>
            <a:rPr lang="uk-UA" sz="1800" kern="1200" dirty="0" smtClean="0"/>
            <a:t> текст разом  із гіперпосиланнями</a:t>
          </a:r>
          <a:endParaRPr lang="ru-RU" sz="1800" kern="1200" dirty="0"/>
        </a:p>
      </dsp:txBody>
      <dsp:txXfrm>
        <a:off x="2286335" y="2163439"/>
        <a:ext cx="2002635" cy="2810880"/>
      </dsp:txXfrm>
    </dsp:sp>
    <dsp:sp modelId="{F2968F08-FFA6-467C-9E3B-5B1870F5A046}">
      <dsp:nvSpPr>
        <dsp:cNvPr id="0" name=""/>
        <dsp:cNvSpPr/>
      </dsp:nvSpPr>
      <dsp:spPr>
        <a:xfrm>
          <a:off x="4569340" y="1362384"/>
          <a:ext cx="2002635" cy="801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Веб-архів</a:t>
          </a:r>
          <a:r>
            <a:rPr lang="uk-UA" sz="2000" b="1" kern="1200" dirty="0" smtClean="0"/>
            <a:t>, один файл</a:t>
          </a:r>
          <a:endParaRPr lang="ru-RU" sz="2000" b="1" kern="1200" dirty="0"/>
        </a:p>
      </dsp:txBody>
      <dsp:txXfrm>
        <a:off x="4569340" y="1362384"/>
        <a:ext cx="2002635" cy="801054"/>
      </dsp:txXfrm>
    </dsp:sp>
    <dsp:sp modelId="{64AD1AE2-CC34-4570-9173-FD1BE603C386}">
      <dsp:nvSpPr>
        <dsp:cNvPr id="0" name=""/>
        <dsp:cNvSpPr/>
      </dsp:nvSpPr>
      <dsp:spPr>
        <a:xfrm>
          <a:off x="4569340" y="2163439"/>
          <a:ext cx="200263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Зберігається архів поточної </a:t>
          </a:r>
          <a:r>
            <a:rPr lang="uk-UA" sz="1800" kern="1200" dirty="0" err="1" smtClean="0"/>
            <a:t>веб-сторінки</a:t>
          </a:r>
          <a:r>
            <a:rPr lang="uk-UA" sz="1800" kern="1200" dirty="0" smtClean="0"/>
            <a:t> в одному файлі</a:t>
          </a:r>
          <a:endParaRPr lang="ru-RU" sz="1800" kern="1200" dirty="0"/>
        </a:p>
      </dsp:txBody>
      <dsp:txXfrm>
        <a:off x="4569340" y="2163439"/>
        <a:ext cx="2002635" cy="2810880"/>
      </dsp:txXfrm>
    </dsp:sp>
    <dsp:sp modelId="{C49C17D3-D174-4E7E-A079-7CF5023638DE}">
      <dsp:nvSpPr>
        <dsp:cNvPr id="0" name=""/>
        <dsp:cNvSpPr/>
      </dsp:nvSpPr>
      <dsp:spPr>
        <a:xfrm>
          <a:off x="6852344" y="1362384"/>
          <a:ext cx="2002635" cy="801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Текстовий файл</a:t>
          </a:r>
          <a:endParaRPr lang="ru-RU" sz="2000" b="1" kern="1200" dirty="0"/>
        </a:p>
      </dsp:txBody>
      <dsp:txXfrm>
        <a:off x="6852344" y="1362384"/>
        <a:ext cx="2002635" cy="801054"/>
      </dsp:txXfrm>
    </dsp:sp>
    <dsp:sp modelId="{E8196E9E-167B-42EB-8FFA-1E09664E78F3}">
      <dsp:nvSpPr>
        <dsp:cNvPr id="0" name=""/>
        <dsp:cNvSpPr/>
      </dsp:nvSpPr>
      <dsp:spPr>
        <a:xfrm>
          <a:off x="6852344" y="2163439"/>
          <a:ext cx="200263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Зберігається</a:t>
          </a:r>
          <a:r>
            <a:rPr lang="en-US" sz="1800" kern="1200" dirty="0" smtClean="0"/>
            <a:t> </a:t>
          </a:r>
          <a:r>
            <a:rPr lang="uk-UA" sz="1800" kern="1200" dirty="0" smtClean="0"/>
            <a:t>лише</a:t>
          </a:r>
          <a:r>
            <a:rPr lang="en-US" sz="1800" kern="1200" dirty="0" smtClean="0"/>
            <a:t> </a:t>
          </a:r>
          <a:r>
            <a:rPr lang="uk-UA" sz="1800" kern="1200" dirty="0" smtClean="0"/>
            <a:t>текст </a:t>
          </a:r>
          <a:r>
            <a:rPr lang="en-US" sz="1800" kern="1200" dirty="0" smtClean="0"/>
            <a:t>HTML</a:t>
          </a:r>
          <a:r>
            <a:rPr lang="uk-UA" sz="1800" kern="1200" dirty="0" smtClean="0"/>
            <a:t> – документа без форматування, зображень і гіперпосилань</a:t>
          </a:r>
          <a:endParaRPr lang="ru-RU" sz="1800" kern="1200" dirty="0"/>
        </a:p>
      </dsp:txBody>
      <dsp:txXfrm>
        <a:off x="6852344" y="2163439"/>
        <a:ext cx="2002635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38A1-8085-4254-9864-4A86273CA499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B93C0-9772-49CC-A291-6D682602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0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3C0-9772-49CC-A291-6D68260263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B48-CA10-4637-8CCA-71FEA77CE05A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26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DC95-D17C-4CE8-AED3-2717483D4B96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69846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DC95-D17C-4CE8-AED3-2717483D4B96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8298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DC95-D17C-4CE8-AED3-2717483D4B96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25694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DC95-D17C-4CE8-AED3-2717483D4B96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9218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DC95-D17C-4CE8-AED3-2717483D4B96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8796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2A7-101E-455B-9663-1E6DD0EF125E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42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EDE-CE96-4F6C-85E9-23DE634C7832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97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7352-7840-4931-B0A2-090EB6B43286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3266-5C23-494C-B298-73EE64E0DFF4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15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5A37-2586-4270-B1AB-AE185E114C26}" type="datetime1">
              <a:rPr lang="uk-UA" smtClean="0"/>
              <a:t>15.10.2016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32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B70-FB20-4AC3-8CBE-66FF35348C1F}" type="datetime1">
              <a:rPr lang="uk-UA" smtClean="0"/>
              <a:t>15.10.2016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79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A773-E75D-4B94-A252-F910E3C94634}" type="datetime1">
              <a:rPr lang="uk-UA" smtClean="0"/>
              <a:t>15.10.2016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99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21BA-3B92-4C88-B2B5-64DC3EA9A500}" type="datetime1">
              <a:rPr lang="uk-UA" smtClean="0"/>
              <a:t>15.10.2016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87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8C9B-66D5-4596-8276-9C6FE0D3CBE1}" type="datetime1">
              <a:rPr lang="uk-UA" smtClean="0"/>
              <a:t>15.10.2016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76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ACF3-3C6B-4B02-A7DB-50EFD945EFBA}" type="datetime1">
              <a:rPr lang="uk-UA" smtClean="0"/>
              <a:t>15.10.2016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3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DC95-D17C-4CE8-AED3-2717483D4B96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B58832-E685-4D42-B5A2-A7E46322E5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9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26" y="1628800"/>
            <a:ext cx="8319330" cy="2265784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Використання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веб-браузерів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26" name="Picture 2" descr="http://t2.gstatic.com/images?q=tbn:ANd9GcTwFytQlz5PEto-2zTdk-7lNNBPGdPXRkXWdvh3THDJ56O_CqsN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3681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SV_bgNHevPtY-AtQdWOfCBeQVmKXZZ9gcX1pkf0E6jCpJ6jE54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5200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TDt01niwA5k1Fssq-YjVt1MtkC5FapROIH7l_a7St684-OMry8p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75853"/>
            <a:ext cx="2286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749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5"/>
          <p:cNvSpPr>
            <a:spLocks noGrp="1"/>
          </p:cNvSpPr>
          <p:nvPr>
            <p:ph type="title"/>
          </p:nvPr>
        </p:nvSpPr>
        <p:spPr>
          <a:xfrm>
            <a:off x="600075" y="116632"/>
            <a:ext cx="8148389" cy="7200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Пошук тексту на </a:t>
            </a:r>
            <a:r>
              <a:rPr lang="uk-UA" b="1" dirty="0" err="1" smtClean="0"/>
              <a:t>веб-сторінці</a:t>
            </a:r>
            <a:endParaRPr lang="ru-RU" b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5" y="1124744"/>
            <a:ext cx="4105597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defTabSz="26193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600" b="0" dirty="0" smtClean="0"/>
              <a:t>	Клацнувши кнопку Пошук на панелі інструментів  відкриємо вікно для пошуку в Інтернеті, куди вводимо ключові слова  для пошуку  потрібної  інформації.</a:t>
            </a:r>
            <a:endParaRPr lang="ru-RU" sz="1600" b="0" dirty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0125"/>
            <a:ext cx="4597400" cy="2933700"/>
          </a:xfrm>
        </p:spPr>
      </p:pic>
      <p:pic>
        <p:nvPicPr>
          <p:cNvPr id="2253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94" y="2736850"/>
            <a:ext cx="2766775" cy="3305175"/>
          </a:xfrm>
        </p:spPr>
      </p:pic>
      <p:cxnSp>
        <p:nvCxnSpPr>
          <p:cNvPr id="13" name="Прямая со стрелкой 12"/>
          <p:cNvCxnSpPr>
            <a:stCxn id="14" idx="0"/>
          </p:cNvCxnSpPr>
          <p:nvPr/>
        </p:nvCxnSpPr>
        <p:spPr>
          <a:xfrm rot="16200000" flipV="1">
            <a:off x="1285876" y="2928937"/>
            <a:ext cx="285750" cy="1857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000500"/>
            <a:ext cx="4714875" cy="600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dirty="0"/>
              <a:t>У полі Пошук на </a:t>
            </a:r>
            <a:r>
              <a:rPr lang="uk-UA" sz="1100" dirty="0" err="1"/>
              <a:t>веб-сторінці</a:t>
            </a:r>
            <a:r>
              <a:rPr lang="uk-UA" sz="1100" dirty="0"/>
              <a:t> ввести текст з умовою пошуку (наприклад, БРАУЗЕР), Пошук, після чого відкриється  сторінка з шуканою інформацією.</a:t>
            </a:r>
            <a:endParaRPr lang="ru-RU" sz="11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4893468" y="4250532"/>
            <a:ext cx="785813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568825"/>
            <a:ext cx="3429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24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5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92211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Вибір способу кодування тексту</a:t>
            </a:r>
            <a:endParaRPr lang="ru-RU" b="1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4429125" cy="4032447"/>
          </a:xfrm>
          <a:solidFill>
            <a:schemeClr val="tx2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marL="0" indent="174625" defTabSz="87313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2000" dirty="0" smtClean="0"/>
              <a:t>		</a:t>
            </a:r>
            <a:r>
              <a:rPr lang="uk-UA" dirty="0" smtClean="0"/>
              <a:t>Переглядаючи </a:t>
            </a:r>
            <a:r>
              <a:rPr lang="uk-UA" dirty="0" err="1" smtClean="0"/>
              <a:t>веб-сторінки</a:t>
            </a:r>
            <a:r>
              <a:rPr lang="uk-UA" dirty="0" smtClean="0"/>
              <a:t>, можна побачити замість тексту нечитабельні тексти. </a:t>
            </a:r>
          </a:p>
          <a:p>
            <a:pPr marL="0" indent="174625" defTabSz="87313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	Для українських та російських букв є кілька кодових таблиць, що різняться розташуванням символів, і тому тексти, створені з використанням однієї таблиці, неправильно відображуються в разі використання іншої. </a:t>
            </a:r>
            <a:endParaRPr lang="ru-RU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3114829"/>
            <a:ext cx="3090863" cy="2549216"/>
          </a:xfrm>
        </p:spPr>
      </p:pic>
    </p:spTree>
    <p:extLst>
      <p:ext uri="{BB962C8B-B14F-4D97-AF65-F5344CB8AC3E}">
        <p14:creationId xmlns:p14="http://schemas.microsoft.com/office/powerpoint/2010/main" val="368576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63" y="116632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</a:rPr>
              <a:t>Створення списку сайтів для швидкого доступу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428750"/>
            <a:ext cx="2090737" cy="1770063"/>
          </a:xfrm>
          <a:ln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86125"/>
            <a:ext cx="35718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39735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605338"/>
            <a:ext cx="2214562" cy="197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9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9321" y="27856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Створення списку сайтів для швидкого доступу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8582"/>
            <a:ext cx="87092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74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1112168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Збереження </a:t>
            </a:r>
            <a:r>
              <a:rPr lang="uk-UA" b="1" dirty="0" err="1" smtClean="0"/>
              <a:t>веб-сторінок</a:t>
            </a:r>
            <a:r>
              <a:rPr lang="uk-UA" b="1" dirty="0" smtClean="0"/>
              <a:t> на комп'ютері </a:t>
            </a:r>
            <a:endParaRPr lang="ru-RU" b="1" dirty="0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3412462"/>
              </p:ext>
            </p:extLst>
          </p:nvPr>
        </p:nvGraphicFramePr>
        <p:xfrm>
          <a:off x="179512" y="463239"/>
          <a:ext cx="8858311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23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4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9361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Настроювання браузера</a:t>
            </a:r>
            <a:endParaRPr lang="ru-RU" b="1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Відображення панелей інструментів</a:t>
            </a:r>
            <a:endParaRPr lang="ru-RU" dirty="0"/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428875"/>
            <a:ext cx="3962400" cy="2181225"/>
          </a:xfrm>
          <a:ln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" name="Текст 5"/>
          <p:cNvSpPr>
            <a:spLocks noGrp="1"/>
          </p:cNvSpPr>
          <p:nvPr>
            <p:ph type="body" sz="quarter" idx="3"/>
          </p:nvPr>
        </p:nvSpPr>
        <p:spPr>
          <a:xfrm>
            <a:off x="4587935" y="1527873"/>
            <a:ext cx="4040188" cy="733425"/>
          </a:xfr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Настроювання параметрів браузера</a:t>
            </a:r>
            <a:endParaRPr lang="ru-RU" dirty="0"/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32" y="2736850"/>
            <a:ext cx="2895499" cy="3305175"/>
          </a:xfrm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18859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9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249"/>
            <a:ext cx="560387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Заголовок 11"/>
          <p:cNvSpPr>
            <a:spLocks noGrp="1"/>
          </p:cNvSpPr>
          <p:nvPr>
            <p:ph type="title"/>
          </p:nvPr>
        </p:nvSpPr>
        <p:spPr>
          <a:xfrm>
            <a:off x="971600" y="28418"/>
            <a:ext cx="4320480" cy="44783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/>
              <a:t>Призначення браузерів</a:t>
            </a:r>
            <a:endParaRPr lang="ru-RU" sz="2800" dirty="0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79512" y="476249"/>
            <a:ext cx="3240360" cy="6064515"/>
          </a:xfr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fontAlgn="auto">
              <a:buFont typeface="Wingdings 2"/>
              <a:buNone/>
              <a:defRPr/>
            </a:pPr>
            <a:r>
              <a:rPr lang="uk-UA" sz="2000" b="1" dirty="0" smtClean="0"/>
              <a:t>Браузер</a:t>
            </a:r>
            <a:r>
              <a:rPr lang="uk-UA" sz="2000" dirty="0" smtClean="0"/>
              <a:t> – це програма, призначена для перегляду веб-сайтів. </a:t>
            </a:r>
            <a:endParaRPr lang="en-US" sz="2000" dirty="0" smtClean="0"/>
          </a:p>
          <a:p>
            <a:pPr fontAlgn="auto">
              <a:buFont typeface="Wingdings 2"/>
              <a:buNone/>
              <a:defRPr/>
            </a:pPr>
            <a:r>
              <a:rPr lang="uk-UA" sz="2000" dirty="0" smtClean="0"/>
              <a:t>Вона встановлює зв’язок з </a:t>
            </a:r>
            <a:r>
              <a:rPr lang="uk-UA" sz="2000" dirty="0" err="1" smtClean="0"/>
              <a:t>веб-сервером</a:t>
            </a:r>
            <a:r>
              <a:rPr lang="uk-UA" sz="2000" dirty="0" smtClean="0"/>
              <a:t>, завантажує на комп'ютер сторінку, розташовану за даною користувачем адресою, та відтворює її на екрані.</a:t>
            </a:r>
          </a:p>
          <a:p>
            <a:pPr fontAlgn="auto">
              <a:buFont typeface="Wingdings 2"/>
              <a:buNone/>
              <a:defRPr/>
            </a:pPr>
            <a:r>
              <a:rPr lang="uk-UA" sz="2000" dirty="0" smtClean="0"/>
              <a:t>Сучасні браузери  здатні відображати ілюстрації, відтворювати анімацію, відеоролики і звук.</a:t>
            </a:r>
          </a:p>
          <a:p>
            <a:pPr fontAlgn="auto">
              <a:buFont typeface="Wingdings 2"/>
              <a:buNone/>
              <a:defRPr/>
            </a:pPr>
            <a:r>
              <a:rPr lang="uk-UA" sz="2000" dirty="0" smtClean="0"/>
              <a:t>Переглядаючи </a:t>
            </a:r>
            <a:r>
              <a:rPr lang="uk-UA" sz="2000" dirty="0" err="1" smtClean="0"/>
              <a:t>веб-сторінки</a:t>
            </a:r>
            <a:r>
              <a:rPr lang="uk-UA" sz="2000" dirty="0" smtClean="0"/>
              <a:t>, що містять гіперпосилання,  і   клацаючи їх, користувач може швидко переходити від однієї сторінки до іншої.</a:t>
            </a:r>
            <a:endParaRPr lang="ru-RU" sz="1200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438275"/>
            <a:ext cx="4868863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40" y="3150982"/>
            <a:ext cx="5214937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94" y="2820987"/>
            <a:ext cx="800100" cy="914400"/>
          </a:xfrm>
        </p:spPr>
      </p:pic>
      <p:sp>
        <p:nvSpPr>
          <p:cNvPr id="15362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833043"/>
            <a:ext cx="3960440" cy="2235917"/>
          </a:xfrm>
          <a:solidFill>
            <a:schemeClr val="tx2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uk-UA" sz="2800" dirty="0" smtClean="0"/>
              <a:t>Сьогодні найбільшого поширення набули браузери  </a:t>
            </a:r>
            <a:r>
              <a:rPr lang="en-US" sz="2800" b="1" dirty="0" smtClean="0"/>
              <a:t>Internet Explorer</a:t>
            </a:r>
            <a:r>
              <a:rPr lang="uk-UA" sz="2800" dirty="0" smtClean="0"/>
              <a:t>, </a:t>
            </a:r>
            <a:r>
              <a:rPr lang="en-US" sz="2800" b="1" dirty="0" smtClean="0"/>
              <a:t>Opera</a:t>
            </a:r>
            <a:r>
              <a:rPr lang="uk-UA" sz="2800" b="1" dirty="0" smtClean="0"/>
              <a:t>, </a:t>
            </a:r>
            <a:r>
              <a:rPr lang="en-US" sz="2800" b="1" dirty="0" smtClean="0"/>
              <a:t>Firefox</a:t>
            </a:r>
            <a:r>
              <a:rPr lang="uk-UA" sz="2800" b="1" dirty="0" smtClean="0"/>
              <a:t> </a:t>
            </a:r>
            <a:r>
              <a:rPr lang="en-US" sz="2800" b="1" dirty="0" smtClean="0"/>
              <a:t>Mozilla</a:t>
            </a:r>
            <a:r>
              <a:rPr lang="uk-UA" sz="2800" b="1" dirty="0" smtClean="0"/>
              <a:t>…</a:t>
            </a:r>
            <a:endParaRPr lang="en-US" sz="2800" b="1" dirty="0" smtClean="0"/>
          </a:p>
          <a:p>
            <a:endParaRPr lang="ru-RU" sz="2800" b="1" dirty="0" smtClean="0"/>
          </a:p>
          <a:p>
            <a:endParaRPr lang="ru-RU" sz="2800" dirty="0" smtClean="0"/>
          </a:p>
        </p:txBody>
      </p:sp>
      <p:sp>
        <p:nvSpPr>
          <p:cNvPr id="15364" name="Прямоугольник 10"/>
          <p:cNvSpPr>
            <a:spLocks noChangeArrowheads="1"/>
          </p:cNvSpPr>
          <p:nvPr/>
        </p:nvSpPr>
        <p:spPr bwMode="auto">
          <a:xfrm>
            <a:off x="6240803" y="4489450"/>
            <a:ext cx="1049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Firefox</a:t>
            </a:r>
          </a:p>
        </p:txBody>
      </p:sp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7074693" y="44894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Mozilla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822325"/>
            <a:ext cx="13858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13"/>
          <p:cNvSpPr>
            <a:spLocks noChangeArrowheads="1"/>
          </p:cNvSpPr>
          <p:nvPr/>
        </p:nvSpPr>
        <p:spPr bwMode="auto">
          <a:xfrm>
            <a:off x="5114131" y="2039937"/>
            <a:ext cx="91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Opera</a:t>
            </a:r>
            <a:endParaRPr lang="ru-RU" b="1" dirty="0"/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22325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Прямоугольник 15"/>
          <p:cNvSpPr>
            <a:spLocks noChangeArrowheads="1"/>
          </p:cNvSpPr>
          <p:nvPr/>
        </p:nvSpPr>
        <p:spPr bwMode="auto">
          <a:xfrm>
            <a:off x="6732927" y="2433864"/>
            <a:ext cx="187152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Internet Explorer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02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040560" cy="9123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Основи роботи у браузері </a:t>
            </a:r>
            <a:r>
              <a:rPr lang="en-US" sz="2800" dirty="0" smtClean="0"/>
              <a:t>Internet Explorer</a:t>
            </a:r>
            <a:r>
              <a:rPr lang="uk-UA" sz="2800" dirty="0" smtClean="0"/>
              <a:t> </a:t>
            </a:r>
            <a:endParaRPr lang="ru-RU" sz="2800" dirty="0" smtClean="0"/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19" y="514350"/>
            <a:ext cx="3062849" cy="552767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4752528" cy="4320480"/>
          </a:xfr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 fontAlgn="auto">
              <a:buFont typeface="Wingdings 2"/>
              <a:buNone/>
              <a:defRPr/>
            </a:pPr>
            <a:r>
              <a:rPr lang="uk-UA" sz="2400" b="1" dirty="0" smtClean="0"/>
              <a:t>Запуск програми</a:t>
            </a:r>
          </a:p>
          <a:p>
            <a:pPr fontAlgn="auto">
              <a:buFont typeface="Wingdings 2"/>
              <a:buNone/>
              <a:defRPr/>
            </a:pPr>
            <a:r>
              <a:rPr lang="uk-UA" sz="2400" dirty="0" smtClean="0"/>
              <a:t>1. Клацнути кнопку Пуск, Усі програми, </a:t>
            </a:r>
            <a:r>
              <a:rPr lang="en-US" sz="2400" b="1" dirty="0" smtClean="0"/>
              <a:t>Internet Explorer</a:t>
            </a:r>
            <a:endParaRPr lang="uk-UA" sz="2400" b="1" dirty="0" smtClean="0"/>
          </a:p>
          <a:p>
            <a:pPr fontAlgn="auto">
              <a:buFont typeface="Wingdings 2"/>
              <a:buNone/>
              <a:defRPr/>
            </a:pPr>
            <a:r>
              <a:rPr lang="uk-UA" sz="2400" dirty="0" smtClean="0"/>
              <a:t>2. Клацнути кнопку Пуск, у списку часто виконуваних програм  </a:t>
            </a:r>
            <a:r>
              <a:rPr lang="en-US" sz="2400" b="1" dirty="0" smtClean="0"/>
              <a:t>Internet Explorer</a:t>
            </a:r>
            <a:endParaRPr lang="uk-UA" sz="2400" b="1" dirty="0" smtClean="0"/>
          </a:p>
          <a:p>
            <a:pPr fontAlgn="auto">
              <a:buFont typeface="Wingdings 2"/>
              <a:buNone/>
              <a:defRPr/>
            </a:pPr>
            <a:r>
              <a:rPr lang="uk-UA" sz="2400" dirty="0" smtClean="0"/>
              <a:t>3. Клацнути двічі значок</a:t>
            </a:r>
            <a:r>
              <a:rPr lang="uk-UA" sz="2400" b="1" dirty="0" smtClean="0"/>
              <a:t> </a:t>
            </a:r>
            <a:r>
              <a:rPr lang="en-US" sz="2400" b="1" dirty="0" smtClean="0"/>
              <a:t>Internet Explorer</a:t>
            </a:r>
            <a:r>
              <a:rPr lang="uk-UA" sz="2400" b="1" dirty="0" smtClean="0"/>
              <a:t> </a:t>
            </a:r>
            <a:r>
              <a:rPr lang="uk-UA" sz="2400" dirty="0" smtClean="0"/>
              <a:t>на робочому столі</a:t>
            </a:r>
          </a:p>
          <a:p>
            <a:pPr fontAlgn="auto">
              <a:buFont typeface="Wingdings 2"/>
              <a:buNone/>
              <a:defRPr/>
            </a:pPr>
            <a:r>
              <a:rPr lang="uk-UA" sz="2400" dirty="0" smtClean="0"/>
              <a:t>4. Клацнути значок програми  на панелі швидкого доступу</a:t>
            </a:r>
            <a:endParaRPr lang="ru-RU" sz="2400" dirty="0" smtClean="0"/>
          </a:p>
          <a:p>
            <a:pPr fontAlgn="auto">
              <a:buFont typeface="Wingdings 2"/>
              <a:buNone/>
              <a:defRPr/>
            </a:pP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48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8963" y="171450"/>
            <a:ext cx="3865563" cy="55403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/>
              <a:t>Вікно </a:t>
            </a:r>
            <a:r>
              <a:rPr lang="en-US" sz="2800" dirty="0" smtClean="0"/>
              <a:t>Internet Explorer</a:t>
            </a:r>
            <a:r>
              <a:rPr lang="uk-UA" sz="2800" dirty="0" smtClean="0"/>
              <a:t> </a:t>
            </a:r>
            <a:endParaRPr lang="ru-RU" sz="2800" dirty="0" smtClean="0"/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1100656"/>
            <a:ext cx="3386138" cy="4355063"/>
          </a:xfrm>
        </p:spPr>
      </p:pic>
      <p:sp>
        <p:nvSpPr>
          <p:cNvPr id="6" name="TextBox 5"/>
          <p:cNvSpPr txBox="1"/>
          <p:nvPr/>
        </p:nvSpPr>
        <p:spPr>
          <a:xfrm>
            <a:off x="3571875" y="5715000"/>
            <a:ext cx="1071563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Область перегляду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357563" y="2857500"/>
            <a:ext cx="85725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Панель Обране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7563" y="1071563"/>
            <a:ext cx="1214437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Рядок меню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0" y="357188"/>
            <a:ext cx="17145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Панель Звичайні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кнопки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25" y="571500"/>
            <a:ext cx="1428750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Панель Адреса</a:t>
            </a:r>
            <a:endParaRPr lang="ru-RU" sz="1400" dirty="0"/>
          </a:p>
        </p:txBody>
      </p:sp>
      <p:cxnSp>
        <p:nvCxnSpPr>
          <p:cNvPr id="15" name="Прямая со стрелкой 14"/>
          <p:cNvCxnSpPr>
            <a:stCxn id="10" idx="3"/>
          </p:cNvCxnSpPr>
          <p:nvPr/>
        </p:nvCxnSpPr>
        <p:spPr>
          <a:xfrm flipV="1">
            <a:off x="4572000" y="1214438"/>
            <a:ext cx="571500" cy="11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3"/>
          </p:cNvCxnSpPr>
          <p:nvPr/>
        </p:nvCxnSpPr>
        <p:spPr>
          <a:xfrm flipV="1">
            <a:off x="4214813" y="3071813"/>
            <a:ext cx="785812" cy="476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 flipV="1">
            <a:off x="4643438" y="5643563"/>
            <a:ext cx="2500312" cy="3333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2"/>
          </p:cNvCxnSpPr>
          <p:nvPr/>
        </p:nvCxnSpPr>
        <p:spPr>
          <a:xfrm rot="16200000" flipH="1">
            <a:off x="6048375" y="1119188"/>
            <a:ext cx="547687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 rot="5400000">
            <a:off x="7297738" y="939800"/>
            <a:ext cx="763588" cy="6429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5"/>
          <p:cNvSpPr>
            <a:spLocks noGrp="1"/>
          </p:cNvSpPr>
          <p:nvPr>
            <p:ph type="title"/>
          </p:nvPr>
        </p:nvSpPr>
        <p:spPr>
          <a:xfrm>
            <a:off x="1643063" y="0"/>
            <a:ext cx="7043737" cy="1143000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Основні елементи вікна </a:t>
            </a:r>
            <a:r>
              <a:rPr lang="en-US" b="1" dirty="0" smtClean="0">
                <a:solidFill>
                  <a:schemeClr val="bg1"/>
                </a:solidFill>
              </a:rPr>
              <a:t>Internet Explorer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13157"/>
              </p:ext>
            </p:extLst>
          </p:nvPr>
        </p:nvGraphicFramePr>
        <p:xfrm>
          <a:off x="251520" y="1650095"/>
          <a:ext cx="8715375" cy="449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02"/>
                <a:gridCol w="1224474"/>
                <a:gridCol w="6194399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Елемент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Кнопка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Дія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7576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Назад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Повернення на попередню переглянуту </a:t>
                      </a:r>
                      <a:r>
                        <a:rPr lang="uk-UA" sz="1800" dirty="0" err="1" smtClean="0"/>
                        <a:t>веб-сторінку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7576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Вперед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Скасування дії, виконаної за допомогою кнопки Назад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7576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Зупинити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Переривання процесу завантаження </a:t>
                      </a:r>
                      <a:r>
                        <a:rPr lang="uk-UA" sz="1800" dirty="0" err="1" smtClean="0"/>
                        <a:t>веб-сторінки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7576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Оновити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Повторне завантаження поточної</a:t>
                      </a:r>
                      <a:r>
                        <a:rPr lang="uk-UA" sz="1800" baseline="0" dirty="0" smtClean="0"/>
                        <a:t> сторінки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7576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Додому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Перехід на початкову (домашню) сторінку браузера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7576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Друк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Відкриття вікна для друку сторінки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87609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Перехід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Завантаження </a:t>
                      </a:r>
                      <a:r>
                        <a:rPr lang="uk-UA" sz="1800" dirty="0" err="1" smtClean="0"/>
                        <a:t>веб-сторінки</a:t>
                      </a:r>
                      <a:r>
                        <a:rPr lang="uk-UA" sz="1800" dirty="0" smtClean="0"/>
                        <a:t>, адресу якої введено на панелі адреси</a:t>
                      </a:r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184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357438"/>
            <a:ext cx="866775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857500"/>
            <a:ext cx="533400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406775"/>
            <a:ext cx="314325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898900"/>
            <a:ext cx="295275" cy="33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429125"/>
            <a:ext cx="333375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4938713"/>
            <a:ext cx="314325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500688"/>
            <a:ext cx="771525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5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768753" cy="751362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Домашня сторінка браузера</a:t>
            </a:r>
            <a:endParaRPr lang="ru-RU" b="1" dirty="0" smtClean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75" y="1285875"/>
            <a:ext cx="4429125" cy="9715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/>
              <a:t>Домашня сторінка браузера – це сторінка, яку він відображує за умовчанням відразу після запуску.</a:t>
            </a:r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2875" y="2471738"/>
            <a:ext cx="4069085" cy="11001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У будь-який момент часу під час роботи в браузері, можна клацнути кнопку    (Додому),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перейти на домашню сторінку.</a:t>
            </a:r>
            <a:endParaRPr lang="ru-RU" dirty="0"/>
          </a:p>
        </p:txBody>
      </p:sp>
      <p:pic>
        <p:nvPicPr>
          <p:cNvPr id="1946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1357313"/>
            <a:ext cx="4714875" cy="3286125"/>
          </a:xfrm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23" y="2787650"/>
            <a:ext cx="333375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6000750" y="2428875"/>
            <a:ext cx="642938" cy="714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44291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rot="5400000" flipH="1" flipV="1">
            <a:off x="142875" y="4572000"/>
            <a:ext cx="428625" cy="428625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5" y="228600"/>
            <a:ext cx="8858250" cy="111216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Відкривання </a:t>
            </a:r>
            <a:r>
              <a:rPr lang="uk-UA" sz="3600" b="1" dirty="0" err="1" smtClean="0">
                <a:solidFill>
                  <a:schemeClr val="bg1"/>
                </a:solidFill>
              </a:rPr>
              <a:t>веб-сторінок</a:t>
            </a:r>
            <a:r>
              <a:rPr lang="uk-UA" sz="3600" b="1" dirty="0" smtClean="0">
                <a:solidFill>
                  <a:schemeClr val="bg1"/>
                </a:solidFill>
              </a:rPr>
              <a:t> та перехід за посиланнями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52327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Відкривання </a:t>
            </a:r>
            <a:r>
              <a:rPr lang="uk-UA" dirty="0" err="1"/>
              <a:t>веб-сторінки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50" y="2060848"/>
            <a:ext cx="4429125" cy="3817937"/>
          </a:xfrm>
          <a:solidFill>
            <a:schemeClr val="accent5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0" indent="0" defTabSz="36353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sz="2000" i="1" dirty="0" smtClean="0"/>
              <a:t>1 спосіб</a:t>
            </a:r>
            <a:r>
              <a:rPr lang="uk-UA" dirty="0" smtClean="0"/>
              <a:t>: в рядок Адреси ввести адресу </a:t>
            </a:r>
            <a:r>
              <a:rPr lang="uk-UA" dirty="0" err="1" smtClean="0"/>
              <a:t>веб-сторінки</a:t>
            </a:r>
            <a:r>
              <a:rPr lang="uk-UA" dirty="0" smtClean="0"/>
              <a:t> й клацнути кнопку Перехід або натиснути клавішу </a:t>
            </a:r>
            <a:r>
              <a:rPr lang="en-US" dirty="0" smtClean="0"/>
              <a:t>Enter</a:t>
            </a:r>
            <a:r>
              <a:rPr lang="uk-UA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000" i="1" dirty="0" smtClean="0"/>
              <a:t>2 спосіб</a:t>
            </a:r>
            <a:r>
              <a:rPr lang="uk-UA" dirty="0" smtClean="0"/>
              <a:t>: Команда Файл, Відкрити, у діалоговому вікні з полем Відкрити слід ввести адресу сторінки, або клацнути кнопку Огляд і вказати шлях до її файлу на диску, </a:t>
            </a:r>
            <a:r>
              <a:rPr lang="uk-UA" dirty="0" err="1" smtClean="0"/>
              <a:t>Ок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48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3608136"/>
            <a:ext cx="3090863" cy="1562602"/>
          </a:xfrm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57375"/>
            <a:ext cx="23431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42875" y="228600"/>
            <a:ext cx="8858250" cy="1112168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Відкривання </a:t>
            </a:r>
            <a:r>
              <a:rPr lang="uk-UA" sz="3600" b="1" dirty="0" err="1" smtClean="0">
                <a:solidFill>
                  <a:schemeClr val="bg1"/>
                </a:solidFill>
              </a:rPr>
              <a:t>веб-сторінок</a:t>
            </a:r>
            <a:r>
              <a:rPr lang="uk-UA" sz="3600" b="1" dirty="0" smtClean="0">
                <a:solidFill>
                  <a:schemeClr val="bg1"/>
                </a:solidFill>
              </a:rPr>
              <a:t> та перехід за посиланнями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507" name="Текст 1"/>
          <p:cNvSpPr>
            <a:spLocks noGrp="1"/>
          </p:cNvSpPr>
          <p:nvPr>
            <p:ph type="body" sz="half" idx="2"/>
          </p:nvPr>
        </p:nvSpPr>
        <p:spPr>
          <a:xfrm>
            <a:off x="142875" y="1628800"/>
            <a:ext cx="3925069" cy="504056"/>
          </a:xfr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uk-UA" sz="2400" b="1" dirty="0" smtClean="0"/>
              <a:t>Перехід за посиланнями</a:t>
            </a:r>
            <a:endParaRPr lang="ru-RU" sz="2400" b="1" dirty="0" smtClean="0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42875" y="2568575"/>
            <a:ext cx="421310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softEdge rad="6350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sz="2400" dirty="0"/>
              <a:t>У адресний рядок вводимо текст </a:t>
            </a:r>
            <a:endParaRPr lang="en-US" sz="2400" dirty="0"/>
          </a:p>
          <a:p>
            <a:r>
              <a:rPr lang="en-US" sz="2400" dirty="0"/>
              <a:t>http://</a:t>
            </a:r>
            <a:r>
              <a:rPr lang="en-US" sz="2400" b="1" dirty="0"/>
              <a:t>school23.lutsk.ua</a:t>
            </a:r>
            <a:r>
              <a:rPr lang="en-US" sz="2400" dirty="0"/>
              <a:t>/</a:t>
            </a:r>
            <a:r>
              <a:rPr lang="ru-RU" sz="2400" dirty="0"/>
              <a:t> </a:t>
            </a:r>
            <a:r>
              <a:rPr lang="en-US" sz="2400" dirty="0"/>
              <a:t>URL </a:t>
            </a:r>
            <a:r>
              <a:rPr lang="uk-UA" sz="2400" dirty="0"/>
              <a:t>веб-сайту школи. Клацнувши посилання Головну сторінку, Паспорт школи і т.д.</a:t>
            </a:r>
            <a:endParaRPr lang="ru-RU" sz="2400" dirty="0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6" y="3789040"/>
            <a:ext cx="3986213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04495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2276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380</Words>
  <Application>Microsoft Office PowerPoint</Application>
  <PresentationFormat>Экран (4:3)</PresentationFormat>
  <Paragraphs>77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Trebuchet MS</vt:lpstr>
      <vt:lpstr>Wingdings 2</vt:lpstr>
      <vt:lpstr>Wingdings 3</vt:lpstr>
      <vt:lpstr>Грань</vt:lpstr>
      <vt:lpstr>Презентация PowerPoint</vt:lpstr>
      <vt:lpstr>Призначення браузерів</vt:lpstr>
      <vt:lpstr>Презентация PowerPoint</vt:lpstr>
      <vt:lpstr>Основи роботи у браузері Internet Explorer </vt:lpstr>
      <vt:lpstr>Вікно Internet Explorer </vt:lpstr>
      <vt:lpstr>Основні елементи вікна Internet Explorer </vt:lpstr>
      <vt:lpstr>Домашня сторінка браузера</vt:lpstr>
      <vt:lpstr>Відкривання веб-сторінок та перехід за посиланнями</vt:lpstr>
      <vt:lpstr>Відкривання веб-сторінок та перехід за посиланнями</vt:lpstr>
      <vt:lpstr>Пошук тексту на веб-сторінці</vt:lpstr>
      <vt:lpstr>Вибір способу кодування тексту</vt:lpstr>
      <vt:lpstr>Створення списку сайтів для швидкого доступу </vt:lpstr>
      <vt:lpstr>Створення списку сайтів для швидкого доступу </vt:lpstr>
      <vt:lpstr>Збереження веб-сторінок на комп'ютері </vt:lpstr>
      <vt:lpstr>Настроювання браузера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dc:creator>Пользователь</dc:creator>
  <cp:lastModifiedBy>Пользователь Windows</cp:lastModifiedBy>
  <cp:revision>7</cp:revision>
  <dcterms:created xsi:type="dcterms:W3CDTF">2013-02-04T20:03:13Z</dcterms:created>
  <dcterms:modified xsi:type="dcterms:W3CDTF">2016-10-15T16:14:02Z</dcterms:modified>
</cp:coreProperties>
</file>