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79" r:id="rId2"/>
    <p:sldId id="306" r:id="rId3"/>
    <p:sldId id="280" r:id="rId4"/>
    <p:sldId id="313" r:id="rId5"/>
    <p:sldId id="282" r:id="rId6"/>
    <p:sldId id="283" r:id="rId7"/>
    <p:sldId id="284" r:id="rId8"/>
    <p:sldId id="285" r:id="rId9"/>
    <p:sldId id="287" r:id="rId10"/>
    <p:sldId id="314" r:id="rId11"/>
    <p:sldId id="289" r:id="rId12"/>
    <p:sldId id="290" r:id="rId13"/>
    <p:sldId id="292" r:id="rId14"/>
    <p:sldId id="293" r:id="rId15"/>
    <p:sldId id="294" r:id="rId16"/>
    <p:sldId id="308" r:id="rId17"/>
    <p:sldId id="309" r:id="rId18"/>
    <p:sldId id="310" r:id="rId19"/>
    <p:sldId id="311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3300"/>
    <a:srgbClr val="99FFCC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4F410BD-FB35-43DA-892A-4FF5251C6796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uk-UA" sz="2800" b="1" i="1" noProof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Які </a:t>
          </a:r>
          <a:r>
            <a:rPr lang="uk-UA" sz="2800" b="1" i="1" noProof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об’єкти</a:t>
          </a:r>
          <a:r>
            <a:rPr lang="uk-UA" sz="2800" b="1" i="1" noProof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може містити текстовий документ</a:t>
          </a:r>
          <a:endParaRPr lang="uk-UA" sz="2800" b="1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gm:t>
    </dgm:pt>
    <dgm:pt modelId="{63978092-1CC8-4790-9B08-901CD0EE17EB}" type="parTrans" cxnId="{6451329A-991A-4956-8920-5EEDDF358944}">
      <dgm:prSet/>
      <dgm:spPr/>
      <dgm:t>
        <a:bodyPr/>
        <a:lstStyle/>
        <a:p>
          <a:endParaRPr lang="uk-UA" sz="2000"/>
        </a:p>
      </dgm:t>
    </dgm:pt>
    <dgm:pt modelId="{D03A5F0C-5D5F-4943-8887-4E2FC52A3467}" type="sibTrans" cxnId="{6451329A-991A-4956-8920-5EEDDF358944}">
      <dgm:prSet/>
      <dgm:spPr/>
      <dgm:t>
        <a:bodyPr/>
        <a:lstStyle/>
        <a:p>
          <a:endParaRPr lang="uk-UA" sz="2000"/>
        </a:p>
      </dgm:t>
    </dgm:pt>
    <dgm:pt modelId="{88AACDAA-F48D-49C6-9591-5E0019B3556C}">
      <dgm:prSet phldrT="[Текст]" custT="1"/>
      <dgm:spPr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uk-UA" sz="2800" b="1" i="1" noProof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Що являє собою </a:t>
          </a:r>
          <a:r>
            <a:rPr lang="uk-UA" sz="2800" b="1" i="1" noProof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середовище</a:t>
          </a:r>
          <a:r>
            <a:rPr lang="uk-UA" sz="2800" b="1" i="1" noProof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текстового процесора</a:t>
          </a:r>
          <a:endParaRPr lang="uk-UA" sz="2800" b="1" noProof="0" dirty="0" smtClean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gm:t>
    </dgm:pt>
    <dgm:pt modelId="{71090579-ED85-466E-8942-ADAC6C754964}" type="parTrans" cxnId="{9D2345A8-CC45-41AA-906B-6B9198E6485E}">
      <dgm:prSet/>
      <dgm:spPr/>
      <dgm:t>
        <a:bodyPr/>
        <a:lstStyle/>
        <a:p>
          <a:endParaRPr lang="uk-UA" sz="2000"/>
        </a:p>
      </dgm:t>
    </dgm:pt>
    <dgm:pt modelId="{D9701739-6990-4666-AE44-2A68097BF5DC}" type="sibTrans" cxnId="{9D2345A8-CC45-41AA-906B-6B9198E6485E}">
      <dgm:prSet/>
      <dgm:spPr/>
      <dgm:t>
        <a:bodyPr/>
        <a:lstStyle/>
        <a:p>
          <a:endParaRPr lang="uk-UA" sz="2000"/>
        </a:p>
      </dgm:t>
    </dgm:pt>
    <dgm:pt modelId="{C8E0CF89-0A46-42B4-93FD-C451D4C198DC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uk-UA" sz="2800" b="1" i="1" noProof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Як </a:t>
          </a:r>
          <a:r>
            <a:rPr lang="uk-UA" sz="2800" b="1" i="1" noProof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виділяти</a:t>
          </a:r>
          <a:r>
            <a:rPr lang="uk-UA" sz="2800" b="1" i="1" noProof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 об’єкти текстового документа</a:t>
          </a:r>
          <a:endParaRPr lang="uk-UA" sz="2800" b="1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97E23B37-5A05-4F13-BB6F-071185782FB8}" type="pres">
      <dgm:prSet presAssocID="{44F410BD-FB35-43DA-892A-4FF5251C6796}" presName="compNode" presStyleCnt="0"/>
      <dgm:spPr/>
      <dgm:t>
        <a:bodyPr/>
        <a:lstStyle/>
        <a:p>
          <a:endParaRPr lang="uk-UA"/>
        </a:p>
      </dgm:t>
    </dgm:pt>
    <dgm:pt modelId="{8C81D510-8298-41AC-9259-DD813C9A3471}" type="pres">
      <dgm:prSet presAssocID="{44F410BD-FB35-43DA-892A-4FF5251C6796}" presName="bkgdShape" presStyleLbl="node1" presStyleIdx="0" presStyleCnt="3"/>
      <dgm:spPr/>
      <dgm:t>
        <a:bodyPr/>
        <a:lstStyle/>
        <a:p>
          <a:endParaRPr lang="uk-UA"/>
        </a:p>
      </dgm:t>
    </dgm:pt>
    <dgm:pt modelId="{1B2DAE73-A51C-4986-A3BC-B76DD9A33F75}" type="pres">
      <dgm:prSet presAssocID="{44F410BD-FB35-43DA-892A-4FF5251C679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42E49-E179-41A7-BC5D-7797B9CAB359}" type="pres">
      <dgm:prSet presAssocID="{44F410BD-FB35-43DA-892A-4FF5251C6796}" presName="invisiNode" presStyleLbl="node1" presStyleIdx="0" presStyleCnt="3"/>
      <dgm:spPr/>
      <dgm:t>
        <a:bodyPr/>
        <a:lstStyle/>
        <a:p>
          <a:endParaRPr lang="uk-UA"/>
        </a:p>
      </dgm:t>
    </dgm:pt>
    <dgm:pt modelId="{6C9D5AD0-61D8-43F5-821D-3E7FFE4DEF35}" type="pres">
      <dgm:prSet presAssocID="{44F410BD-FB35-43DA-892A-4FF5251C6796}" presName="imagNode" presStyleLbl="fgImgPlace1" presStyleIdx="0" presStyleCnt="3" custAng="190986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B4A44B6-47FB-4AF0-A635-CB9B1BAE124E}" type="pres">
      <dgm:prSet presAssocID="{D03A5F0C-5D5F-4943-8887-4E2FC52A34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96494F3-0EAD-4712-B533-E189DEE0424C}" type="pres">
      <dgm:prSet presAssocID="{88AACDAA-F48D-49C6-9591-5E0019B3556C}" presName="compNode" presStyleCnt="0"/>
      <dgm:spPr/>
      <dgm:t>
        <a:bodyPr/>
        <a:lstStyle/>
        <a:p>
          <a:endParaRPr lang="uk-UA"/>
        </a:p>
      </dgm:t>
    </dgm:pt>
    <dgm:pt modelId="{80CE7ADE-481C-40DD-8FA9-C0A1CC4231DA}" type="pres">
      <dgm:prSet presAssocID="{88AACDAA-F48D-49C6-9591-5E0019B3556C}" presName="bkgdShape" presStyleLbl="node1" presStyleIdx="1" presStyleCnt="3"/>
      <dgm:spPr/>
      <dgm:t>
        <a:bodyPr/>
        <a:lstStyle/>
        <a:p>
          <a:endParaRPr lang="uk-UA"/>
        </a:p>
      </dgm:t>
    </dgm:pt>
    <dgm:pt modelId="{466A96BB-4600-45E4-99D6-6A95D51A1CFC}" type="pres">
      <dgm:prSet presAssocID="{88AACDAA-F48D-49C6-9591-5E0019B3556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9588A7-54C5-4709-9E7E-5106A4E91FF8}" type="pres">
      <dgm:prSet presAssocID="{88AACDAA-F48D-49C6-9591-5E0019B3556C}" presName="invisiNode" presStyleLbl="node1" presStyleIdx="1" presStyleCnt="3"/>
      <dgm:spPr/>
      <dgm:t>
        <a:bodyPr/>
        <a:lstStyle/>
        <a:p>
          <a:endParaRPr lang="uk-UA"/>
        </a:p>
      </dgm:t>
    </dgm:pt>
    <dgm:pt modelId="{F8B8EF9D-465E-4BCE-A2E9-4C227CD9D77B}" type="pres">
      <dgm:prSet presAssocID="{88AACDAA-F48D-49C6-9591-5E0019B3556C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E127CD7-A871-423A-96A7-2FE47A6BA06F}" type="pres">
      <dgm:prSet presAssocID="{D9701739-6990-4666-AE44-2A68097BF5D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2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2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8808F4A9-C47D-43BB-9A17-8D1520D1D1C4}" type="presOf" srcId="{44F410BD-FB35-43DA-892A-4FF5251C6796}" destId="{8C81D510-8298-41AC-9259-DD813C9A3471}" srcOrd="0" destOrd="0" presId="urn:microsoft.com/office/officeart/2005/8/layout/hList7"/>
    <dgm:cxn modelId="{1B76D022-C8DC-4901-A4C2-4AC7985F6EED}" type="presOf" srcId="{D9701739-6990-4666-AE44-2A68097BF5DC}" destId="{BE127CD7-A871-423A-96A7-2FE47A6BA06F}" srcOrd="0" destOrd="0" presId="urn:microsoft.com/office/officeart/2005/8/layout/hList7"/>
    <dgm:cxn modelId="{E3C063B0-866C-43A1-AAD6-39B30374328C}" type="presOf" srcId="{88AACDAA-F48D-49C6-9591-5E0019B3556C}" destId="{466A96BB-4600-45E4-99D6-6A95D51A1CFC}" srcOrd="1" destOrd="0" presId="urn:microsoft.com/office/officeart/2005/8/layout/hList7"/>
    <dgm:cxn modelId="{6451329A-991A-4956-8920-5EEDDF358944}" srcId="{AB83CA94-6AC1-4292-B754-958C29FDA0A6}" destId="{44F410BD-FB35-43DA-892A-4FF5251C6796}" srcOrd="0" destOrd="0" parTransId="{63978092-1CC8-4790-9B08-901CD0EE17EB}" sibTransId="{D03A5F0C-5D5F-4943-8887-4E2FC52A3467}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7E9182E3-8DCD-4C43-9091-0F3EC0B94419}" type="presOf" srcId="{D03A5F0C-5D5F-4943-8887-4E2FC52A3467}" destId="{DB4A44B6-47FB-4AF0-A635-CB9B1BAE124E}" srcOrd="0" destOrd="0" presId="urn:microsoft.com/office/officeart/2005/8/layout/hList7"/>
    <dgm:cxn modelId="{0DE8C8F0-F1C9-4BF0-86DC-60D11374DF76}" type="presOf" srcId="{44F410BD-FB35-43DA-892A-4FF5251C6796}" destId="{1B2DAE73-A51C-4986-A3BC-B76DD9A33F75}" srcOrd="1" destOrd="0" presId="urn:microsoft.com/office/officeart/2005/8/layout/hList7"/>
    <dgm:cxn modelId="{536C85B2-A2D9-4D0B-8209-7BF9A9681146}" type="presOf" srcId="{88AACDAA-F48D-49C6-9591-5E0019B3556C}" destId="{80CE7ADE-481C-40DD-8FA9-C0A1CC4231DA}" srcOrd="0" destOrd="0" presId="urn:microsoft.com/office/officeart/2005/8/layout/hList7"/>
    <dgm:cxn modelId="{7E4E74B4-990B-45F0-9ED7-82F6EA314146}" srcId="{AB83CA94-6AC1-4292-B754-958C29FDA0A6}" destId="{C8E0CF89-0A46-42B4-93FD-C451D4C198DC}" srcOrd="2" destOrd="0" parTransId="{7E0E216D-8AF4-4C3E-BCEB-C14DDC1F4762}" sibTransId="{1B33AA4A-F4E4-45E4-975D-8565E9718867}"/>
    <dgm:cxn modelId="{9D2345A8-CC45-41AA-906B-6B9198E6485E}" srcId="{AB83CA94-6AC1-4292-B754-958C29FDA0A6}" destId="{88AACDAA-F48D-49C6-9591-5E0019B3556C}" srcOrd="1" destOrd="0" parTransId="{71090579-ED85-466E-8942-ADAC6C754964}" sibTransId="{D9701739-6990-4666-AE44-2A68097BF5DC}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5B258F57-6A5D-421E-BF1F-85902F3845A0}" type="presParOf" srcId="{4D715445-BB2B-475D-A44B-9AE68D75CDF7}" destId="{97E23B37-5A05-4F13-BB6F-071185782FB8}" srcOrd="0" destOrd="0" presId="urn:microsoft.com/office/officeart/2005/8/layout/hList7"/>
    <dgm:cxn modelId="{796548B9-DCFD-438B-A75C-5B25F9CD7F1A}" type="presParOf" srcId="{97E23B37-5A05-4F13-BB6F-071185782FB8}" destId="{8C81D510-8298-41AC-9259-DD813C9A3471}" srcOrd="0" destOrd="0" presId="urn:microsoft.com/office/officeart/2005/8/layout/hList7"/>
    <dgm:cxn modelId="{5BB243D9-E6C7-4254-8781-D3B622684D16}" type="presParOf" srcId="{97E23B37-5A05-4F13-BB6F-071185782FB8}" destId="{1B2DAE73-A51C-4986-A3BC-B76DD9A33F75}" srcOrd="1" destOrd="0" presId="urn:microsoft.com/office/officeart/2005/8/layout/hList7"/>
    <dgm:cxn modelId="{50AAAEBF-643D-4F24-A7FE-31F71F6ADD1A}" type="presParOf" srcId="{97E23B37-5A05-4F13-BB6F-071185782FB8}" destId="{B0942E49-E179-41A7-BC5D-7797B9CAB359}" srcOrd="2" destOrd="0" presId="urn:microsoft.com/office/officeart/2005/8/layout/hList7"/>
    <dgm:cxn modelId="{C6DCA32E-D7DF-456A-B2C2-4F89C0819457}" type="presParOf" srcId="{97E23B37-5A05-4F13-BB6F-071185782FB8}" destId="{6C9D5AD0-61D8-43F5-821D-3E7FFE4DEF35}" srcOrd="3" destOrd="0" presId="urn:microsoft.com/office/officeart/2005/8/layout/hList7"/>
    <dgm:cxn modelId="{BC717B7C-330A-428C-BCCC-636B2D53339F}" type="presParOf" srcId="{4D715445-BB2B-475D-A44B-9AE68D75CDF7}" destId="{DB4A44B6-47FB-4AF0-A635-CB9B1BAE124E}" srcOrd="1" destOrd="0" presId="urn:microsoft.com/office/officeart/2005/8/layout/hList7"/>
    <dgm:cxn modelId="{3ECDEDF1-C36D-49AC-BA9B-A325A799F1ED}" type="presParOf" srcId="{4D715445-BB2B-475D-A44B-9AE68D75CDF7}" destId="{796494F3-0EAD-4712-B533-E189DEE0424C}" srcOrd="2" destOrd="0" presId="urn:microsoft.com/office/officeart/2005/8/layout/hList7"/>
    <dgm:cxn modelId="{A038CB05-78D9-4A7A-98DA-18B8C1BB107F}" type="presParOf" srcId="{796494F3-0EAD-4712-B533-E189DEE0424C}" destId="{80CE7ADE-481C-40DD-8FA9-C0A1CC4231DA}" srcOrd="0" destOrd="0" presId="urn:microsoft.com/office/officeart/2005/8/layout/hList7"/>
    <dgm:cxn modelId="{E1EE8D4D-1A78-40F6-8BBE-C679DE969226}" type="presParOf" srcId="{796494F3-0EAD-4712-B533-E189DEE0424C}" destId="{466A96BB-4600-45E4-99D6-6A95D51A1CFC}" srcOrd="1" destOrd="0" presId="urn:microsoft.com/office/officeart/2005/8/layout/hList7"/>
    <dgm:cxn modelId="{7C48310C-8747-47A8-ACA2-4F7259BBA88B}" type="presParOf" srcId="{796494F3-0EAD-4712-B533-E189DEE0424C}" destId="{CA9588A7-54C5-4709-9E7E-5106A4E91FF8}" srcOrd="2" destOrd="0" presId="urn:microsoft.com/office/officeart/2005/8/layout/hList7"/>
    <dgm:cxn modelId="{91C6E49B-9BFA-414A-A321-E31EEDDDC5EB}" type="presParOf" srcId="{796494F3-0EAD-4712-B533-E189DEE0424C}" destId="{F8B8EF9D-465E-4BCE-A2E9-4C227CD9D77B}" srcOrd="3" destOrd="0" presId="urn:microsoft.com/office/officeart/2005/8/layout/hList7"/>
    <dgm:cxn modelId="{180B6051-28A5-44FA-843C-36FE0F7A5BEE}" type="presParOf" srcId="{4D715445-BB2B-475D-A44B-9AE68D75CDF7}" destId="{BE127CD7-A871-423A-96A7-2FE47A6BA06F}" srcOrd="3" destOrd="0" presId="urn:microsoft.com/office/officeart/2005/8/layout/hList7"/>
    <dgm:cxn modelId="{0C32DA70-0655-4803-B57A-3D039E227587}" type="presParOf" srcId="{4D715445-BB2B-475D-A44B-9AE68D75CDF7}" destId="{A362815D-A9EF-4219-A88F-BC6A61205388}" srcOrd="4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A5FD1-099D-49C7-910E-DFA26E4EA859}" type="doc">
      <dgm:prSet loTypeId="urn:microsoft.com/office/officeart/2005/8/layout/hierarchy3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625D4EA6-6CCC-4BE9-B7C8-94E5D747CFE2}">
      <dgm:prSet custT="1"/>
      <dgm:spPr/>
      <dgm:t>
        <a:bodyPr/>
        <a:lstStyle/>
        <a:p>
          <a:pPr rtl="0"/>
          <a:r>
            <a:rPr lang="uk-UA" sz="3200" b="1" i="0" u="none" dirty="0" smtClean="0">
              <a:solidFill>
                <a:srgbClr val="002060"/>
              </a:solidFill>
            </a:rPr>
            <a:t>Нетекстові об’єкти:</a:t>
          </a:r>
          <a:endParaRPr lang="uk-UA" sz="3200" b="1" i="0" u="none" dirty="0">
            <a:solidFill>
              <a:srgbClr val="002060"/>
            </a:solidFill>
          </a:endParaRPr>
        </a:p>
      </dgm:t>
    </dgm:pt>
    <dgm:pt modelId="{2A40DC35-6C26-44BA-B27A-3A757395A028}" type="parTrans" cxnId="{CA2331CD-72D5-4B55-B896-32C77BA0C38E}">
      <dgm:prSet/>
      <dgm:spPr/>
      <dgm:t>
        <a:bodyPr/>
        <a:lstStyle/>
        <a:p>
          <a:endParaRPr lang="uk-UA"/>
        </a:p>
      </dgm:t>
    </dgm:pt>
    <dgm:pt modelId="{DECE0640-87F2-43A0-BF4A-581494C9B245}" type="sibTrans" cxnId="{CA2331CD-72D5-4B55-B896-32C77BA0C38E}">
      <dgm:prSet/>
      <dgm:spPr/>
      <dgm:t>
        <a:bodyPr/>
        <a:lstStyle/>
        <a:p>
          <a:endParaRPr lang="uk-UA"/>
        </a:p>
      </dgm:t>
    </dgm:pt>
    <dgm:pt modelId="{C9B16D56-E9CD-4E98-BF5F-9137EE0F473B}">
      <dgm:prSet custT="1"/>
      <dgm:spPr/>
      <dgm:t>
        <a:bodyPr/>
        <a:lstStyle/>
        <a:p>
          <a:pPr rtl="0"/>
          <a:r>
            <a:rPr lang="uk-UA" sz="2400" b="1" dirty="0" smtClean="0">
              <a:latin typeface="Calibri" pitchFamily="34" charset="0"/>
              <a:cs typeface="Calibri" pitchFamily="34" charset="0"/>
            </a:rPr>
            <a:t>графічні зображення, таблиці, формули, діаграми, схеми, картки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…</a:t>
          </a:r>
          <a:endParaRPr lang="uk-UA" sz="2400" b="1" dirty="0">
            <a:latin typeface="Calibri" pitchFamily="34" charset="0"/>
            <a:cs typeface="Calibri" pitchFamily="34" charset="0"/>
          </a:endParaRPr>
        </a:p>
      </dgm:t>
    </dgm:pt>
    <dgm:pt modelId="{387B51C9-2115-46FB-B88A-AC18F2038790}" type="parTrans" cxnId="{C3018472-D4F6-4DA8-A8BD-749D6A7F6D35}">
      <dgm:prSet/>
      <dgm:spPr/>
      <dgm:t>
        <a:bodyPr/>
        <a:lstStyle/>
        <a:p>
          <a:endParaRPr lang="uk-UA"/>
        </a:p>
      </dgm:t>
    </dgm:pt>
    <dgm:pt modelId="{4D936A8F-9171-436A-BAA2-7F39647ED702}" type="sibTrans" cxnId="{C3018472-D4F6-4DA8-A8BD-749D6A7F6D35}">
      <dgm:prSet/>
      <dgm:spPr/>
      <dgm:t>
        <a:bodyPr/>
        <a:lstStyle/>
        <a:p>
          <a:endParaRPr lang="uk-UA"/>
        </a:p>
      </dgm:t>
    </dgm:pt>
    <dgm:pt modelId="{2AE6A8D5-19E3-4850-85F7-1804DE6E4DCC}">
      <dgm:prSet custT="1"/>
      <dgm:spPr/>
      <dgm:t>
        <a:bodyPr/>
        <a:lstStyle/>
        <a:p>
          <a:pPr rtl="0"/>
          <a:r>
            <a:rPr lang="uk-UA" sz="2400" b="1" dirty="0" err="1" smtClean="0">
              <a:latin typeface="Calibri" pitchFamily="34" charset="0"/>
              <a:cs typeface="Calibri" pitchFamily="34" charset="0"/>
            </a:rPr>
            <a:t>відео-</a:t>
          </a:r>
          <a:r>
            <a:rPr lang="en-US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400" b="1" dirty="0" smtClean="0">
              <a:latin typeface="Calibri" pitchFamily="34" charset="0"/>
              <a:cs typeface="Calibri" pitchFamily="34" charset="0"/>
            </a:rPr>
            <a:t>та </a:t>
          </a:r>
          <a:r>
            <a:rPr lang="uk-UA" sz="2400" b="1" dirty="0" err="1" smtClean="0">
              <a:latin typeface="Calibri" pitchFamily="34" charset="0"/>
              <a:cs typeface="Calibri" pitchFamily="34" charset="0"/>
            </a:rPr>
            <a:t>аудіоінформація</a:t>
          </a:r>
          <a:r>
            <a:rPr lang="uk-UA" sz="2400" b="1" dirty="0" smtClean="0">
              <a:latin typeface="Calibri" pitchFamily="34" charset="0"/>
              <a:cs typeface="Calibri" pitchFamily="34" charset="0"/>
            </a:rPr>
            <a:t>, мультиплікація, звукові супроводи, посилання</a:t>
          </a:r>
          <a:endParaRPr lang="uk-UA" sz="2400" b="1" dirty="0">
            <a:latin typeface="Calibri" pitchFamily="34" charset="0"/>
            <a:cs typeface="Calibri" pitchFamily="34" charset="0"/>
          </a:endParaRPr>
        </a:p>
      </dgm:t>
    </dgm:pt>
    <dgm:pt modelId="{2ECB6FBE-A8F7-40B8-B06A-291BB28E37AD}" type="parTrans" cxnId="{86181201-A268-4B9C-A14D-7D962D7A017B}">
      <dgm:prSet/>
      <dgm:spPr/>
      <dgm:t>
        <a:bodyPr/>
        <a:lstStyle/>
        <a:p>
          <a:endParaRPr lang="uk-UA"/>
        </a:p>
      </dgm:t>
    </dgm:pt>
    <dgm:pt modelId="{E01CBE07-5510-4AB2-BB05-0CE45D3BF7BB}" type="sibTrans" cxnId="{86181201-A268-4B9C-A14D-7D962D7A017B}">
      <dgm:prSet/>
      <dgm:spPr/>
      <dgm:t>
        <a:bodyPr/>
        <a:lstStyle/>
        <a:p>
          <a:endParaRPr lang="uk-UA"/>
        </a:p>
      </dgm:t>
    </dgm:pt>
    <dgm:pt modelId="{CFF1A3F5-B58E-40BF-85C0-BACE701FF629}" type="pres">
      <dgm:prSet presAssocID="{B44A5FD1-099D-49C7-910E-DFA26E4EA8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872F5AE-4000-43B8-84CD-A7C3C44F2C0F}" type="pres">
      <dgm:prSet presAssocID="{625D4EA6-6CCC-4BE9-B7C8-94E5D747CFE2}" presName="root" presStyleCnt="0"/>
      <dgm:spPr/>
    </dgm:pt>
    <dgm:pt modelId="{5E813A1C-6836-4D15-96E6-EC82BC5B6E51}" type="pres">
      <dgm:prSet presAssocID="{625D4EA6-6CCC-4BE9-B7C8-94E5D747CFE2}" presName="rootComposite" presStyleCnt="0"/>
      <dgm:spPr/>
    </dgm:pt>
    <dgm:pt modelId="{9C6AD062-43A2-4879-AF97-5C0B7AE179A9}" type="pres">
      <dgm:prSet presAssocID="{625D4EA6-6CCC-4BE9-B7C8-94E5D747CFE2}" presName="rootText" presStyleLbl="node1" presStyleIdx="0" presStyleCnt="3" custScaleX="121590" custScaleY="171044"/>
      <dgm:spPr/>
      <dgm:t>
        <a:bodyPr/>
        <a:lstStyle/>
        <a:p>
          <a:endParaRPr lang="uk-UA"/>
        </a:p>
      </dgm:t>
    </dgm:pt>
    <dgm:pt modelId="{AE739EA3-CB7A-4C6D-9D08-17A2958E2802}" type="pres">
      <dgm:prSet presAssocID="{625D4EA6-6CCC-4BE9-B7C8-94E5D747CFE2}" presName="rootConnector" presStyleLbl="node1" presStyleIdx="0" presStyleCnt="3"/>
      <dgm:spPr/>
      <dgm:t>
        <a:bodyPr/>
        <a:lstStyle/>
        <a:p>
          <a:endParaRPr lang="uk-UA"/>
        </a:p>
      </dgm:t>
    </dgm:pt>
    <dgm:pt modelId="{B244BD5E-D337-40DD-A306-CAE245485457}" type="pres">
      <dgm:prSet presAssocID="{625D4EA6-6CCC-4BE9-B7C8-94E5D747CFE2}" presName="childShape" presStyleCnt="0"/>
      <dgm:spPr/>
    </dgm:pt>
    <dgm:pt modelId="{ABDF4D52-D24C-4DFF-8CA7-7E5A3BAABA52}" type="pres">
      <dgm:prSet presAssocID="{C9B16D56-E9CD-4E98-BF5F-9137EE0F473B}" presName="root" presStyleCnt="0"/>
      <dgm:spPr/>
    </dgm:pt>
    <dgm:pt modelId="{5A097BA3-C1C7-4507-BF70-FCC96469AEC9}" type="pres">
      <dgm:prSet presAssocID="{C9B16D56-E9CD-4E98-BF5F-9137EE0F473B}" presName="rootComposite" presStyleCnt="0"/>
      <dgm:spPr/>
    </dgm:pt>
    <dgm:pt modelId="{403AE5C0-3549-4356-8CDE-DF4914122A34}" type="pres">
      <dgm:prSet presAssocID="{C9B16D56-E9CD-4E98-BF5F-9137EE0F473B}" presName="rootText" presStyleLbl="node1" presStyleIdx="1" presStyleCnt="3" custScaleY="266450" custLinFactNeighborX="2814" custLinFactNeighborY="-17613"/>
      <dgm:spPr/>
      <dgm:t>
        <a:bodyPr/>
        <a:lstStyle/>
        <a:p>
          <a:endParaRPr lang="uk-UA"/>
        </a:p>
      </dgm:t>
    </dgm:pt>
    <dgm:pt modelId="{9307008C-20D0-44C1-9235-67462CAD2417}" type="pres">
      <dgm:prSet presAssocID="{C9B16D56-E9CD-4E98-BF5F-9137EE0F473B}" presName="rootConnector" presStyleLbl="node1" presStyleIdx="1" presStyleCnt="3"/>
      <dgm:spPr/>
      <dgm:t>
        <a:bodyPr/>
        <a:lstStyle/>
        <a:p>
          <a:endParaRPr lang="uk-UA"/>
        </a:p>
      </dgm:t>
    </dgm:pt>
    <dgm:pt modelId="{9EB40F04-4C5B-4E4F-A3D4-7800BE7A1EF4}" type="pres">
      <dgm:prSet presAssocID="{C9B16D56-E9CD-4E98-BF5F-9137EE0F473B}" presName="childShape" presStyleCnt="0"/>
      <dgm:spPr/>
    </dgm:pt>
    <dgm:pt modelId="{26EAE4B3-540A-4380-9514-EA4C5300D6BE}" type="pres">
      <dgm:prSet presAssocID="{2AE6A8D5-19E3-4850-85F7-1804DE6E4DCC}" presName="root" presStyleCnt="0"/>
      <dgm:spPr/>
    </dgm:pt>
    <dgm:pt modelId="{AA8FB50E-1D21-41D1-BD9F-278D87A20ADB}" type="pres">
      <dgm:prSet presAssocID="{2AE6A8D5-19E3-4850-85F7-1804DE6E4DCC}" presName="rootComposite" presStyleCnt="0"/>
      <dgm:spPr/>
    </dgm:pt>
    <dgm:pt modelId="{301BF054-AD3F-4857-99E8-101584E39309}" type="pres">
      <dgm:prSet presAssocID="{2AE6A8D5-19E3-4850-85F7-1804DE6E4DCC}" presName="rootText" presStyleLbl="node1" presStyleIdx="2" presStyleCnt="3" custScaleX="125174" custScaleY="208275"/>
      <dgm:spPr/>
      <dgm:t>
        <a:bodyPr/>
        <a:lstStyle/>
        <a:p>
          <a:endParaRPr lang="uk-UA"/>
        </a:p>
      </dgm:t>
    </dgm:pt>
    <dgm:pt modelId="{6F75E816-AC99-4C12-B50B-768706BED422}" type="pres">
      <dgm:prSet presAssocID="{2AE6A8D5-19E3-4850-85F7-1804DE6E4DCC}" presName="rootConnector" presStyleLbl="node1" presStyleIdx="2" presStyleCnt="3"/>
      <dgm:spPr/>
      <dgm:t>
        <a:bodyPr/>
        <a:lstStyle/>
        <a:p>
          <a:endParaRPr lang="uk-UA"/>
        </a:p>
      </dgm:t>
    </dgm:pt>
    <dgm:pt modelId="{DBF6E7FC-A497-4744-958A-854762564E7B}" type="pres">
      <dgm:prSet presAssocID="{2AE6A8D5-19E3-4850-85F7-1804DE6E4DCC}" presName="childShape" presStyleCnt="0"/>
      <dgm:spPr/>
    </dgm:pt>
  </dgm:ptLst>
  <dgm:cxnLst>
    <dgm:cxn modelId="{F0484560-9055-46E9-A396-D461BD18C2CA}" type="presOf" srcId="{C9B16D56-E9CD-4E98-BF5F-9137EE0F473B}" destId="{9307008C-20D0-44C1-9235-67462CAD2417}" srcOrd="1" destOrd="0" presId="urn:microsoft.com/office/officeart/2005/8/layout/hierarchy3"/>
    <dgm:cxn modelId="{BA3708D7-237B-480D-8D88-1DB546532CD3}" type="presOf" srcId="{625D4EA6-6CCC-4BE9-B7C8-94E5D747CFE2}" destId="{9C6AD062-43A2-4879-AF97-5C0B7AE179A9}" srcOrd="0" destOrd="0" presId="urn:microsoft.com/office/officeart/2005/8/layout/hierarchy3"/>
    <dgm:cxn modelId="{CA2331CD-72D5-4B55-B896-32C77BA0C38E}" srcId="{B44A5FD1-099D-49C7-910E-DFA26E4EA859}" destId="{625D4EA6-6CCC-4BE9-B7C8-94E5D747CFE2}" srcOrd="0" destOrd="0" parTransId="{2A40DC35-6C26-44BA-B27A-3A757395A028}" sibTransId="{DECE0640-87F2-43A0-BF4A-581494C9B245}"/>
    <dgm:cxn modelId="{F1EFF811-4395-4B33-8E7A-79C1BA4E3B9A}" type="presOf" srcId="{2AE6A8D5-19E3-4850-85F7-1804DE6E4DCC}" destId="{301BF054-AD3F-4857-99E8-101584E39309}" srcOrd="0" destOrd="0" presId="urn:microsoft.com/office/officeart/2005/8/layout/hierarchy3"/>
    <dgm:cxn modelId="{52F92A65-2829-47E9-AD5B-DC9A70EAEF93}" type="presOf" srcId="{2AE6A8D5-19E3-4850-85F7-1804DE6E4DCC}" destId="{6F75E816-AC99-4C12-B50B-768706BED422}" srcOrd="1" destOrd="0" presId="urn:microsoft.com/office/officeart/2005/8/layout/hierarchy3"/>
    <dgm:cxn modelId="{C3018472-D4F6-4DA8-A8BD-749D6A7F6D35}" srcId="{B44A5FD1-099D-49C7-910E-DFA26E4EA859}" destId="{C9B16D56-E9CD-4E98-BF5F-9137EE0F473B}" srcOrd="1" destOrd="0" parTransId="{387B51C9-2115-46FB-B88A-AC18F2038790}" sibTransId="{4D936A8F-9171-436A-BAA2-7F39647ED702}"/>
    <dgm:cxn modelId="{86181201-A268-4B9C-A14D-7D962D7A017B}" srcId="{B44A5FD1-099D-49C7-910E-DFA26E4EA859}" destId="{2AE6A8D5-19E3-4850-85F7-1804DE6E4DCC}" srcOrd="2" destOrd="0" parTransId="{2ECB6FBE-A8F7-40B8-B06A-291BB28E37AD}" sibTransId="{E01CBE07-5510-4AB2-BB05-0CE45D3BF7BB}"/>
    <dgm:cxn modelId="{05E0AFF8-FD61-4396-B05D-FAF718AE56A7}" type="presOf" srcId="{C9B16D56-E9CD-4E98-BF5F-9137EE0F473B}" destId="{403AE5C0-3549-4356-8CDE-DF4914122A34}" srcOrd="0" destOrd="0" presId="urn:microsoft.com/office/officeart/2005/8/layout/hierarchy3"/>
    <dgm:cxn modelId="{2EEF01E2-A198-430A-A1CD-4A1FD5BC8267}" type="presOf" srcId="{625D4EA6-6CCC-4BE9-B7C8-94E5D747CFE2}" destId="{AE739EA3-CB7A-4C6D-9D08-17A2958E2802}" srcOrd="1" destOrd="0" presId="urn:microsoft.com/office/officeart/2005/8/layout/hierarchy3"/>
    <dgm:cxn modelId="{AAE8E79F-018E-4FA3-B672-2CECAC43AA49}" type="presOf" srcId="{B44A5FD1-099D-49C7-910E-DFA26E4EA859}" destId="{CFF1A3F5-B58E-40BF-85C0-BACE701FF629}" srcOrd="0" destOrd="0" presId="urn:microsoft.com/office/officeart/2005/8/layout/hierarchy3"/>
    <dgm:cxn modelId="{8F624C48-13AF-4A45-B14F-38296DB4AA52}" type="presParOf" srcId="{CFF1A3F5-B58E-40BF-85C0-BACE701FF629}" destId="{B872F5AE-4000-43B8-84CD-A7C3C44F2C0F}" srcOrd="0" destOrd="0" presId="urn:microsoft.com/office/officeart/2005/8/layout/hierarchy3"/>
    <dgm:cxn modelId="{DFC12A14-6753-458F-9F94-B46417033A0B}" type="presParOf" srcId="{B872F5AE-4000-43B8-84CD-A7C3C44F2C0F}" destId="{5E813A1C-6836-4D15-96E6-EC82BC5B6E51}" srcOrd="0" destOrd="0" presId="urn:microsoft.com/office/officeart/2005/8/layout/hierarchy3"/>
    <dgm:cxn modelId="{3C23632E-709C-4488-932F-ABEDF0CB9151}" type="presParOf" srcId="{5E813A1C-6836-4D15-96E6-EC82BC5B6E51}" destId="{9C6AD062-43A2-4879-AF97-5C0B7AE179A9}" srcOrd="0" destOrd="0" presId="urn:microsoft.com/office/officeart/2005/8/layout/hierarchy3"/>
    <dgm:cxn modelId="{9E92F632-07CA-4083-8EDB-89C15915C3CB}" type="presParOf" srcId="{5E813A1C-6836-4D15-96E6-EC82BC5B6E51}" destId="{AE739EA3-CB7A-4C6D-9D08-17A2958E2802}" srcOrd="1" destOrd="0" presId="urn:microsoft.com/office/officeart/2005/8/layout/hierarchy3"/>
    <dgm:cxn modelId="{333A787E-B91C-4BA2-AC73-EFF97F419497}" type="presParOf" srcId="{B872F5AE-4000-43B8-84CD-A7C3C44F2C0F}" destId="{B244BD5E-D337-40DD-A306-CAE245485457}" srcOrd="1" destOrd="0" presId="urn:microsoft.com/office/officeart/2005/8/layout/hierarchy3"/>
    <dgm:cxn modelId="{73D0BA72-5F6A-4132-A62C-A6444308E409}" type="presParOf" srcId="{CFF1A3F5-B58E-40BF-85C0-BACE701FF629}" destId="{ABDF4D52-D24C-4DFF-8CA7-7E5A3BAABA52}" srcOrd="1" destOrd="0" presId="urn:microsoft.com/office/officeart/2005/8/layout/hierarchy3"/>
    <dgm:cxn modelId="{8B01A55A-42D7-43EB-9640-1FA6B1128F7B}" type="presParOf" srcId="{ABDF4D52-D24C-4DFF-8CA7-7E5A3BAABA52}" destId="{5A097BA3-C1C7-4507-BF70-FCC96469AEC9}" srcOrd="0" destOrd="0" presId="urn:microsoft.com/office/officeart/2005/8/layout/hierarchy3"/>
    <dgm:cxn modelId="{74041829-E992-4981-952B-0118E586157F}" type="presParOf" srcId="{5A097BA3-C1C7-4507-BF70-FCC96469AEC9}" destId="{403AE5C0-3549-4356-8CDE-DF4914122A34}" srcOrd="0" destOrd="0" presId="urn:microsoft.com/office/officeart/2005/8/layout/hierarchy3"/>
    <dgm:cxn modelId="{A3CBF690-4E54-4979-AEB6-77C4D7155D29}" type="presParOf" srcId="{5A097BA3-C1C7-4507-BF70-FCC96469AEC9}" destId="{9307008C-20D0-44C1-9235-67462CAD2417}" srcOrd="1" destOrd="0" presId="urn:microsoft.com/office/officeart/2005/8/layout/hierarchy3"/>
    <dgm:cxn modelId="{F90C5840-4F30-471B-BB5C-48B63B1BB2F0}" type="presParOf" srcId="{ABDF4D52-D24C-4DFF-8CA7-7E5A3BAABA52}" destId="{9EB40F04-4C5B-4E4F-A3D4-7800BE7A1EF4}" srcOrd="1" destOrd="0" presId="urn:microsoft.com/office/officeart/2005/8/layout/hierarchy3"/>
    <dgm:cxn modelId="{91CE773B-B57E-491B-95D5-C1014D39DF21}" type="presParOf" srcId="{CFF1A3F5-B58E-40BF-85C0-BACE701FF629}" destId="{26EAE4B3-540A-4380-9514-EA4C5300D6BE}" srcOrd="2" destOrd="0" presId="urn:microsoft.com/office/officeart/2005/8/layout/hierarchy3"/>
    <dgm:cxn modelId="{90CC97F8-8386-42EA-B2A6-D7F8E587A5E8}" type="presParOf" srcId="{26EAE4B3-540A-4380-9514-EA4C5300D6BE}" destId="{AA8FB50E-1D21-41D1-BD9F-278D87A20ADB}" srcOrd="0" destOrd="0" presId="urn:microsoft.com/office/officeart/2005/8/layout/hierarchy3"/>
    <dgm:cxn modelId="{EB610410-5352-4932-9F15-F9ACCD4822CF}" type="presParOf" srcId="{AA8FB50E-1D21-41D1-BD9F-278D87A20ADB}" destId="{301BF054-AD3F-4857-99E8-101584E39309}" srcOrd="0" destOrd="0" presId="urn:microsoft.com/office/officeart/2005/8/layout/hierarchy3"/>
    <dgm:cxn modelId="{1E2A07D3-90D1-42C2-A65A-FC49259A905C}" type="presParOf" srcId="{AA8FB50E-1D21-41D1-BD9F-278D87A20ADB}" destId="{6F75E816-AC99-4C12-B50B-768706BED422}" srcOrd="1" destOrd="0" presId="urn:microsoft.com/office/officeart/2005/8/layout/hierarchy3"/>
    <dgm:cxn modelId="{63BCB4E2-ECD4-4DA8-86BB-28DC36A9B6D5}" type="presParOf" srcId="{26EAE4B3-540A-4380-9514-EA4C5300D6BE}" destId="{DBF6E7FC-A497-4744-958A-854762564E7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D510-8298-41AC-9259-DD813C9A3471}">
      <dsp:nvSpPr>
        <dsp:cNvPr id="0" name=""/>
        <dsp:cNvSpPr/>
      </dsp:nvSpPr>
      <dsp:spPr>
        <a:xfrm>
          <a:off x="1768" y="0"/>
          <a:ext cx="2752090" cy="51845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Які </a:t>
          </a:r>
          <a:r>
            <a:rPr lang="uk-UA" sz="2800" b="1" i="1" kern="1200" noProof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об’єкти</a:t>
          </a:r>
          <a:r>
            <a:rPr lang="uk-UA" sz="2800" b="1" i="1" kern="1200" noProof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 може містити текстовий документ</a:t>
          </a:r>
          <a:endParaRPr lang="uk-UA" sz="2800" b="1" kern="1200" dirty="0">
            <a:solidFill>
              <a:srgbClr val="002060"/>
            </a:solidFill>
            <a:latin typeface="Calibri" pitchFamily="34" charset="0"/>
            <a:cs typeface="Calibri" pitchFamily="34" charset="0"/>
          </a:endParaRPr>
        </a:p>
      </dsp:txBody>
      <dsp:txXfrm>
        <a:off x="1768" y="2073830"/>
        <a:ext cx="2752090" cy="2073830"/>
      </dsp:txXfrm>
    </dsp:sp>
    <dsp:sp modelId="{6C9D5AD0-61D8-43F5-821D-3E7FFE4DEF35}">
      <dsp:nvSpPr>
        <dsp:cNvPr id="0" name=""/>
        <dsp:cNvSpPr/>
      </dsp:nvSpPr>
      <dsp:spPr>
        <a:xfrm rot="19098696">
          <a:off x="514582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7ADE-481C-40DD-8FA9-C0A1CC4231DA}">
      <dsp:nvSpPr>
        <dsp:cNvPr id="0" name=""/>
        <dsp:cNvSpPr/>
      </dsp:nvSpPr>
      <dsp:spPr>
        <a:xfrm>
          <a:off x="2836422" y="0"/>
          <a:ext cx="2752090" cy="51845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Що являє собою </a:t>
          </a:r>
          <a:r>
            <a:rPr lang="uk-UA" sz="2800" b="1" i="1" kern="1200" noProof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середовище</a:t>
          </a:r>
          <a:r>
            <a:rPr lang="uk-UA" sz="2800" b="1" i="1" kern="1200" noProof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 текстового процесора</a:t>
          </a:r>
          <a:endParaRPr lang="uk-UA" sz="2800" b="1" kern="1200" noProof="0" dirty="0" smtClean="0">
            <a:solidFill>
              <a:srgbClr val="003300"/>
            </a:solidFill>
            <a:latin typeface="Calibri" pitchFamily="34" charset="0"/>
            <a:cs typeface="Calibri" pitchFamily="34" charset="0"/>
          </a:endParaRPr>
        </a:p>
      </dsp:txBody>
      <dsp:txXfrm>
        <a:off x="2836422" y="2073830"/>
        <a:ext cx="2752090" cy="2073830"/>
      </dsp:txXfrm>
    </dsp:sp>
    <dsp:sp modelId="{F8B8EF9D-465E-4BCE-A2E9-4C227CD9D77B}">
      <dsp:nvSpPr>
        <dsp:cNvPr id="0" name=""/>
        <dsp:cNvSpPr/>
      </dsp:nvSpPr>
      <dsp:spPr>
        <a:xfrm>
          <a:off x="3349236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AE68-C4E8-4F0A-B8C0-CCBFFC8D9307}">
      <dsp:nvSpPr>
        <dsp:cNvPr id="0" name=""/>
        <dsp:cNvSpPr/>
      </dsp:nvSpPr>
      <dsp:spPr>
        <a:xfrm>
          <a:off x="5671076" y="0"/>
          <a:ext cx="2752090" cy="518457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Як </a:t>
          </a:r>
          <a:r>
            <a:rPr lang="uk-UA" sz="2800" b="1" i="1" kern="1200" noProof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виділяти</a:t>
          </a:r>
          <a:r>
            <a:rPr lang="uk-UA" sz="2800" b="1" i="1" kern="1200" noProof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 об’єкти текстового документа</a:t>
          </a:r>
          <a:endParaRPr lang="uk-UA" sz="2800" b="1" kern="120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sp:txBody>
      <dsp:txXfrm>
        <a:off x="5671076" y="2073830"/>
        <a:ext cx="2752090" cy="2073830"/>
      </dsp:txXfrm>
    </dsp:sp>
    <dsp:sp modelId="{AD0CB26A-456C-4782-A5B9-B14BFD726210}">
      <dsp:nvSpPr>
        <dsp:cNvPr id="0" name=""/>
        <dsp:cNvSpPr/>
      </dsp:nvSpPr>
      <dsp:spPr>
        <a:xfrm>
          <a:off x="6183889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4147660"/>
          <a:ext cx="7750941" cy="777686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AD062-43A2-4879-AF97-5C0B7AE179A9}">
      <dsp:nvSpPr>
        <dsp:cNvPr id="0" name=""/>
        <dsp:cNvSpPr/>
      </dsp:nvSpPr>
      <dsp:spPr>
        <a:xfrm>
          <a:off x="1515" y="257547"/>
          <a:ext cx="2725143" cy="191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u="none" kern="1200" dirty="0" smtClean="0">
              <a:solidFill>
                <a:srgbClr val="002060"/>
              </a:solidFill>
            </a:rPr>
            <a:t>Нетекстові об’єкти:</a:t>
          </a:r>
          <a:endParaRPr lang="uk-UA" sz="3200" b="1" i="0" u="none" kern="1200" dirty="0">
            <a:solidFill>
              <a:srgbClr val="002060"/>
            </a:solidFill>
          </a:endParaRPr>
        </a:p>
      </dsp:txBody>
      <dsp:txXfrm>
        <a:off x="57655" y="313687"/>
        <a:ext cx="2612863" cy="1804487"/>
      </dsp:txXfrm>
    </dsp:sp>
    <dsp:sp modelId="{403AE5C0-3549-4356-8CDE-DF4914122A34}">
      <dsp:nvSpPr>
        <dsp:cNvPr id="0" name=""/>
        <dsp:cNvSpPr/>
      </dsp:nvSpPr>
      <dsp:spPr>
        <a:xfrm>
          <a:off x="3350041" y="60171"/>
          <a:ext cx="2241256" cy="2985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libri" pitchFamily="34" charset="0"/>
              <a:cs typeface="Calibri" pitchFamily="34" charset="0"/>
            </a:rPr>
            <a:t>графічні зображення, таблиці, формули, діаграми, схеми, картки</a:t>
          </a: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…</a:t>
          </a:r>
          <a:endParaRPr lang="uk-UA" sz="2400" b="1" kern="1200" dirty="0">
            <a:latin typeface="Calibri" pitchFamily="34" charset="0"/>
            <a:cs typeface="Calibri" pitchFamily="34" charset="0"/>
          </a:endParaRPr>
        </a:p>
      </dsp:txBody>
      <dsp:txXfrm>
        <a:off x="3415685" y="125815"/>
        <a:ext cx="2109968" cy="2854625"/>
      </dsp:txXfrm>
    </dsp:sp>
    <dsp:sp modelId="{301BF054-AD3F-4857-99E8-101584E39309}">
      <dsp:nvSpPr>
        <dsp:cNvPr id="0" name=""/>
        <dsp:cNvSpPr/>
      </dsp:nvSpPr>
      <dsp:spPr>
        <a:xfrm>
          <a:off x="6088542" y="257547"/>
          <a:ext cx="2805469" cy="23339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>
              <a:latin typeface="Calibri" pitchFamily="34" charset="0"/>
              <a:cs typeface="Calibri" pitchFamily="34" charset="0"/>
            </a:rPr>
            <a:t>відео-</a:t>
          </a:r>
          <a:r>
            <a:rPr lang="en-US" sz="24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400" b="1" kern="1200" dirty="0" smtClean="0">
              <a:latin typeface="Calibri" pitchFamily="34" charset="0"/>
              <a:cs typeface="Calibri" pitchFamily="34" charset="0"/>
            </a:rPr>
            <a:t>та </a:t>
          </a:r>
          <a:r>
            <a:rPr lang="uk-UA" sz="2400" b="1" kern="1200" dirty="0" err="1" smtClean="0">
              <a:latin typeface="Calibri" pitchFamily="34" charset="0"/>
              <a:cs typeface="Calibri" pitchFamily="34" charset="0"/>
            </a:rPr>
            <a:t>аудіоінформація</a:t>
          </a:r>
          <a:r>
            <a:rPr lang="uk-UA" sz="2400" b="1" kern="1200" dirty="0" smtClean="0">
              <a:latin typeface="Calibri" pitchFamily="34" charset="0"/>
              <a:cs typeface="Calibri" pitchFamily="34" charset="0"/>
            </a:rPr>
            <a:t>, мультиплікація, звукові супроводи, посилання</a:t>
          </a:r>
          <a:endParaRPr lang="uk-UA" sz="2400" b="1" kern="1200" dirty="0">
            <a:latin typeface="Calibri" pitchFamily="34" charset="0"/>
            <a:cs typeface="Calibri" pitchFamily="34" charset="0"/>
          </a:endParaRPr>
        </a:p>
      </dsp:txBody>
      <dsp:txXfrm>
        <a:off x="6156902" y="325907"/>
        <a:ext cx="2668749" cy="2197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6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564" y="80690"/>
            <a:ext cx="7870775" cy="4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Завантаження текстового процесора</a:t>
            </a:r>
          </a:p>
        </p:txBody>
      </p:sp>
      <p:sp>
        <p:nvSpPr>
          <p:cNvPr id="4" name="AutoShape 8" descr="Libre Office &amp;lcy;&amp;ucy;&amp;chcy;&amp;shcy;&amp;icy;&amp;jcy; &amp;ocy;&amp;fcy;&amp;icy;&amp;scy;&amp;ncy;&amp;ycy;&amp;jcy; &amp;ncy;&amp;acy;&amp;bcy;&amp;ocy;&amp;rcy; &amp;scy; &amp;ocy;&amp;tcy;&amp;kcy;&amp;rcy;&amp;ycy;&amp;tcy;&amp;ycy;&amp;mcy; &amp;kcy;&amp;ocy;&amp;dcy;&amp;ocy;&amp;mcy; &amp;Bcy;&amp;lcy;&amp;ocy;&amp;gcy; &amp;scy;&amp;icy;&amp;scy;&amp;tcy;&amp;iecy;&amp;mcy;&amp;ncy;&amp;ocy;&amp;gcy;&amp;ocy; &amp;acy;&amp;dcy;&amp;mcy;&amp;icy;&amp;ncy;&amp;icy;&amp;scy;&amp;tcy;&amp;rcy;&amp;acy;&amp;tcy;&amp;ocy;&amp;r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Libre Office &amp;lcy;&amp;ucy;&amp;chcy;&amp;shcy;&amp;icy;&amp;jcy; &amp;ocy;&amp;fcy;&amp;icy;&amp;scy;&amp;ncy;&amp;ycy;&amp;jcy; &amp;ncy;&amp;acy;&amp;bcy;&amp;ocy;&amp;rcy; &amp;scy; &amp;ocy;&amp;tcy;&amp;kcy;&amp;rcy;&amp;ycy;&amp;tcy;&amp;ycy;&amp;mcy; &amp;kcy;&amp;ocy;&amp;dcy;&amp;ocy;&amp;mcy; &amp;Bcy;&amp;lcy;&amp;ocy;&amp;gcy; &amp;scy;&amp;icy;&amp;scy;&amp;tcy;&amp;iecy;&amp;mcy;&amp;ncy;&amp;ocy;&amp;gcy;&amp;ocy; &amp;acy;&amp;dcy;&amp;mcy;&amp;icy;&amp;ncy;&amp;icy;&amp;scy;&amp;tcy;&amp;rcy;&amp;acy;&amp;tcy;&amp;ocy;&amp;rcy;&amp;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7150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нутый угол 7"/>
          <p:cNvSpPr/>
          <p:nvPr/>
        </p:nvSpPr>
        <p:spPr>
          <a:xfrm>
            <a:off x="5592801" y="3356992"/>
            <a:ext cx="3312368" cy="2534424"/>
          </a:xfrm>
          <a:prstGeom prst="foldedCorner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200" b="1" spc="300" dirty="0">
                <a:solidFill>
                  <a:srgbClr val="C00000"/>
                </a:solidFill>
              </a:rPr>
              <a:t>Пуск </a:t>
            </a:r>
            <a:r>
              <a:rPr lang="uk-UA" sz="2200" b="1" spc="300" dirty="0" smtClean="0"/>
              <a:t>/ </a:t>
            </a:r>
          </a:p>
          <a:p>
            <a:pPr algn="ctr">
              <a:lnSpc>
                <a:spcPct val="150000"/>
              </a:lnSpc>
            </a:pPr>
            <a:r>
              <a:rPr lang="uk-UA" sz="2200" b="1" dirty="0" smtClean="0">
                <a:solidFill>
                  <a:srgbClr val="002060"/>
                </a:solidFill>
              </a:rPr>
              <a:t>Всі програми/ </a:t>
            </a: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rgbClr val="0070C0"/>
                </a:solidFill>
              </a:rPr>
              <a:t>Microsoft Office</a:t>
            </a:r>
            <a:r>
              <a:rPr lang="uk-UA" sz="2200" b="1" dirty="0" smtClean="0">
                <a:solidFill>
                  <a:srgbClr val="0070C0"/>
                </a:solidFill>
              </a:rPr>
              <a:t>/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endParaRPr lang="uk-UA" sz="22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</a:rPr>
              <a:t>Microsoft </a:t>
            </a:r>
            <a:r>
              <a:rPr lang="en-US" sz="2200" b="1" dirty="0">
                <a:solidFill>
                  <a:schemeClr val="accent5">
                    <a:lumMod val="10000"/>
                  </a:schemeClr>
                </a:solidFill>
              </a:rPr>
              <a:t>Office </a:t>
            </a:r>
            <a:r>
              <a:rPr lang="en-US" sz="2200" b="1" dirty="0" smtClean="0">
                <a:solidFill>
                  <a:schemeClr val="accent5">
                    <a:lumMod val="10000"/>
                  </a:schemeClr>
                </a:solidFill>
              </a:rPr>
              <a:t>Word</a:t>
            </a:r>
            <a:endParaRPr lang="uk-UA" sz="22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272808" cy="5486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Вікна текстових процесорів: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47260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5"/>
            <a:ext cx="5292080" cy="250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208912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0"/>
            <a:ext cx="7488833" cy="5486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Вікно програми </a:t>
            </a:r>
            <a:r>
              <a:rPr lang="en-US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Microsoft Word</a:t>
            </a:r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293"/>
            <a:ext cx="5112569" cy="4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Рядок стану: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62880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 рядку стану виводяться такі повідомлення: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6448"/>
            <a:ext cx="8711024" cy="270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539750" y="436562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2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24923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>
              <a:solidFill>
                <a:srgbClr val="0000FF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68313" y="4005263"/>
            <a:ext cx="76962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3200">
              <a:solidFill>
                <a:srgbClr val="0000FF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68313" y="4941888"/>
            <a:ext cx="76962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2000">
              <a:solidFill>
                <a:srgbClr val="0000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835150" y="5589588"/>
            <a:ext cx="76962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ru-RU" altLang="ru-RU" sz="2000">
              <a:solidFill>
                <a:srgbClr val="0000FF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7" y="15032"/>
            <a:ext cx="7560841" cy="6340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Об’єкти текстових документів: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52515"/>
              </p:ext>
            </p:extLst>
          </p:nvPr>
        </p:nvGraphicFramePr>
        <p:xfrm>
          <a:off x="179512" y="1628800"/>
          <a:ext cx="8784976" cy="5084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200"/>
                <a:gridCol w="3241998"/>
                <a:gridCol w="4164778"/>
              </a:tblGrid>
              <a:tr h="529248">
                <a:tc>
                  <a:txBody>
                    <a:bodyPr/>
                    <a:lstStyle/>
                    <a:p>
                      <a:pPr marL="0" marR="25400" indent="0" algn="ct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spc="50" dirty="0">
                          <a:solidFill>
                            <a:srgbClr val="FF0000"/>
                          </a:solidFill>
                          <a:effectLst/>
                        </a:rPr>
                        <a:t>Назва</a:t>
                      </a:r>
                    </a:p>
                    <a:p>
                      <a:pPr marL="0" marR="25400" indent="0" algn="ct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spc="50" dirty="0">
                          <a:solidFill>
                            <a:srgbClr val="FF0000"/>
                          </a:solidFill>
                          <a:effectLst/>
                        </a:rPr>
                        <a:t>об’єкта</a:t>
                      </a:r>
                      <a:endParaRPr lang="uk-UA" sz="1600" b="1" spc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25400" indent="190500" algn="ctr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50" dirty="0">
                          <a:solidFill>
                            <a:srgbClr val="FF0000"/>
                          </a:solidFill>
                          <a:effectLst/>
                        </a:rPr>
                        <a:t>Тлумачення</a:t>
                      </a:r>
                      <a:endParaRPr lang="uk-UA" sz="1800" b="1" spc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25400" indent="190500" algn="ctr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50" dirty="0">
                          <a:solidFill>
                            <a:srgbClr val="FF0000"/>
                          </a:solidFill>
                          <a:effectLst/>
                        </a:rPr>
                        <a:t>Перелік властивостей</a:t>
                      </a:r>
                      <a:endParaRPr lang="uk-UA" sz="1800" b="1" spc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79">
                <a:tc>
                  <a:txBody>
                    <a:bodyPr/>
                    <a:lstStyle/>
                    <a:p>
                      <a:pPr marL="12700" marR="25400" indent="190500" algn="just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Символ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Літера, цифра, знак пунктуа­ції тощо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Шрифт, розмір, колір, накреслення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32">
                <a:tc>
                  <a:txBody>
                    <a:bodyPr/>
                    <a:lstStyle/>
                    <a:p>
                      <a:pPr marL="12700" marR="25400" indent="190500" algn="just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Слово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Набір символів, уміщених між двома пропусками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Шрифт, розмір, колір, накрес­лення символів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54">
                <a:tc>
                  <a:txBody>
                    <a:bodyPr/>
                    <a:lstStyle/>
                    <a:p>
                      <a:pPr marL="12700" marR="25400" indent="190500" algn="just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Речення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Одне чи кілька логічно пов'язаних слів, що закінчу­ються крапкою або знаками оклику чи питання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Шрифт, розмір, колір, накрес­лення символів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54">
                <a:tc>
                  <a:txBody>
                    <a:bodyPr/>
                    <a:lstStyle/>
                    <a:p>
                      <a:pPr marL="12700" marR="25400" indent="190500" algn="just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Довільна послідовність сим­волів, що закінчується </a:t>
                      </a:r>
                      <a:r>
                        <a:rPr lang="uk-UA" sz="1600" kern="1200" spc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на-</a:t>
                      </a: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 </a:t>
                      </a:r>
                      <a:r>
                        <a:rPr lang="uk-UA" sz="1600" kern="1200" spc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снен</a:t>
                      </a: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kern="1200" spc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ням</a:t>
                      </a: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клавіш і </a:t>
                      </a:r>
                      <a:r>
                        <a:rPr lang="uk-UA" sz="1600" kern="1200" spc="5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</a:t>
                      </a:r>
                      <a:endParaRPr lang="uk-UA" sz="1600" kern="1200" spc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Вирівнювання, відступи, міжряд­ковий </a:t>
                      </a:r>
                      <a:r>
                        <a:rPr lang="uk-UA" sz="1600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інтервал, </a:t>
                      </a:r>
                      <a:r>
                        <a:rPr lang="uk-UA" sz="1600" kern="1200" spc="5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інтервал</a:t>
                      </a:r>
                      <a:r>
                        <a:rPr lang="uk-UA" sz="1600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після </a:t>
                      </a:r>
                      <a:r>
                        <a:rPr lang="uk-UA" sz="1600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абзацу</a:t>
                      </a: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інтервал перед абзацом</a:t>
                      </a:r>
                      <a:endParaRPr lang="uk-UA" sz="1600" kern="1200" spc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844">
                <a:tc>
                  <a:txBody>
                    <a:bodyPr/>
                    <a:lstStyle/>
                    <a:p>
                      <a:pPr marL="12700" marR="25400" indent="190500" algn="just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Сторінка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Складова текстового до­кумента, крім тексту, може містити й інші об'єкти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Розміри сторінки, розміри полів, орієнтація сторінки, нумерація сторінок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591">
                <a:tc>
                  <a:txBody>
                    <a:bodyPr/>
                    <a:lstStyle/>
                    <a:p>
                      <a:pPr marL="12700" marR="25400" indent="190500" algn="ctr">
                        <a:lnSpc>
                          <a:spcPts val="1465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uk-UA" sz="1400" b="1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Графічний</a:t>
                      </a:r>
                      <a:r>
                        <a:rPr lang="uk-UA" sz="1600" b="1" kern="1200" spc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об'єкт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0б'єкт текстового документа: рисунок, схема, діаграма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0" indent="457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kern="1200" spc="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Розмір, місце розташування, обрамлення</a:t>
                      </a:r>
                    </a:p>
                  </a:txBody>
                  <a:tcPr marL="6260" marR="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9" presetClass="entr" presetSubtype="0" fill="hold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9" presetClass="entr" presetSubtype="0" fill="hold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9" presetClass="entr" presetSubtype="0" fill="hold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365" y="116632"/>
            <a:ext cx="8382635" cy="5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Виділення об’єктів текстового документа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115616" y="1628800"/>
            <a:ext cx="6768752" cy="77134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У текстових процесорах для виділення окремих складових тексту використовують мишу або комбінації клавіш.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44258"/>
              </p:ext>
            </p:extLst>
          </p:nvPr>
        </p:nvGraphicFramePr>
        <p:xfrm>
          <a:off x="1187624" y="2636912"/>
          <a:ext cx="6624736" cy="2371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944"/>
                <a:gridCol w="4606792"/>
              </a:tblGrid>
              <a:tr h="46583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Слово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Двічі</a:t>
                      </a:r>
                      <a:r>
                        <a:rPr lang="uk-UA" sz="1800" dirty="0">
                          <a:effectLst/>
                        </a:rPr>
                        <a:t> клацнути мишею в межах слова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0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Речення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Клацнути мишею в межах будь-якого слова при </a:t>
                      </a:r>
                      <a:r>
                        <a:rPr lang="uk-UA" sz="1800" dirty="0" err="1">
                          <a:effectLst/>
                        </a:rPr>
                        <a:t>натисненій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кпавіші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Ctrl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Один абзац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Тричі</a:t>
                      </a:r>
                      <a:r>
                        <a:rPr lang="uk-UA" sz="1800" dirty="0">
                          <a:effectLst/>
                        </a:rPr>
                        <a:t> клацнути мишею в будь-якому місці абзацу</a:t>
                      </a:r>
                      <a:endParaRPr lang="uk-UA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8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Увесь документ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Одночасно натиснути клавіші </a:t>
                      </a:r>
                      <a:r>
                        <a:rPr lang="uk-UA" sz="1800" b="1" dirty="0" err="1">
                          <a:effectLst/>
                        </a:rPr>
                        <a:t>Ctrl</a:t>
                      </a:r>
                      <a:r>
                        <a:rPr lang="uk-UA" sz="1800" b="1" dirty="0"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effectLst/>
                        </a:rPr>
                        <a:t>+ </a:t>
                      </a:r>
                      <a:r>
                        <a:rPr lang="uk-UA" sz="1800" b="1" dirty="0">
                          <a:effectLst/>
                        </a:rPr>
                        <a:t>A </a:t>
                      </a:r>
                      <a:endParaRPr lang="uk-UA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29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ТЕКСТ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1814"/>
            <a:ext cx="6696744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755576" y="2147316"/>
            <a:ext cx="5256584" cy="38739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Читати  § 18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«Оціни свої знання»</a:t>
            </a: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1115616" y="1268760"/>
            <a:ext cx="7908612" cy="275480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4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4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Середовище текстового процесора Microsoft Word.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Завдання. </a:t>
            </a:r>
            <a:r>
              <a:rPr lang="uk-UA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Визнач призначення інструментів, розміщених на різних вкладках вікна програми та на рядку стану, інструментів навігації й панелі швидкого доступу при роботі з файлом Цікаві місця України</a:t>
            </a:r>
            <a:r>
              <a:rPr lang="uk-UA" sz="24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400" b="1" spc="50" dirty="0">
              <a:ln w="11430"/>
              <a:solidFill>
                <a:schemeClr val="bg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124766" y="4293096"/>
            <a:ext cx="6431324" cy="14325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2</a:t>
            </a:r>
            <a:r>
              <a:rPr lang="uk-UA" sz="2400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Країни Європи та їх столиці.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Завдання.</a:t>
            </a:r>
            <a:r>
              <a:rPr lang="uk-UA" sz="2400" b="1" spc="50" dirty="0">
                <a:ln w="11430"/>
                <a:solidFill>
                  <a:schemeClr val="bg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У файлі Країни, виділи однаковим кольором опис країни та назву її столиці.</a:t>
            </a: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0861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761089"/>
              </p:ext>
            </p:extLst>
          </p:nvPr>
        </p:nvGraphicFramePr>
        <p:xfrm>
          <a:off x="323528" y="167342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4442756" cy="5486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uk-UA" altLang="uk-UA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Досліджуємо</a:t>
            </a:r>
          </a:p>
        </p:txBody>
      </p:sp>
      <p:pic>
        <p:nvPicPr>
          <p:cNvPr id="29700" name="Picture 2" descr="http://kor.ill.in.ua/m/610x385/1195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50" y="63544"/>
            <a:ext cx="1354035" cy="13540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00" y="4401872"/>
            <a:ext cx="50482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187625" y="1417579"/>
            <a:ext cx="6768752" cy="2681347"/>
          </a:xfrm>
          <a:prstGeom prst="foldedCorner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sz="2000" b="1" spc="50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Вправа </a:t>
            </a:r>
            <a:r>
              <a:rPr lang="uk-UA" sz="2000" b="1" spc="50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3</a:t>
            </a:r>
            <a:r>
              <a:rPr lang="uk-UA" sz="2000" spc="50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. </a:t>
            </a:r>
            <a:r>
              <a:rPr lang="uk-UA" sz="2000" spc="50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Коректор</a:t>
            </a:r>
          </a:p>
          <a:p>
            <a:pPr eaLnBrk="1" hangingPunct="1"/>
            <a:r>
              <a:rPr lang="uk-UA" sz="2000" b="1" dirty="0">
                <a:latin typeface="+mn-lt"/>
                <a:cs typeface="+mn-cs"/>
              </a:rPr>
              <a:t>Завдання.</a:t>
            </a:r>
            <a:r>
              <a:rPr lang="uk-UA" sz="2000" b="1" spc="50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uk-UA" sz="2000" dirty="0">
                <a:latin typeface="+mn-lt"/>
              </a:rPr>
              <a:t>Склади алгоритм роботи виконавця </a:t>
            </a:r>
            <a:r>
              <a:rPr lang="uk-UA" sz="2000" i="1" dirty="0">
                <a:latin typeface="+mn-lt"/>
              </a:rPr>
              <a:t>Коректора</a:t>
            </a:r>
            <a:r>
              <a:rPr lang="uk-UA" sz="2000" dirty="0">
                <a:latin typeface="+mn-lt"/>
              </a:rPr>
              <a:t>, який за допомогою лише клавіші </a:t>
            </a:r>
            <a:r>
              <a:rPr lang="en-US" sz="2000" i="1" dirty="0" smtClean="0">
                <a:latin typeface="+mn-lt"/>
              </a:rPr>
              <a:t>Del 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видаляє символи @ із тексту документа </a:t>
            </a:r>
            <a:r>
              <a:rPr lang="uk-UA" sz="2000" i="1" dirty="0">
                <a:latin typeface="+mn-lt"/>
              </a:rPr>
              <a:t>Українські традиції</a:t>
            </a:r>
            <a:r>
              <a:rPr lang="uk-UA" sz="2000" dirty="0">
                <a:latin typeface="+mn-lt"/>
              </a:rPr>
              <a:t>. На початку роботи алгоритму курсор </a:t>
            </a:r>
            <a:r>
              <a:rPr lang="uk-UA" sz="2000" dirty="0" smtClean="0">
                <a:latin typeface="+mn-lt"/>
              </a:rPr>
              <a:t>знаходить</a:t>
            </a:r>
            <a:r>
              <a:rPr lang="en-US" sz="2000" dirty="0" smtClean="0">
                <a:latin typeface="+mn-lt"/>
              </a:rPr>
              <a:t>c</a:t>
            </a:r>
            <a:r>
              <a:rPr lang="uk-UA" sz="2000" dirty="0" smtClean="0">
                <a:latin typeface="+mn-lt"/>
              </a:rPr>
              <a:t>я </a:t>
            </a:r>
            <a:r>
              <a:rPr lang="uk-UA" sz="2000" dirty="0">
                <a:latin typeface="+mn-lt"/>
              </a:rPr>
              <a:t>на початку тексту, а виконавець </a:t>
            </a:r>
            <a:r>
              <a:rPr lang="uk-UA" sz="2000" i="1" dirty="0">
                <a:latin typeface="+mn-lt"/>
              </a:rPr>
              <a:t>Коректор </a:t>
            </a:r>
            <a:r>
              <a:rPr lang="uk-UA" sz="2000" dirty="0">
                <a:latin typeface="+mn-lt"/>
              </a:rPr>
              <a:t>може переміщуватись у тексті лише вправо і вниз</a:t>
            </a:r>
            <a:r>
              <a:rPr lang="uk-UA" sz="2000" dirty="0" smtClean="0">
                <a:latin typeface="+mn-lt"/>
              </a:rPr>
              <a:t>.</a:t>
            </a:r>
            <a:endParaRPr lang="uk-UA" sz="2000" dirty="0">
              <a:latin typeface="+mn-lt"/>
            </a:endParaRPr>
          </a:p>
        </p:txBody>
      </p:sp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6840760" cy="2996119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Поняття текстового документа, його об’єктів. 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Текстовий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процесор, його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призначення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8935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88640" y="13905"/>
            <a:ext cx="7942783" cy="5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являє собою текстовий документ?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11560" y="1268760"/>
            <a:ext cx="7992888" cy="259228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Текстовий документ </a:t>
            </a:r>
            <a:r>
              <a:rPr lang="uk-UA" sz="2400" b="1" dirty="0" smtClean="0"/>
              <a:t>— </a:t>
            </a:r>
            <a:endParaRPr lang="en-US" sz="2400" b="1" dirty="0" smtClean="0"/>
          </a:p>
          <a:p>
            <a:pPr algn="ctr"/>
            <a:r>
              <a:rPr lang="uk-UA" sz="2400" b="1" dirty="0" smtClean="0"/>
              <a:t>документ, який складається з текстових об'єктів (символів, слів, абзаців)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3429000"/>
            <a:ext cx="51845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518"/>
            <a:ext cx="7948552" cy="5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 являє собою текстовий документ?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11560" y="1268760"/>
            <a:ext cx="7992888" cy="2592288"/>
          </a:xfrm>
          <a:prstGeom prst="foldedCorner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Текстовий документ </a:t>
            </a:r>
            <a:r>
              <a:rPr lang="uk-UA" sz="2400" b="1" dirty="0" smtClean="0"/>
              <a:t>— </a:t>
            </a:r>
            <a:r>
              <a:rPr lang="uk-UA" sz="2400" b="1" dirty="0" err="1" smtClean="0"/>
              <a:t>документ</a:t>
            </a:r>
            <a:r>
              <a:rPr lang="uk-UA" sz="2400" b="1" dirty="0" smtClean="0"/>
              <a:t>, який складається з текстових об'єктів  та інших об'єктів (графічних, мультимедійних тощо).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57052714"/>
              </p:ext>
            </p:extLst>
          </p:nvPr>
        </p:nvGraphicFramePr>
        <p:xfrm>
          <a:off x="160240" y="3501008"/>
          <a:ext cx="8895528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9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905"/>
            <a:ext cx="7633221" cy="6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Програми для створення текстових документів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35047" y="2996952"/>
            <a:ext cx="2447925" cy="132802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Текстові редактори</a:t>
            </a:r>
            <a:endParaRPr lang="ru-RU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19475" y="2492375"/>
            <a:ext cx="2520950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Текстові процесори</a:t>
            </a:r>
            <a:endParaRPr lang="ru-RU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00788" y="2996952"/>
            <a:ext cx="2232025" cy="13280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uk-UA" sz="3600" b="1" dirty="0" err="1" smtClean="0">
                <a:latin typeface="Calibri" pitchFamily="34" charset="0"/>
                <a:cs typeface="Calibri" pitchFamily="34" charset="0"/>
              </a:rPr>
              <a:t>Виданичі</a:t>
            </a:r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 системи</a:t>
            </a:r>
            <a:endParaRPr lang="ru-RU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8313" y="4797152"/>
            <a:ext cx="8064500" cy="1873270"/>
          </a:xfrm>
          <a:prstGeom prst="foldedCorner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uk-UA" sz="3200" b="1" dirty="0" smtClean="0">
                <a:latin typeface="Calibri" pitchFamily="34" charset="0"/>
                <a:cs typeface="Calibri" pitchFamily="34" charset="0"/>
              </a:rPr>
              <a:t>Системи обробки текстів</a:t>
            </a:r>
            <a:r>
              <a:rPr lang="uk-UA" sz="3200" dirty="0" smtClean="0">
                <a:latin typeface="Calibri" pitchFamily="34" charset="0"/>
                <a:cs typeface="Calibri" pitchFamily="34" charset="0"/>
              </a:rPr>
              <a:t> – програми, призначені для створення, редагування й друку текстових документів.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11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10468"/>
            <a:ext cx="105727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783220"/>
            <a:ext cx="1428750" cy="107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47" y="1845363"/>
            <a:ext cx="1000125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416050"/>
            <a:ext cx="105727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5184576" cy="6206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Текстові редактори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536934"/>
            <a:ext cx="246177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Текстові редактори призначені для опрацювання документів, які містять лише звичайний текст.</a:t>
            </a:r>
          </a:p>
        </p:txBody>
      </p:sp>
      <p:pic>
        <p:nvPicPr>
          <p:cNvPr id="6148" name="Picture 4" descr="http://netzor.org/uploads/posts/2011-11/1321195386_note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9" y="169626"/>
            <a:ext cx="1353584" cy="13535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" y="1412776"/>
            <a:ext cx="520065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8334" y="3717032"/>
            <a:ext cx="3816424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Блокнот </a:t>
            </a:r>
            <a:r>
              <a:rPr lang="uk-UA" dirty="0" smtClean="0"/>
              <a:t>що </a:t>
            </a:r>
            <a:r>
              <a:rPr lang="uk-UA" dirty="0"/>
              <a:t>входить до набору </a:t>
            </a:r>
            <a:r>
              <a:rPr lang="uk-UA" b="1" i="1" dirty="0"/>
              <a:t>Стандартних</a:t>
            </a:r>
            <a:r>
              <a:rPr lang="uk-UA" b="1" dirty="0"/>
              <a:t> </a:t>
            </a:r>
            <a:r>
              <a:rPr lang="uk-UA" dirty="0"/>
              <a:t>програм </a:t>
            </a:r>
            <a:r>
              <a:rPr lang="uk-UA" dirty="0" smtClean="0"/>
              <a:t>Файли, </a:t>
            </a:r>
            <a:r>
              <a:rPr lang="uk-UA" dirty="0"/>
              <a:t>створені в середовищі цієї програми, мають розширення </a:t>
            </a:r>
            <a:r>
              <a:rPr lang="en-US" i="1" dirty="0"/>
              <a:t>txt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08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469"/>
            <a:ext cx="5040560" cy="53421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Текстовий процесор</a:t>
            </a:r>
            <a:endParaRPr lang="uk-UA" sz="4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115616" y="3284984"/>
            <a:ext cx="6768752" cy="1285577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uk-UA" sz="2000" dirty="0" smtClean="0"/>
              <a:t>Текстовим </a:t>
            </a:r>
            <a:r>
              <a:rPr lang="uk-UA" sz="2000" dirty="0"/>
              <a:t>процесором є програма з пакета </a:t>
            </a:r>
            <a:endParaRPr lang="uk-UA" sz="2000" dirty="0" smtClean="0"/>
          </a:p>
          <a:p>
            <a:pPr indent="457200" algn="ctr"/>
            <a:r>
              <a:rPr lang="en-US" sz="2400" b="1" dirty="0" smtClean="0">
                <a:solidFill>
                  <a:srgbClr val="002060"/>
                </a:solidFill>
              </a:rPr>
              <a:t>Microsoft </a:t>
            </a:r>
            <a:r>
              <a:rPr lang="en-US" sz="2400" b="1" dirty="0">
                <a:solidFill>
                  <a:srgbClr val="002060"/>
                </a:solidFill>
              </a:rPr>
              <a:t>Office </a:t>
            </a:r>
            <a:r>
              <a:rPr lang="en-US" sz="2400" dirty="0">
                <a:solidFill>
                  <a:srgbClr val="002060"/>
                </a:solidFill>
              </a:rPr>
              <a:t>— </a:t>
            </a:r>
            <a:r>
              <a:rPr lang="en-US" sz="2400" b="1" dirty="0">
                <a:solidFill>
                  <a:srgbClr val="002060"/>
                </a:solidFill>
              </a:rPr>
              <a:t>Microsoft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Word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uk-UA" sz="2400" dirty="0" smtClean="0">
              <a:solidFill>
                <a:srgbClr val="002060"/>
              </a:solidFill>
            </a:endParaRPr>
          </a:p>
          <a:p>
            <a:pPr indent="457200" algn="ctr"/>
            <a:r>
              <a:rPr lang="uk-UA" sz="2000" dirty="0" smtClean="0"/>
              <a:t>Розширення </a:t>
            </a:r>
            <a:r>
              <a:rPr lang="uk-UA" sz="2000" dirty="0"/>
              <a:t>файлів </a:t>
            </a:r>
            <a:r>
              <a:rPr lang="en-US" sz="2000" dirty="0" err="1"/>
              <a:t>docx</a:t>
            </a:r>
            <a:r>
              <a:rPr lang="en-US" sz="2000" dirty="0"/>
              <a:t> </a:t>
            </a:r>
            <a:r>
              <a:rPr lang="uk-UA" sz="2000" dirty="0"/>
              <a:t>чи </a:t>
            </a:r>
            <a:r>
              <a:rPr lang="en-US" sz="2000" dirty="0" smtClean="0"/>
              <a:t>doc</a:t>
            </a:r>
            <a:endParaRPr lang="uk-UA" sz="20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971600" y="1484784"/>
            <a:ext cx="7056784" cy="1584176"/>
          </a:xfrm>
          <a:prstGeom prst="snip2Diag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Текстовий </a:t>
            </a:r>
            <a:r>
              <a:rPr lang="uk-UA" sz="2400" b="1" dirty="0">
                <a:solidFill>
                  <a:srgbClr val="FF0000"/>
                </a:solidFill>
              </a:rPr>
              <a:t>процесор </a:t>
            </a:r>
            <a:r>
              <a:rPr lang="uk-UA" sz="2400" b="1" dirty="0" smtClean="0"/>
              <a:t>— програма, призначена для створення й опрацювання текстових документів.</a:t>
            </a:r>
          </a:p>
        </p:txBody>
      </p:sp>
      <p:pic>
        <p:nvPicPr>
          <p:cNvPr id="7172" name="Picture 4" descr="&amp;Kcy;&amp;ucy;&amp;rcy;&amp;scy;&amp;ycy; &amp;Ocy;&amp;bcy;&amp;ucy;&amp;chcy;&amp;iecy;&amp;ncy;&amp;icy;&amp;iecy; Word Excel PowerPoint OutLook &amp;vcy; &amp;gcy;. &amp;Mcy;&amp;ocy;&amp;scy;&amp;kcy;&amp;vcy;&amp;acy; - &amp;dcy;&amp;acy;&amp;tcy;&amp;softcy; &amp;ocy;&amp;bcy;&amp;hardcy;&amp;yacy;&amp;vcy;&amp;l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9" y="4529059"/>
            <a:ext cx="344882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91" y="4778685"/>
            <a:ext cx="1368152" cy="173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2961"/>
            <a:ext cx="7942783" cy="4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Завантаження текстового процесора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1115617" y="1628800"/>
            <a:ext cx="6690286" cy="1101923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Завантажити текстовий процесор можна кількома способами. </a:t>
            </a:r>
            <a:endParaRPr lang="uk-UA" dirty="0" smtClean="0"/>
          </a:p>
          <a:p>
            <a:pPr algn="ctr"/>
            <a:r>
              <a:rPr lang="uk-UA" dirty="0" smtClean="0"/>
              <a:t>Один </a:t>
            </a:r>
            <a:r>
              <a:rPr lang="uk-UA" dirty="0"/>
              <a:t>із них — відкрити документ, що має один із значків:</a:t>
            </a:r>
          </a:p>
        </p:txBody>
      </p:sp>
      <p:pic>
        <p:nvPicPr>
          <p:cNvPr id="9218" name="Picture 2" descr="Microsoft Word Logo 2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63" y="2965138"/>
            <a:ext cx="1440159" cy="144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est strongest travel u s dolla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"/>
          <a:stretch/>
        </p:blipFill>
        <p:spPr bwMode="auto">
          <a:xfrm>
            <a:off x="3638469" y="2908142"/>
            <a:ext cx="1554155" cy="149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amp;KHcy;&amp;rcy;&amp;acy;&amp;mcy; &amp;ZHcy;&amp;icy;&amp;vcy;&amp;ocy;&amp;ncy;&amp;ocy;&amp;scy;&amp;ncy;&amp;ycy;&amp;jcy; &amp;Icy;&amp;scy;&amp;tcy;&amp;ocy;&amp;chcy;&amp;ncy;&amp;icy;&amp;kcy; &amp;vcy; &amp;Bcy;&amp;icy;&amp;bcy;&amp;icy;&amp;rcy;&amp;iecy;&amp;vcy;&amp;iecy; &amp;Rcy;&amp;acy;&amp;scy;&amp;pcy;&amp;icy;&amp;scy;&amp;acy;&amp;ncy;&amp;icy;&amp;iecy; &amp;bcy;&amp;ocy;&amp;gcy;&amp;ocy;&amp;scy;&amp;lcy;&amp;ucy;&amp;zhcy;&amp;iecy;&amp;ncy;&amp;icy;&amp;j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83" y="2889103"/>
            <a:ext cx="2076822" cy="159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Libre Office &amp;lcy;&amp;ucy;&amp;chcy;&amp;shcy;&amp;icy;&amp;jcy; &amp;ocy;&amp;fcy;&amp;icy;&amp;scy;&amp;ncy;&amp;ycy;&amp;jcy; &amp;ncy;&amp;acy;&amp;bcy;&amp;ocy;&amp;rcy; &amp;scy; &amp;ocy;&amp;tcy;&amp;kcy;&amp;rcy;&amp;ycy;&amp;tcy;&amp;ycy;&amp;mcy; &amp;kcy;&amp;ocy;&amp;dcy;&amp;ocy;&amp;mcy; &amp;Bcy;&amp;lcy;&amp;ocy;&amp;gcy; &amp;scy;&amp;icy;&amp;scy;&amp;tcy;&amp;iecy;&amp;mcy;&amp;ncy;&amp;ocy;&amp;gcy;&amp;ocy; &amp;acy;&amp;dcy;&amp;mcy;&amp;icy;&amp;ncy;&amp;icy;&amp;scy;&amp;tcy;&amp;rcy;&amp;acy;&amp;tcy;&amp;ocy;&amp;r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Libre Office &amp;lcy;&amp;ucy;&amp;chcy;&amp;shcy;&amp;icy;&amp;jcy; &amp;ocy;&amp;fcy;&amp;icy;&amp;scy;&amp;ncy;&amp;ycy;&amp;jcy; &amp;ncy;&amp;acy;&amp;bcy;&amp;ocy;&amp;rcy; &amp;scy; &amp;ocy;&amp;tcy;&amp;kcy;&amp;rcy;&amp;ycy;&amp;tcy;&amp;ycy;&amp;mcy; &amp;kcy;&amp;ocy;&amp;dcy;&amp;ocy;&amp;mcy; &amp;Bcy;&amp;lcy;&amp;ocy;&amp;gcy; &amp;scy;&amp;icy;&amp;scy;&amp;tcy;&amp;iecy;&amp;mcy;&amp;ncy;&amp;ocy;&amp;gcy;&amp;ocy; &amp;acy;&amp;dcy;&amp;mcy;&amp;icy;&amp;ncy;&amp;icy;&amp;scy;&amp;tcy;&amp;rcy;&amp;acy;&amp;tcy;&amp;ocy;&amp;rcy;&amp;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43" y="4481335"/>
            <a:ext cx="1541026" cy="178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7 Free Open Source Software For A New Windows Installa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7974"/>
          <a:stretch/>
        </p:blipFill>
        <p:spPr bwMode="auto">
          <a:xfrm>
            <a:off x="5580112" y="4606871"/>
            <a:ext cx="1440160" cy="185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918</TotalTime>
  <Words>588</Words>
  <Application>Microsoft Office PowerPoint</Application>
  <PresentationFormat>Экран (4:3)</PresentationFormat>
  <Paragraphs>92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Ти дізнаєшся:</vt:lpstr>
      <vt:lpstr>Презентация PowerPoint</vt:lpstr>
      <vt:lpstr>Що являє собою текстовий документ?</vt:lpstr>
      <vt:lpstr>Що являє собою текстовий документ?</vt:lpstr>
      <vt:lpstr>Програми для створення текстових документів</vt:lpstr>
      <vt:lpstr>Текстові редактори</vt:lpstr>
      <vt:lpstr>Текстовий процесор</vt:lpstr>
      <vt:lpstr>Завантаження текстового процесора</vt:lpstr>
      <vt:lpstr>Завантаження текстового процесора</vt:lpstr>
      <vt:lpstr>Вікна текстових процесорів:</vt:lpstr>
      <vt:lpstr>Вікно програми Microsoft Word </vt:lpstr>
      <vt:lpstr>Рядок стану:</vt:lpstr>
      <vt:lpstr>Об’єкти текстових документів:</vt:lpstr>
      <vt:lpstr>Виділення об’єктів текстового документа</vt:lpstr>
      <vt:lpstr>Презентация PowerPoint</vt:lpstr>
      <vt:lpstr>Домашнє завдання</vt:lpstr>
      <vt:lpstr>Працюємо за комп’ютером</vt:lpstr>
      <vt:lpstr>Робота з комп'ютером</vt:lpstr>
      <vt:lpstr>Досліджуємо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Пользователь Windows</cp:lastModifiedBy>
  <cp:revision>59</cp:revision>
  <dcterms:created xsi:type="dcterms:W3CDTF">2012-03-12T11:25:56Z</dcterms:created>
  <dcterms:modified xsi:type="dcterms:W3CDTF">2016-10-15T07:23:41Z</dcterms:modified>
</cp:coreProperties>
</file>