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6" r:id="rId17"/>
    <p:sldId id="277" r:id="rId18"/>
    <p:sldId id="278" r:id="rId19"/>
    <p:sldId id="279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105BFB-FD02-42A4-B024-30E728FE1180}" type="doc">
      <dgm:prSet loTypeId="urn:microsoft.com/office/officeart/2009/3/layout/StepUpProcess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315B3D86-926A-4CC7-8AA0-D4C96E20CBEA}">
      <dgm:prSet phldrT="[Текст]" custT="1"/>
      <dgm:spPr/>
      <dgm:t>
        <a:bodyPr/>
        <a:lstStyle/>
        <a:p>
          <a:r>
            <a:rPr lang="uk-UA" sz="2000" b="1" i="1" noProof="0" dirty="0" smtClean="0"/>
            <a:t>Що називають алгоритмом</a:t>
          </a:r>
        </a:p>
      </dgm:t>
    </dgm:pt>
    <dgm:pt modelId="{DF55645F-A126-4D86-9561-716167B27046}" type="parTrans" cxnId="{68FB6ADD-641A-4696-9742-88298C57E541}">
      <dgm:prSet/>
      <dgm:spPr/>
      <dgm:t>
        <a:bodyPr/>
        <a:lstStyle/>
        <a:p>
          <a:endParaRPr lang="uk-UA" b="1"/>
        </a:p>
      </dgm:t>
    </dgm:pt>
    <dgm:pt modelId="{2D71F001-BD1C-49B7-AFB3-4937C19A9401}" type="sibTrans" cxnId="{68FB6ADD-641A-4696-9742-88298C57E541}">
      <dgm:prSet/>
      <dgm:spPr/>
      <dgm:t>
        <a:bodyPr/>
        <a:lstStyle/>
        <a:p>
          <a:endParaRPr lang="uk-UA" b="1"/>
        </a:p>
      </dgm:t>
    </dgm:pt>
    <dgm:pt modelId="{9955DCCA-1927-447A-B0E0-D61663048EE8}">
      <dgm:prSet phldrT="[Текст]" custT="1"/>
      <dgm:spPr/>
      <dgm:t>
        <a:bodyPr/>
        <a:lstStyle/>
        <a:p>
          <a:r>
            <a:rPr lang="uk-UA" sz="2000" b="1" i="1" noProof="0" dirty="0" smtClean="0"/>
            <a:t>У якій формі можна подати алгоритм</a:t>
          </a:r>
        </a:p>
      </dgm:t>
    </dgm:pt>
    <dgm:pt modelId="{BEB06C26-D1FE-49F6-AF77-63A677BA45F4}" type="parTrans" cxnId="{F726AB76-4D4D-43E1-B7BC-CD8D37266646}">
      <dgm:prSet/>
      <dgm:spPr/>
      <dgm:t>
        <a:bodyPr/>
        <a:lstStyle/>
        <a:p>
          <a:endParaRPr lang="uk-UA" b="1"/>
        </a:p>
      </dgm:t>
    </dgm:pt>
    <dgm:pt modelId="{E50F8F57-8A45-42CA-A274-24C4CA1CD071}" type="sibTrans" cxnId="{F726AB76-4D4D-43E1-B7BC-CD8D37266646}">
      <dgm:prSet/>
      <dgm:spPr/>
      <dgm:t>
        <a:bodyPr/>
        <a:lstStyle/>
        <a:p>
          <a:endParaRPr lang="uk-UA" b="1"/>
        </a:p>
      </dgm:t>
    </dgm:pt>
    <dgm:pt modelId="{73DEBAF0-3834-4328-A549-117CFA3EE1D1}">
      <dgm:prSet phldrT="[Текст]" custT="1"/>
      <dgm:spPr/>
      <dgm:t>
        <a:bodyPr/>
        <a:lstStyle/>
        <a:p>
          <a:r>
            <a:rPr lang="uk-UA" sz="1800" b="1" i="1" noProof="0" dirty="0" smtClean="0"/>
            <a:t>Хто або що може бути виконавцем алгоритму</a:t>
          </a:r>
        </a:p>
      </dgm:t>
    </dgm:pt>
    <dgm:pt modelId="{9AE7E492-4EBB-43C0-8534-E258D4206DF5}" type="parTrans" cxnId="{F3FE8053-BDD6-4F22-A305-45A3AE8C476B}">
      <dgm:prSet/>
      <dgm:spPr/>
      <dgm:t>
        <a:bodyPr/>
        <a:lstStyle/>
        <a:p>
          <a:endParaRPr lang="uk-UA" b="1"/>
        </a:p>
      </dgm:t>
    </dgm:pt>
    <dgm:pt modelId="{ACDCF1E4-0FC2-4D18-B0EC-5DA71AF0A799}" type="sibTrans" cxnId="{F3FE8053-BDD6-4F22-A305-45A3AE8C476B}">
      <dgm:prSet/>
      <dgm:spPr/>
      <dgm:t>
        <a:bodyPr/>
        <a:lstStyle/>
        <a:p>
          <a:endParaRPr lang="uk-UA" b="1"/>
        </a:p>
      </dgm:t>
    </dgm:pt>
    <dgm:pt modelId="{2BFCC04B-5BEB-4DAE-97D1-F47641846B4A}">
      <dgm:prSet phldrT="[Текст]"/>
      <dgm:spPr/>
      <dgm:t>
        <a:bodyPr/>
        <a:lstStyle/>
        <a:p>
          <a:r>
            <a:rPr lang="uk-UA" b="1" i="1" noProof="0" dirty="0" smtClean="0"/>
            <a:t>Які особливості структури слідування при графічному поданні алгоритмів</a:t>
          </a:r>
        </a:p>
      </dgm:t>
    </dgm:pt>
    <dgm:pt modelId="{A5122477-7736-4821-9085-3DD889CD9222}" type="parTrans" cxnId="{3B57759C-379A-488D-900C-29D0CF421B32}">
      <dgm:prSet/>
      <dgm:spPr/>
      <dgm:t>
        <a:bodyPr/>
        <a:lstStyle/>
        <a:p>
          <a:endParaRPr lang="uk-UA" b="1"/>
        </a:p>
      </dgm:t>
    </dgm:pt>
    <dgm:pt modelId="{0FFFF517-82FF-47E2-8C52-17CCE0322137}" type="sibTrans" cxnId="{3B57759C-379A-488D-900C-29D0CF421B32}">
      <dgm:prSet/>
      <dgm:spPr/>
      <dgm:t>
        <a:bodyPr/>
        <a:lstStyle/>
        <a:p>
          <a:endParaRPr lang="uk-UA" b="1"/>
        </a:p>
      </dgm:t>
    </dgm:pt>
    <dgm:pt modelId="{278BBEC3-25EB-4983-A2ED-39E7510A7FC9}" type="pres">
      <dgm:prSet presAssocID="{E5105BFB-FD02-42A4-B024-30E728FE118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5BF0CC98-8900-4BA1-A102-A374D41FF3BF}" type="pres">
      <dgm:prSet presAssocID="{315B3D86-926A-4CC7-8AA0-D4C96E20CBEA}" presName="composite" presStyleCnt="0"/>
      <dgm:spPr/>
      <dgm:t>
        <a:bodyPr/>
        <a:lstStyle/>
        <a:p>
          <a:endParaRPr lang="uk-UA"/>
        </a:p>
      </dgm:t>
    </dgm:pt>
    <dgm:pt modelId="{97F4F5B0-160D-40C2-BA04-7E2E012FE3F3}" type="pres">
      <dgm:prSet presAssocID="{315B3D86-926A-4CC7-8AA0-D4C96E20CBEA}" presName="LShape" presStyleLbl="alignNode1" presStyleIdx="0" presStyleCnt="7"/>
      <dgm:spPr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>
          <a:solidFill>
            <a:srgbClr val="7030A0"/>
          </a:solidFill>
        </a:ln>
      </dgm:spPr>
      <dgm:t>
        <a:bodyPr/>
        <a:lstStyle/>
        <a:p>
          <a:endParaRPr lang="uk-UA"/>
        </a:p>
      </dgm:t>
    </dgm:pt>
    <dgm:pt modelId="{6A1C8FA4-0F52-445B-8E3A-B1010353A56A}" type="pres">
      <dgm:prSet presAssocID="{315B3D86-926A-4CC7-8AA0-D4C96E20CBEA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9CC8D66-CC3D-43B1-9028-C9C2A7507516}" type="pres">
      <dgm:prSet presAssocID="{315B3D86-926A-4CC7-8AA0-D4C96E20CBEA}" presName="Triangle" presStyleLbl="alignNode1" presStyleIdx="1" presStyleCnt="7"/>
      <dgm:spPr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>
          <a:solidFill>
            <a:srgbClr val="7030A0"/>
          </a:solidFill>
        </a:ln>
      </dgm:spPr>
      <dgm:t>
        <a:bodyPr/>
        <a:lstStyle/>
        <a:p>
          <a:endParaRPr lang="uk-UA"/>
        </a:p>
      </dgm:t>
    </dgm:pt>
    <dgm:pt modelId="{38C4B215-A2C7-43E1-B40E-95E31A1B4645}" type="pres">
      <dgm:prSet presAssocID="{2D71F001-BD1C-49B7-AFB3-4937C19A9401}" presName="sibTrans" presStyleCnt="0"/>
      <dgm:spPr/>
      <dgm:t>
        <a:bodyPr/>
        <a:lstStyle/>
        <a:p>
          <a:endParaRPr lang="uk-UA"/>
        </a:p>
      </dgm:t>
    </dgm:pt>
    <dgm:pt modelId="{0D8E35D1-8279-4738-84B1-109E39103AF9}" type="pres">
      <dgm:prSet presAssocID="{2D71F001-BD1C-49B7-AFB3-4937C19A9401}" presName="space" presStyleCnt="0"/>
      <dgm:spPr/>
      <dgm:t>
        <a:bodyPr/>
        <a:lstStyle/>
        <a:p>
          <a:endParaRPr lang="uk-UA"/>
        </a:p>
      </dgm:t>
    </dgm:pt>
    <dgm:pt modelId="{3C6A016D-BCF4-4525-85FC-23F81AB96AE7}" type="pres">
      <dgm:prSet presAssocID="{9955DCCA-1927-447A-B0E0-D61663048EE8}" presName="composite" presStyleCnt="0"/>
      <dgm:spPr/>
      <dgm:t>
        <a:bodyPr/>
        <a:lstStyle/>
        <a:p>
          <a:endParaRPr lang="uk-UA"/>
        </a:p>
      </dgm:t>
    </dgm:pt>
    <dgm:pt modelId="{AC0DE14E-82E2-45F6-BC06-171FB2815A16}" type="pres">
      <dgm:prSet presAssocID="{9955DCCA-1927-447A-B0E0-D61663048EE8}" presName="LShape" presStyleLbl="alignNode1" presStyleIdx="2" presStyleCnt="7"/>
      <dgm:spPr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>
          <a:solidFill>
            <a:srgbClr val="7030A0"/>
          </a:solidFill>
        </a:ln>
      </dgm:spPr>
      <dgm:t>
        <a:bodyPr/>
        <a:lstStyle/>
        <a:p>
          <a:endParaRPr lang="uk-UA"/>
        </a:p>
      </dgm:t>
    </dgm:pt>
    <dgm:pt modelId="{BBAF9E15-80C3-4253-BCA0-4AFD6FEA651C}" type="pres">
      <dgm:prSet presAssocID="{9955DCCA-1927-447A-B0E0-D61663048EE8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9164056-8AA8-4CA8-AFE5-5EFFB9095995}" type="pres">
      <dgm:prSet presAssocID="{9955DCCA-1927-447A-B0E0-D61663048EE8}" presName="Triangle" presStyleLbl="alignNode1" presStyleIdx="3" presStyleCnt="7"/>
      <dgm:spPr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>
          <a:solidFill>
            <a:srgbClr val="7030A0"/>
          </a:solidFill>
        </a:ln>
      </dgm:spPr>
      <dgm:t>
        <a:bodyPr/>
        <a:lstStyle/>
        <a:p>
          <a:endParaRPr lang="uk-UA"/>
        </a:p>
      </dgm:t>
    </dgm:pt>
    <dgm:pt modelId="{3B1E5A8A-F516-4D35-ACEA-08FECD676D88}" type="pres">
      <dgm:prSet presAssocID="{E50F8F57-8A45-42CA-A274-24C4CA1CD071}" presName="sibTrans" presStyleCnt="0"/>
      <dgm:spPr/>
      <dgm:t>
        <a:bodyPr/>
        <a:lstStyle/>
        <a:p>
          <a:endParaRPr lang="uk-UA"/>
        </a:p>
      </dgm:t>
    </dgm:pt>
    <dgm:pt modelId="{B3046140-F40C-4711-B20A-B8E13C910150}" type="pres">
      <dgm:prSet presAssocID="{E50F8F57-8A45-42CA-A274-24C4CA1CD071}" presName="space" presStyleCnt="0"/>
      <dgm:spPr/>
      <dgm:t>
        <a:bodyPr/>
        <a:lstStyle/>
        <a:p>
          <a:endParaRPr lang="uk-UA"/>
        </a:p>
      </dgm:t>
    </dgm:pt>
    <dgm:pt modelId="{553C9E41-A10E-41D4-B209-1B638E724388}" type="pres">
      <dgm:prSet presAssocID="{73DEBAF0-3834-4328-A549-117CFA3EE1D1}" presName="composite" presStyleCnt="0"/>
      <dgm:spPr/>
      <dgm:t>
        <a:bodyPr/>
        <a:lstStyle/>
        <a:p>
          <a:endParaRPr lang="uk-UA"/>
        </a:p>
      </dgm:t>
    </dgm:pt>
    <dgm:pt modelId="{77AA25AA-2414-40B8-95D0-A8FD724C6A6E}" type="pres">
      <dgm:prSet presAssocID="{73DEBAF0-3834-4328-A549-117CFA3EE1D1}" presName="LShape" presStyleLbl="alignNode1" presStyleIdx="4" presStyleCnt="7"/>
      <dgm:spPr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>
          <a:solidFill>
            <a:srgbClr val="7030A0"/>
          </a:solidFill>
        </a:ln>
      </dgm:spPr>
      <dgm:t>
        <a:bodyPr/>
        <a:lstStyle/>
        <a:p>
          <a:endParaRPr lang="uk-UA"/>
        </a:p>
      </dgm:t>
    </dgm:pt>
    <dgm:pt modelId="{F3512FE0-87F1-49B2-B59A-C01170C09C67}" type="pres">
      <dgm:prSet presAssocID="{73DEBAF0-3834-4328-A549-117CFA3EE1D1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4A2969-FE95-41AD-90F1-FA9456FA09EC}" type="pres">
      <dgm:prSet presAssocID="{73DEBAF0-3834-4328-A549-117CFA3EE1D1}" presName="Triangle" presStyleLbl="alignNode1" presStyleIdx="5" presStyleCnt="7"/>
      <dgm:spPr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>
          <a:solidFill>
            <a:srgbClr val="7030A0"/>
          </a:solidFill>
        </a:ln>
      </dgm:spPr>
      <dgm:t>
        <a:bodyPr/>
        <a:lstStyle/>
        <a:p>
          <a:endParaRPr lang="uk-UA"/>
        </a:p>
      </dgm:t>
    </dgm:pt>
    <dgm:pt modelId="{3DB57D67-A355-46F5-B842-9A90BB303CA1}" type="pres">
      <dgm:prSet presAssocID="{ACDCF1E4-0FC2-4D18-B0EC-5DA71AF0A799}" presName="sibTrans" presStyleCnt="0"/>
      <dgm:spPr/>
    </dgm:pt>
    <dgm:pt modelId="{2BF308DE-1389-45BB-B0CB-23216B67BA2C}" type="pres">
      <dgm:prSet presAssocID="{ACDCF1E4-0FC2-4D18-B0EC-5DA71AF0A799}" presName="space" presStyleCnt="0"/>
      <dgm:spPr/>
    </dgm:pt>
    <dgm:pt modelId="{6865C909-7EC6-4711-AC35-75B62F2F2F2D}" type="pres">
      <dgm:prSet presAssocID="{2BFCC04B-5BEB-4DAE-97D1-F47641846B4A}" presName="composite" presStyleCnt="0"/>
      <dgm:spPr/>
    </dgm:pt>
    <dgm:pt modelId="{84382ABA-4503-4E30-A47D-74A283F133AC}" type="pres">
      <dgm:prSet presAssocID="{2BFCC04B-5BEB-4DAE-97D1-F47641846B4A}" presName="LShape" presStyleLbl="alignNode1" presStyleIdx="6" presStyleCnt="7"/>
      <dgm:spPr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>
          <a:solidFill>
            <a:srgbClr val="7030A0"/>
          </a:solidFill>
        </a:ln>
      </dgm:spPr>
      <dgm:t>
        <a:bodyPr/>
        <a:lstStyle/>
        <a:p>
          <a:endParaRPr lang="uk-UA"/>
        </a:p>
      </dgm:t>
    </dgm:pt>
    <dgm:pt modelId="{4D5900C1-455C-42C8-98CA-C973FE9AF245}" type="pres">
      <dgm:prSet presAssocID="{2BFCC04B-5BEB-4DAE-97D1-F47641846B4A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CF7ED83-1312-49ED-B113-1DC44DA23BEF}" type="presOf" srcId="{E5105BFB-FD02-42A4-B024-30E728FE1180}" destId="{278BBEC3-25EB-4983-A2ED-39E7510A7FC9}" srcOrd="0" destOrd="0" presId="urn:microsoft.com/office/officeart/2009/3/layout/StepUpProcess"/>
    <dgm:cxn modelId="{68FB6ADD-641A-4696-9742-88298C57E541}" srcId="{E5105BFB-FD02-42A4-B024-30E728FE1180}" destId="{315B3D86-926A-4CC7-8AA0-D4C96E20CBEA}" srcOrd="0" destOrd="0" parTransId="{DF55645F-A126-4D86-9561-716167B27046}" sibTransId="{2D71F001-BD1C-49B7-AFB3-4937C19A9401}"/>
    <dgm:cxn modelId="{B304932D-513F-4D19-9A4A-E592B9A3FA2F}" type="presOf" srcId="{2BFCC04B-5BEB-4DAE-97D1-F47641846B4A}" destId="{4D5900C1-455C-42C8-98CA-C973FE9AF245}" srcOrd="0" destOrd="0" presId="urn:microsoft.com/office/officeart/2009/3/layout/StepUpProcess"/>
    <dgm:cxn modelId="{3B57759C-379A-488D-900C-29D0CF421B32}" srcId="{E5105BFB-FD02-42A4-B024-30E728FE1180}" destId="{2BFCC04B-5BEB-4DAE-97D1-F47641846B4A}" srcOrd="3" destOrd="0" parTransId="{A5122477-7736-4821-9085-3DD889CD9222}" sibTransId="{0FFFF517-82FF-47E2-8C52-17CCE0322137}"/>
    <dgm:cxn modelId="{F726AB76-4D4D-43E1-B7BC-CD8D37266646}" srcId="{E5105BFB-FD02-42A4-B024-30E728FE1180}" destId="{9955DCCA-1927-447A-B0E0-D61663048EE8}" srcOrd="1" destOrd="0" parTransId="{BEB06C26-D1FE-49F6-AF77-63A677BA45F4}" sibTransId="{E50F8F57-8A45-42CA-A274-24C4CA1CD071}"/>
    <dgm:cxn modelId="{F3FE8053-BDD6-4F22-A305-45A3AE8C476B}" srcId="{E5105BFB-FD02-42A4-B024-30E728FE1180}" destId="{73DEBAF0-3834-4328-A549-117CFA3EE1D1}" srcOrd="2" destOrd="0" parTransId="{9AE7E492-4EBB-43C0-8534-E258D4206DF5}" sibTransId="{ACDCF1E4-0FC2-4D18-B0EC-5DA71AF0A799}"/>
    <dgm:cxn modelId="{5C897B42-83CD-49B1-8242-56F30D33260A}" type="presOf" srcId="{73DEBAF0-3834-4328-A549-117CFA3EE1D1}" destId="{F3512FE0-87F1-49B2-B59A-C01170C09C67}" srcOrd="0" destOrd="0" presId="urn:microsoft.com/office/officeart/2009/3/layout/StepUpProcess"/>
    <dgm:cxn modelId="{347EFF49-67D7-4357-9DAA-C98D7884073D}" type="presOf" srcId="{9955DCCA-1927-447A-B0E0-D61663048EE8}" destId="{BBAF9E15-80C3-4253-BCA0-4AFD6FEA651C}" srcOrd="0" destOrd="0" presId="urn:microsoft.com/office/officeart/2009/3/layout/StepUpProcess"/>
    <dgm:cxn modelId="{6767F279-054D-4C84-9695-DA1E7F5C31A5}" type="presOf" srcId="{315B3D86-926A-4CC7-8AA0-D4C96E20CBEA}" destId="{6A1C8FA4-0F52-445B-8E3A-B1010353A56A}" srcOrd="0" destOrd="0" presId="urn:microsoft.com/office/officeart/2009/3/layout/StepUpProcess"/>
    <dgm:cxn modelId="{A41E2CC9-34AF-491D-98F6-F191C6076A67}" type="presParOf" srcId="{278BBEC3-25EB-4983-A2ED-39E7510A7FC9}" destId="{5BF0CC98-8900-4BA1-A102-A374D41FF3BF}" srcOrd="0" destOrd="0" presId="urn:microsoft.com/office/officeart/2009/3/layout/StepUpProcess"/>
    <dgm:cxn modelId="{069B1206-1309-40F2-A33A-5D386460C122}" type="presParOf" srcId="{5BF0CC98-8900-4BA1-A102-A374D41FF3BF}" destId="{97F4F5B0-160D-40C2-BA04-7E2E012FE3F3}" srcOrd="0" destOrd="0" presId="urn:microsoft.com/office/officeart/2009/3/layout/StepUpProcess"/>
    <dgm:cxn modelId="{774F2AEC-996B-4018-A285-DA25D0536CD6}" type="presParOf" srcId="{5BF0CC98-8900-4BA1-A102-A374D41FF3BF}" destId="{6A1C8FA4-0F52-445B-8E3A-B1010353A56A}" srcOrd="1" destOrd="0" presId="urn:microsoft.com/office/officeart/2009/3/layout/StepUpProcess"/>
    <dgm:cxn modelId="{919509FA-D68A-41F1-82EA-C78DBABD8FFB}" type="presParOf" srcId="{5BF0CC98-8900-4BA1-A102-A374D41FF3BF}" destId="{E9CC8D66-CC3D-43B1-9028-C9C2A7507516}" srcOrd="2" destOrd="0" presId="urn:microsoft.com/office/officeart/2009/3/layout/StepUpProcess"/>
    <dgm:cxn modelId="{D16613B8-AC5D-4959-9E44-0DE02E532BD8}" type="presParOf" srcId="{278BBEC3-25EB-4983-A2ED-39E7510A7FC9}" destId="{38C4B215-A2C7-43E1-B40E-95E31A1B4645}" srcOrd="1" destOrd="0" presId="urn:microsoft.com/office/officeart/2009/3/layout/StepUpProcess"/>
    <dgm:cxn modelId="{BFB4D2C6-FEF1-4A99-94F2-533A76F3382F}" type="presParOf" srcId="{38C4B215-A2C7-43E1-B40E-95E31A1B4645}" destId="{0D8E35D1-8279-4738-84B1-109E39103AF9}" srcOrd="0" destOrd="0" presId="urn:microsoft.com/office/officeart/2009/3/layout/StepUpProcess"/>
    <dgm:cxn modelId="{E16EB6FA-D1FC-4A73-AF92-0877DAF4A03B}" type="presParOf" srcId="{278BBEC3-25EB-4983-A2ED-39E7510A7FC9}" destId="{3C6A016D-BCF4-4525-85FC-23F81AB96AE7}" srcOrd="2" destOrd="0" presId="urn:microsoft.com/office/officeart/2009/3/layout/StepUpProcess"/>
    <dgm:cxn modelId="{BDA5962C-D824-4241-B9DB-9306757F6924}" type="presParOf" srcId="{3C6A016D-BCF4-4525-85FC-23F81AB96AE7}" destId="{AC0DE14E-82E2-45F6-BC06-171FB2815A16}" srcOrd="0" destOrd="0" presId="urn:microsoft.com/office/officeart/2009/3/layout/StepUpProcess"/>
    <dgm:cxn modelId="{8D7D9B19-12BC-47AC-B964-47217AD6AF0E}" type="presParOf" srcId="{3C6A016D-BCF4-4525-85FC-23F81AB96AE7}" destId="{BBAF9E15-80C3-4253-BCA0-4AFD6FEA651C}" srcOrd="1" destOrd="0" presId="urn:microsoft.com/office/officeart/2009/3/layout/StepUpProcess"/>
    <dgm:cxn modelId="{68AEFD1F-F2D1-443D-9DC8-AE07B9840EB6}" type="presParOf" srcId="{3C6A016D-BCF4-4525-85FC-23F81AB96AE7}" destId="{A9164056-8AA8-4CA8-AFE5-5EFFB9095995}" srcOrd="2" destOrd="0" presId="urn:microsoft.com/office/officeart/2009/3/layout/StepUpProcess"/>
    <dgm:cxn modelId="{6DE91E0B-20FA-4D3A-88B6-C7959289F941}" type="presParOf" srcId="{278BBEC3-25EB-4983-A2ED-39E7510A7FC9}" destId="{3B1E5A8A-F516-4D35-ACEA-08FECD676D88}" srcOrd="3" destOrd="0" presId="urn:microsoft.com/office/officeart/2009/3/layout/StepUpProcess"/>
    <dgm:cxn modelId="{98537AD7-CFB1-45DC-9C1E-4BE247F4BE7A}" type="presParOf" srcId="{3B1E5A8A-F516-4D35-ACEA-08FECD676D88}" destId="{B3046140-F40C-4711-B20A-B8E13C910150}" srcOrd="0" destOrd="0" presId="urn:microsoft.com/office/officeart/2009/3/layout/StepUpProcess"/>
    <dgm:cxn modelId="{368CD77B-814C-4A84-B4AB-106F96D3962C}" type="presParOf" srcId="{278BBEC3-25EB-4983-A2ED-39E7510A7FC9}" destId="{553C9E41-A10E-41D4-B209-1B638E724388}" srcOrd="4" destOrd="0" presId="urn:microsoft.com/office/officeart/2009/3/layout/StepUpProcess"/>
    <dgm:cxn modelId="{C49EE6D3-4D33-42A2-9787-EEBE1FAE5278}" type="presParOf" srcId="{553C9E41-A10E-41D4-B209-1B638E724388}" destId="{77AA25AA-2414-40B8-95D0-A8FD724C6A6E}" srcOrd="0" destOrd="0" presId="urn:microsoft.com/office/officeart/2009/3/layout/StepUpProcess"/>
    <dgm:cxn modelId="{0423D006-C32E-4395-A50A-5ABF071FE996}" type="presParOf" srcId="{553C9E41-A10E-41D4-B209-1B638E724388}" destId="{F3512FE0-87F1-49B2-B59A-C01170C09C67}" srcOrd="1" destOrd="0" presId="urn:microsoft.com/office/officeart/2009/3/layout/StepUpProcess"/>
    <dgm:cxn modelId="{6DA7FD29-6DB7-4587-A804-5A05923FD988}" type="presParOf" srcId="{553C9E41-A10E-41D4-B209-1B638E724388}" destId="{C04A2969-FE95-41AD-90F1-FA9456FA09EC}" srcOrd="2" destOrd="0" presId="urn:microsoft.com/office/officeart/2009/3/layout/StepUpProcess"/>
    <dgm:cxn modelId="{7C22CB21-F0DE-4BE5-B9AB-AEE8F661D6C3}" type="presParOf" srcId="{278BBEC3-25EB-4983-A2ED-39E7510A7FC9}" destId="{3DB57D67-A355-46F5-B842-9A90BB303CA1}" srcOrd="5" destOrd="0" presId="urn:microsoft.com/office/officeart/2009/3/layout/StepUpProcess"/>
    <dgm:cxn modelId="{5CBF729D-119B-431F-88C1-28CE798EA746}" type="presParOf" srcId="{3DB57D67-A355-46F5-B842-9A90BB303CA1}" destId="{2BF308DE-1389-45BB-B0CB-23216B67BA2C}" srcOrd="0" destOrd="0" presId="urn:microsoft.com/office/officeart/2009/3/layout/StepUpProcess"/>
    <dgm:cxn modelId="{19B9389B-F8CD-4935-A330-5FD8B9B2DC7E}" type="presParOf" srcId="{278BBEC3-25EB-4983-A2ED-39E7510A7FC9}" destId="{6865C909-7EC6-4711-AC35-75B62F2F2F2D}" srcOrd="6" destOrd="0" presId="urn:microsoft.com/office/officeart/2009/3/layout/StepUpProcess"/>
    <dgm:cxn modelId="{E0C8E556-7F4B-4A85-B970-692F83F1C271}" type="presParOf" srcId="{6865C909-7EC6-4711-AC35-75B62F2F2F2D}" destId="{84382ABA-4503-4E30-A47D-74A283F133AC}" srcOrd="0" destOrd="0" presId="urn:microsoft.com/office/officeart/2009/3/layout/StepUpProcess"/>
    <dgm:cxn modelId="{51610B9D-037B-4281-A1AD-4265295E77BC}" type="presParOf" srcId="{6865C909-7EC6-4711-AC35-75B62F2F2F2D}" destId="{4D5900C1-455C-42C8-98CA-C973FE9AF245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DB307E-18E0-448D-AC5F-674E1D3480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E0F136B0-861A-4743-A294-261B5209F064}">
      <dgm:prSet/>
      <dgm:spPr/>
      <dgm:t>
        <a:bodyPr/>
        <a:lstStyle/>
        <a:p>
          <a:pPr rtl="0"/>
          <a:r>
            <a:rPr lang="uk-UA" b="1" smtClean="0"/>
            <a:t>Що називають алгоритмом?</a:t>
          </a:r>
          <a:endParaRPr lang="uk-UA"/>
        </a:p>
      </dgm:t>
    </dgm:pt>
    <dgm:pt modelId="{15C20821-487C-413E-A866-C80E62B9468E}" type="parTrans" cxnId="{912FF187-950D-417B-BBC8-D22390CCC90D}">
      <dgm:prSet/>
      <dgm:spPr/>
      <dgm:t>
        <a:bodyPr/>
        <a:lstStyle/>
        <a:p>
          <a:endParaRPr lang="uk-UA"/>
        </a:p>
      </dgm:t>
    </dgm:pt>
    <dgm:pt modelId="{BE275AB3-1C19-4A8D-9699-04164427AB89}" type="sibTrans" cxnId="{912FF187-950D-417B-BBC8-D22390CCC90D}">
      <dgm:prSet/>
      <dgm:spPr/>
      <dgm:t>
        <a:bodyPr/>
        <a:lstStyle/>
        <a:p>
          <a:endParaRPr lang="uk-UA"/>
        </a:p>
      </dgm:t>
    </dgm:pt>
    <dgm:pt modelId="{94B8EF82-8680-4676-9028-189CE469D1BD}" type="pres">
      <dgm:prSet presAssocID="{83DB307E-18E0-448D-AC5F-674E1D3480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3C38CEC-6755-4894-9683-4F584442D985}" type="pres">
      <dgm:prSet presAssocID="{E0F136B0-861A-4743-A294-261B5209F06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12FF187-950D-417B-BBC8-D22390CCC90D}" srcId="{83DB307E-18E0-448D-AC5F-674E1D34808B}" destId="{E0F136B0-861A-4743-A294-261B5209F064}" srcOrd="0" destOrd="0" parTransId="{15C20821-487C-413E-A866-C80E62B9468E}" sibTransId="{BE275AB3-1C19-4A8D-9699-04164427AB89}"/>
    <dgm:cxn modelId="{A817D5CC-8EBA-4531-B526-0D84874885A7}" type="presOf" srcId="{83DB307E-18E0-448D-AC5F-674E1D34808B}" destId="{94B8EF82-8680-4676-9028-189CE469D1BD}" srcOrd="0" destOrd="0" presId="urn:microsoft.com/office/officeart/2005/8/layout/vList2"/>
    <dgm:cxn modelId="{6E5EF070-3F41-476D-B7FE-66AEF6B4A321}" type="presOf" srcId="{E0F136B0-861A-4743-A294-261B5209F064}" destId="{33C38CEC-6755-4894-9683-4F584442D985}" srcOrd="0" destOrd="0" presId="urn:microsoft.com/office/officeart/2005/8/layout/vList2"/>
    <dgm:cxn modelId="{E1E7F3ED-50CA-4F03-B017-6FA4334BE44D}" type="presParOf" srcId="{94B8EF82-8680-4676-9028-189CE469D1BD}" destId="{33C38CEC-6755-4894-9683-4F584442D98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E5FE14-1180-4F2B-9299-C11651C3E06D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018E37C1-3382-4E8E-BFBE-313DCE387EB0}">
      <dgm:prSet/>
      <dgm:spPr/>
      <dgm:t>
        <a:bodyPr/>
        <a:lstStyle/>
        <a:p>
          <a:pPr rtl="0"/>
          <a:r>
            <a:rPr lang="uk-UA" b="1" smtClean="0"/>
            <a:t>Алгоритм приготування бутерброду</a:t>
          </a:r>
          <a:endParaRPr lang="uk-UA" b="1"/>
        </a:p>
      </dgm:t>
    </dgm:pt>
    <dgm:pt modelId="{688D119C-880C-44C6-8F7F-6B50D811F47B}" type="parTrans" cxnId="{6A298EF2-3893-4405-B418-65CC2ED2D1CC}">
      <dgm:prSet/>
      <dgm:spPr/>
      <dgm:t>
        <a:bodyPr/>
        <a:lstStyle/>
        <a:p>
          <a:endParaRPr lang="uk-UA"/>
        </a:p>
      </dgm:t>
    </dgm:pt>
    <dgm:pt modelId="{C5C134D0-823A-4F81-A5F4-2ED321CC59E8}" type="sibTrans" cxnId="{6A298EF2-3893-4405-B418-65CC2ED2D1CC}">
      <dgm:prSet/>
      <dgm:spPr/>
      <dgm:t>
        <a:bodyPr/>
        <a:lstStyle/>
        <a:p>
          <a:endParaRPr lang="uk-UA"/>
        </a:p>
      </dgm:t>
    </dgm:pt>
    <dgm:pt modelId="{E2067E48-F61D-4CD4-898F-52015C5E7B5F}" type="pres">
      <dgm:prSet presAssocID="{1EE5FE14-1180-4F2B-9299-C11651C3E0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7D356EC-45E6-4652-9A8D-090DA828417D}" type="pres">
      <dgm:prSet presAssocID="{018E37C1-3382-4E8E-BFBE-313DCE387EB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706CF22-D2F4-4178-B0E2-762A72123B34}" type="presOf" srcId="{018E37C1-3382-4E8E-BFBE-313DCE387EB0}" destId="{57D356EC-45E6-4652-9A8D-090DA828417D}" srcOrd="0" destOrd="0" presId="urn:microsoft.com/office/officeart/2005/8/layout/vList2"/>
    <dgm:cxn modelId="{6A298EF2-3893-4405-B418-65CC2ED2D1CC}" srcId="{1EE5FE14-1180-4F2B-9299-C11651C3E06D}" destId="{018E37C1-3382-4E8E-BFBE-313DCE387EB0}" srcOrd="0" destOrd="0" parTransId="{688D119C-880C-44C6-8F7F-6B50D811F47B}" sibTransId="{C5C134D0-823A-4F81-A5F4-2ED321CC59E8}"/>
    <dgm:cxn modelId="{210EC16E-C01A-48CC-82CF-7C104F813D7F}" type="presOf" srcId="{1EE5FE14-1180-4F2B-9299-C11651C3E06D}" destId="{E2067E48-F61D-4CD4-898F-52015C5E7B5F}" srcOrd="0" destOrd="0" presId="urn:microsoft.com/office/officeart/2005/8/layout/vList2"/>
    <dgm:cxn modelId="{DC000152-CCA5-42DF-9D51-DE5CB24E6F6E}" type="presParOf" srcId="{E2067E48-F61D-4CD4-898F-52015C5E7B5F}" destId="{57D356EC-45E6-4652-9A8D-090DA828417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A19EBF-7821-438C-9EFF-FC2D729BE5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F3C2113B-465B-4A9E-AEE7-CA3B2B370F05}">
      <dgm:prSet custT="1"/>
      <dgm:spPr/>
      <dgm:t>
        <a:bodyPr/>
        <a:lstStyle/>
        <a:p>
          <a:pPr algn="ctr" rtl="0"/>
          <a:r>
            <a:rPr lang="uk-UA" sz="3200" b="1" dirty="0" smtClean="0"/>
            <a:t>Що називають алгоритмом?</a:t>
          </a:r>
          <a:endParaRPr lang="uk-UA" sz="3200" b="1" dirty="0"/>
        </a:p>
      </dgm:t>
    </dgm:pt>
    <dgm:pt modelId="{38AF752C-30B3-40B1-BCCF-D8D148584C4B}" type="parTrans" cxnId="{BF19DCCD-B97B-4587-A75C-3ED1BE942987}">
      <dgm:prSet/>
      <dgm:spPr/>
      <dgm:t>
        <a:bodyPr/>
        <a:lstStyle/>
        <a:p>
          <a:pPr algn="ctr"/>
          <a:endParaRPr lang="uk-UA" b="1"/>
        </a:p>
      </dgm:t>
    </dgm:pt>
    <dgm:pt modelId="{5BB11A27-9A6E-4D2F-A3D2-44B17DDCDD14}" type="sibTrans" cxnId="{BF19DCCD-B97B-4587-A75C-3ED1BE942987}">
      <dgm:prSet/>
      <dgm:spPr/>
      <dgm:t>
        <a:bodyPr/>
        <a:lstStyle/>
        <a:p>
          <a:pPr algn="ctr"/>
          <a:endParaRPr lang="uk-UA" b="1"/>
        </a:p>
      </dgm:t>
    </dgm:pt>
    <dgm:pt modelId="{020DFB70-891E-4F4E-ABD5-7833C1829BE0}" type="pres">
      <dgm:prSet presAssocID="{C2A19EBF-7821-438C-9EFF-FC2D729BE5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C4C2D66-23C3-4A7C-AFCD-C5F68F9D2019}" type="pres">
      <dgm:prSet presAssocID="{F3C2113B-465B-4A9E-AEE7-CA3B2B370F05}" presName="parentText" presStyleLbl="node1" presStyleIdx="0" presStyleCnt="1" custLinFactNeighborX="-6814" custLinFactNeighborY="-287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4A24762-5D42-450E-9462-8A13A9E0BC4F}" type="presOf" srcId="{C2A19EBF-7821-438C-9EFF-FC2D729BE53B}" destId="{020DFB70-891E-4F4E-ABD5-7833C1829BE0}" srcOrd="0" destOrd="0" presId="urn:microsoft.com/office/officeart/2005/8/layout/vList2"/>
    <dgm:cxn modelId="{BF19DCCD-B97B-4587-A75C-3ED1BE942987}" srcId="{C2A19EBF-7821-438C-9EFF-FC2D729BE53B}" destId="{F3C2113B-465B-4A9E-AEE7-CA3B2B370F05}" srcOrd="0" destOrd="0" parTransId="{38AF752C-30B3-40B1-BCCF-D8D148584C4B}" sibTransId="{5BB11A27-9A6E-4D2F-A3D2-44B17DDCDD14}"/>
    <dgm:cxn modelId="{54830B75-932C-4CA0-B75F-C51C73ABE7A6}" type="presOf" srcId="{F3C2113B-465B-4A9E-AEE7-CA3B2B370F05}" destId="{7C4C2D66-23C3-4A7C-AFCD-C5F68F9D2019}" srcOrd="0" destOrd="0" presId="urn:microsoft.com/office/officeart/2005/8/layout/vList2"/>
    <dgm:cxn modelId="{A9F1F080-9045-4821-A21D-9FD90D5CC0F3}" type="presParOf" srcId="{020DFB70-891E-4F4E-ABD5-7833C1829BE0}" destId="{7C4C2D66-23C3-4A7C-AFCD-C5F68F9D201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C825F0-251C-4304-85EE-93D6ACFFA6AD}" type="doc">
      <dgm:prSet loTypeId="urn:microsoft.com/office/officeart/2005/8/layout/chevron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FF6D1BC8-239A-477C-B99A-0AC25DC9D293}">
      <dgm:prSet phldrT="[Текст]" phldr="1"/>
      <dgm:spPr/>
      <dgm:t>
        <a:bodyPr/>
        <a:lstStyle/>
        <a:p>
          <a:endParaRPr lang="uk-UA" b="1" i="1" noProof="0" dirty="0">
            <a:solidFill>
              <a:schemeClr val="bg1"/>
            </a:solidFill>
          </a:endParaRPr>
        </a:p>
      </dgm:t>
    </dgm:pt>
    <dgm:pt modelId="{58C0FCA2-FA79-4A2A-AEA3-2341A5AC11B9}" type="parTrans" cxnId="{661342A6-1FFA-4E0E-8AE3-919AFDA3DDD3}">
      <dgm:prSet/>
      <dgm:spPr/>
      <dgm:t>
        <a:bodyPr/>
        <a:lstStyle/>
        <a:p>
          <a:endParaRPr lang="uk-UA" b="1" i="1" noProof="0" dirty="0">
            <a:solidFill>
              <a:schemeClr val="bg1"/>
            </a:solidFill>
          </a:endParaRPr>
        </a:p>
      </dgm:t>
    </dgm:pt>
    <dgm:pt modelId="{C0EA35D2-555D-4F33-9E18-0F1737C62971}" type="sibTrans" cxnId="{661342A6-1FFA-4E0E-8AE3-919AFDA3DDD3}">
      <dgm:prSet/>
      <dgm:spPr/>
      <dgm:t>
        <a:bodyPr/>
        <a:lstStyle/>
        <a:p>
          <a:endParaRPr lang="uk-UA" b="1" i="1" noProof="0" dirty="0">
            <a:solidFill>
              <a:schemeClr val="bg1"/>
            </a:solidFill>
          </a:endParaRPr>
        </a:p>
      </dgm:t>
    </dgm:pt>
    <dgm:pt modelId="{C0FD788D-96D9-42AF-96EC-3DEB8B4A607D}">
      <dgm:prSet phldrT="[Текст]"/>
      <dgm:spPr>
        <a:solidFill>
          <a:schemeClr val="tx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uk-UA" b="1" i="1" noProof="0" dirty="0" smtClean="0">
              <a:solidFill>
                <a:schemeClr val="bg1"/>
              </a:solidFill>
            </a:rPr>
            <a:t>кожна команда є зрозумілою для виконавця;</a:t>
          </a:r>
          <a:endParaRPr lang="uk-UA" b="1" i="1" noProof="0" dirty="0">
            <a:solidFill>
              <a:schemeClr val="bg1"/>
            </a:solidFill>
          </a:endParaRPr>
        </a:p>
      </dgm:t>
    </dgm:pt>
    <dgm:pt modelId="{D07A16CA-5AEE-4E7A-A318-D2723EF23422}" type="parTrans" cxnId="{6CE761D6-4B8A-4D73-A2EF-E0A4FD11F2C8}">
      <dgm:prSet/>
      <dgm:spPr/>
      <dgm:t>
        <a:bodyPr/>
        <a:lstStyle/>
        <a:p>
          <a:endParaRPr lang="uk-UA" b="1" i="1" noProof="0" dirty="0">
            <a:solidFill>
              <a:schemeClr val="bg1"/>
            </a:solidFill>
          </a:endParaRPr>
        </a:p>
      </dgm:t>
    </dgm:pt>
    <dgm:pt modelId="{77A18E54-432E-4DF8-BEDA-9FD27BD5D914}" type="sibTrans" cxnId="{6CE761D6-4B8A-4D73-A2EF-E0A4FD11F2C8}">
      <dgm:prSet/>
      <dgm:spPr/>
      <dgm:t>
        <a:bodyPr/>
        <a:lstStyle/>
        <a:p>
          <a:endParaRPr lang="uk-UA" b="1" i="1" noProof="0" dirty="0">
            <a:solidFill>
              <a:schemeClr val="bg1"/>
            </a:solidFill>
          </a:endParaRPr>
        </a:p>
      </dgm:t>
    </dgm:pt>
    <dgm:pt modelId="{854C5096-8922-4145-9B55-054B02A8E863}">
      <dgm:prSet phldrT="[Текст]" phldr="1"/>
      <dgm:spPr>
        <a:solidFill>
          <a:srgbClr val="E4917C"/>
        </a:solidFill>
      </dgm:spPr>
      <dgm:t>
        <a:bodyPr/>
        <a:lstStyle/>
        <a:p>
          <a:endParaRPr lang="uk-UA" b="1" i="1" noProof="0" dirty="0">
            <a:solidFill>
              <a:schemeClr val="bg1"/>
            </a:solidFill>
          </a:endParaRPr>
        </a:p>
      </dgm:t>
    </dgm:pt>
    <dgm:pt modelId="{2A2173BE-4247-4E48-9B8E-7D4492E872FD}" type="parTrans" cxnId="{F4F07C82-651B-4A55-B69F-A8802DD86B05}">
      <dgm:prSet/>
      <dgm:spPr/>
      <dgm:t>
        <a:bodyPr/>
        <a:lstStyle/>
        <a:p>
          <a:endParaRPr lang="uk-UA" b="1" i="1" noProof="0" dirty="0">
            <a:solidFill>
              <a:schemeClr val="bg1"/>
            </a:solidFill>
          </a:endParaRPr>
        </a:p>
      </dgm:t>
    </dgm:pt>
    <dgm:pt modelId="{4C4CDE93-5711-458F-AE0F-B8F00D03FB6E}" type="sibTrans" cxnId="{F4F07C82-651B-4A55-B69F-A8802DD86B05}">
      <dgm:prSet/>
      <dgm:spPr/>
      <dgm:t>
        <a:bodyPr/>
        <a:lstStyle/>
        <a:p>
          <a:endParaRPr lang="uk-UA" b="1" i="1" noProof="0" dirty="0">
            <a:solidFill>
              <a:schemeClr val="bg1"/>
            </a:solidFill>
          </a:endParaRPr>
        </a:p>
      </dgm:t>
    </dgm:pt>
    <dgm:pt modelId="{52DE003E-E540-4685-BCC2-86A0B78C221A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E4917C"/>
        </a:solidFill>
      </dgm:spPr>
      <dgm:t>
        <a:bodyPr/>
        <a:lstStyle/>
        <a:p>
          <a:r>
            <a:rPr lang="uk-UA" b="1" i="1" noProof="0" dirty="0" smtClean="0">
              <a:solidFill>
                <a:schemeClr val="bg1"/>
              </a:solidFill>
            </a:rPr>
            <a:t>нова  команда  не  розпочинається,   поки  не  завершено попередню;</a:t>
          </a:r>
          <a:endParaRPr lang="uk-UA" b="1" i="1" noProof="0" dirty="0">
            <a:solidFill>
              <a:schemeClr val="bg1"/>
            </a:solidFill>
          </a:endParaRPr>
        </a:p>
      </dgm:t>
    </dgm:pt>
    <dgm:pt modelId="{00187844-0334-44B7-91DA-9839AEF0B610}" type="parTrans" cxnId="{14153C7D-C9D5-4EC2-B38E-D212BC289ECA}">
      <dgm:prSet/>
      <dgm:spPr/>
      <dgm:t>
        <a:bodyPr/>
        <a:lstStyle/>
        <a:p>
          <a:endParaRPr lang="uk-UA" b="1" i="1" noProof="0" dirty="0">
            <a:solidFill>
              <a:schemeClr val="bg1"/>
            </a:solidFill>
          </a:endParaRPr>
        </a:p>
      </dgm:t>
    </dgm:pt>
    <dgm:pt modelId="{E58F5A7E-9E57-4482-BC62-970CD22EF048}" type="sibTrans" cxnId="{14153C7D-C9D5-4EC2-B38E-D212BC289ECA}">
      <dgm:prSet/>
      <dgm:spPr/>
      <dgm:t>
        <a:bodyPr/>
        <a:lstStyle/>
        <a:p>
          <a:endParaRPr lang="uk-UA" b="1" i="1" noProof="0" dirty="0">
            <a:solidFill>
              <a:schemeClr val="bg1"/>
            </a:solidFill>
          </a:endParaRPr>
        </a:p>
      </dgm:t>
    </dgm:pt>
    <dgm:pt modelId="{0307DE7D-620F-4D36-AF6F-906E56E11795}">
      <dgm:prSet phldrT="[Текст]" phldr="1"/>
      <dgm:spPr>
        <a:solidFill>
          <a:srgbClr val="660066"/>
        </a:solidFill>
      </dgm:spPr>
      <dgm:t>
        <a:bodyPr/>
        <a:lstStyle/>
        <a:p>
          <a:endParaRPr lang="uk-UA" b="1" i="1" noProof="0" dirty="0">
            <a:solidFill>
              <a:schemeClr val="bg1"/>
            </a:solidFill>
          </a:endParaRPr>
        </a:p>
      </dgm:t>
    </dgm:pt>
    <dgm:pt modelId="{04CADB1E-1711-4F15-BD45-8E20ECC12645}" type="parTrans" cxnId="{22A32C43-BAD0-4F6C-BB04-592AC1BD8BFE}">
      <dgm:prSet/>
      <dgm:spPr/>
      <dgm:t>
        <a:bodyPr/>
        <a:lstStyle/>
        <a:p>
          <a:endParaRPr lang="uk-UA" b="1" i="1" noProof="0" dirty="0">
            <a:solidFill>
              <a:schemeClr val="bg1"/>
            </a:solidFill>
          </a:endParaRPr>
        </a:p>
      </dgm:t>
    </dgm:pt>
    <dgm:pt modelId="{159E2F26-BFCA-428D-AF43-4C7121E10004}" type="sibTrans" cxnId="{22A32C43-BAD0-4F6C-BB04-592AC1BD8BFE}">
      <dgm:prSet/>
      <dgm:spPr/>
      <dgm:t>
        <a:bodyPr/>
        <a:lstStyle/>
        <a:p>
          <a:endParaRPr lang="uk-UA" b="1" i="1" noProof="0" dirty="0">
            <a:solidFill>
              <a:schemeClr val="bg1"/>
            </a:solidFill>
          </a:endParaRPr>
        </a:p>
      </dgm:t>
    </dgm:pt>
    <dgm:pt modelId="{F912F2E1-0F09-4B3C-ADF0-74B92093C66E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660066"/>
        </a:solidFill>
      </dgm:spPr>
      <dgm:t>
        <a:bodyPr/>
        <a:lstStyle/>
        <a:p>
          <a:r>
            <a:rPr lang="uk-UA" b="1" i="1" noProof="0" dirty="0" smtClean="0">
              <a:solidFill>
                <a:schemeClr val="bg1"/>
              </a:solidFill>
            </a:rPr>
            <a:t>кількість команд обмежена і їх можна виконати за досить короткий час;</a:t>
          </a:r>
          <a:endParaRPr lang="uk-UA" b="1" i="1" noProof="0" dirty="0">
            <a:solidFill>
              <a:schemeClr val="bg1"/>
            </a:solidFill>
          </a:endParaRPr>
        </a:p>
      </dgm:t>
    </dgm:pt>
    <dgm:pt modelId="{42D7CD70-B42D-4D60-A1FB-0AF85A399483}" type="parTrans" cxnId="{381CAD22-BCA4-45C5-8338-8CD6C1A15D1C}">
      <dgm:prSet/>
      <dgm:spPr/>
      <dgm:t>
        <a:bodyPr/>
        <a:lstStyle/>
        <a:p>
          <a:endParaRPr lang="uk-UA" b="1" i="1" noProof="0" dirty="0">
            <a:solidFill>
              <a:schemeClr val="bg1"/>
            </a:solidFill>
          </a:endParaRPr>
        </a:p>
      </dgm:t>
    </dgm:pt>
    <dgm:pt modelId="{6813E07B-7ED8-4DF9-842C-60200CA389E1}" type="sibTrans" cxnId="{381CAD22-BCA4-45C5-8338-8CD6C1A15D1C}">
      <dgm:prSet/>
      <dgm:spPr/>
      <dgm:t>
        <a:bodyPr/>
        <a:lstStyle/>
        <a:p>
          <a:endParaRPr lang="uk-UA" b="1" i="1" noProof="0" dirty="0">
            <a:solidFill>
              <a:schemeClr val="bg1"/>
            </a:solidFill>
          </a:endParaRPr>
        </a:p>
      </dgm:t>
    </dgm:pt>
    <dgm:pt modelId="{5F298155-4761-4E79-B7EA-7F334C38FB32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uk-UA" b="1" i="1" noProof="0" dirty="0" smtClean="0">
              <a:solidFill>
                <a:schemeClr val="bg1"/>
              </a:solidFill>
            </a:rPr>
            <a:t>послідовне виконання всіх команд приводить до отримання результату.</a:t>
          </a:r>
          <a:endParaRPr lang="uk-UA" b="1" i="1" noProof="0" dirty="0">
            <a:solidFill>
              <a:schemeClr val="bg1"/>
            </a:solidFill>
          </a:endParaRPr>
        </a:p>
      </dgm:t>
    </dgm:pt>
    <dgm:pt modelId="{7D3A3CBE-84A1-4C63-883D-7371CA5D4F9D}" type="parTrans" cxnId="{38C420A4-AF96-4BA6-8A85-F7EFAE600148}">
      <dgm:prSet/>
      <dgm:spPr/>
      <dgm:t>
        <a:bodyPr/>
        <a:lstStyle/>
        <a:p>
          <a:endParaRPr lang="uk-UA" noProof="0" dirty="0">
            <a:solidFill>
              <a:schemeClr val="bg1"/>
            </a:solidFill>
          </a:endParaRPr>
        </a:p>
      </dgm:t>
    </dgm:pt>
    <dgm:pt modelId="{9F2EF66D-0AFD-485F-94FD-8CF5074972B4}" type="sibTrans" cxnId="{38C420A4-AF96-4BA6-8A85-F7EFAE600148}">
      <dgm:prSet/>
      <dgm:spPr/>
      <dgm:t>
        <a:bodyPr/>
        <a:lstStyle/>
        <a:p>
          <a:endParaRPr lang="uk-UA" noProof="0" dirty="0">
            <a:solidFill>
              <a:schemeClr val="bg1"/>
            </a:solidFill>
          </a:endParaRPr>
        </a:p>
      </dgm:t>
    </dgm:pt>
    <dgm:pt modelId="{C81F7CFE-CDF1-47F1-8E67-EF72FD01FCC3}">
      <dgm:prSet phldrT="[Текст]"/>
      <dgm:spPr>
        <a:solidFill>
          <a:srgbClr val="00B050"/>
        </a:solidFill>
      </dgm:spPr>
      <dgm:t>
        <a:bodyPr/>
        <a:lstStyle/>
        <a:p>
          <a:endParaRPr lang="uk-UA" b="1" i="1" noProof="0" dirty="0">
            <a:solidFill>
              <a:schemeClr val="bg1"/>
            </a:solidFill>
          </a:endParaRPr>
        </a:p>
      </dgm:t>
    </dgm:pt>
    <dgm:pt modelId="{AFD8410B-C598-4A76-9AFF-9ED3A8D44688}" type="parTrans" cxnId="{8B91A96E-5DE8-4BE7-9EAA-75789B2B6398}">
      <dgm:prSet/>
      <dgm:spPr/>
      <dgm:t>
        <a:bodyPr/>
        <a:lstStyle/>
        <a:p>
          <a:endParaRPr lang="uk-UA" noProof="0" dirty="0">
            <a:solidFill>
              <a:schemeClr val="bg1"/>
            </a:solidFill>
          </a:endParaRPr>
        </a:p>
      </dgm:t>
    </dgm:pt>
    <dgm:pt modelId="{7DB2F24D-D296-4651-BAE4-81721EFFDC3D}" type="sibTrans" cxnId="{8B91A96E-5DE8-4BE7-9EAA-75789B2B6398}">
      <dgm:prSet/>
      <dgm:spPr/>
      <dgm:t>
        <a:bodyPr/>
        <a:lstStyle/>
        <a:p>
          <a:endParaRPr lang="uk-UA" noProof="0" dirty="0">
            <a:solidFill>
              <a:schemeClr val="bg1"/>
            </a:solidFill>
          </a:endParaRPr>
        </a:p>
      </dgm:t>
    </dgm:pt>
    <dgm:pt modelId="{24B736D6-5162-4F77-B99D-C93FD31BC4BA}" type="pres">
      <dgm:prSet presAssocID="{03C825F0-251C-4304-85EE-93D6ACFFA6A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EBB9A48-86EF-45CA-96F5-8B3BFFC5964D}" type="pres">
      <dgm:prSet presAssocID="{FF6D1BC8-239A-477C-B99A-0AC25DC9D293}" presName="composite" presStyleCnt="0"/>
      <dgm:spPr/>
    </dgm:pt>
    <dgm:pt modelId="{04F784B2-8BA7-43FD-A410-0E2AEED6C920}" type="pres">
      <dgm:prSet presAssocID="{FF6D1BC8-239A-477C-B99A-0AC25DC9D293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BD8BB9D-F7FF-40D8-9DD9-1E0D0D84B95C}" type="pres">
      <dgm:prSet presAssocID="{FF6D1BC8-239A-477C-B99A-0AC25DC9D293}" presName="descendantText" presStyleLbl="alignAcc1" presStyleIdx="0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A8840C1F-4611-4834-95E1-D6F1BAA21790}" type="pres">
      <dgm:prSet presAssocID="{C0EA35D2-555D-4F33-9E18-0F1737C62971}" presName="sp" presStyleCnt="0"/>
      <dgm:spPr/>
    </dgm:pt>
    <dgm:pt modelId="{F1984B35-41A7-4AC0-AA69-EE9CD05763C0}" type="pres">
      <dgm:prSet presAssocID="{854C5096-8922-4145-9B55-054B02A8E863}" presName="composite" presStyleCnt="0"/>
      <dgm:spPr/>
    </dgm:pt>
    <dgm:pt modelId="{20DBE0CB-EDEF-4337-95C2-E10B5C0B65A1}" type="pres">
      <dgm:prSet presAssocID="{854C5096-8922-4145-9B55-054B02A8E86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07245C5-27CA-48C7-8BD1-3E3F0890AC7B}" type="pres">
      <dgm:prSet presAssocID="{854C5096-8922-4145-9B55-054B02A8E863}" presName="descendantText" presStyleLbl="alignAcc1" presStyleIdx="1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87B143DF-8813-4721-BE73-C1E29E41283C}" type="pres">
      <dgm:prSet presAssocID="{4C4CDE93-5711-458F-AE0F-B8F00D03FB6E}" presName="sp" presStyleCnt="0"/>
      <dgm:spPr/>
    </dgm:pt>
    <dgm:pt modelId="{B5058BE7-EC86-4B7B-BAB4-BE8D6B86E300}" type="pres">
      <dgm:prSet presAssocID="{0307DE7D-620F-4D36-AF6F-906E56E11795}" presName="composite" presStyleCnt="0"/>
      <dgm:spPr/>
    </dgm:pt>
    <dgm:pt modelId="{395B0BFB-4FFA-4263-ABDF-7CBC3974C5C8}" type="pres">
      <dgm:prSet presAssocID="{0307DE7D-620F-4D36-AF6F-906E56E1179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58EA7EA-7945-4CF4-AF40-C1DE074C3AE0}" type="pres">
      <dgm:prSet presAssocID="{0307DE7D-620F-4D36-AF6F-906E56E11795}" presName="descendantText" presStyleLbl="alignAcc1" presStyleIdx="2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  <dgm:pt modelId="{FC365626-E8A2-4B1A-8A75-76A129B6E148}" type="pres">
      <dgm:prSet presAssocID="{159E2F26-BFCA-428D-AF43-4C7121E10004}" presName="sp" presStyleCnt="0"/>
      <dgm:spPr/>
    </dgm:pt>
    <dgm:pt modelId="{1F0CBEDE-620D-43FD-AA5C-3B9A24336893}" type="pres">
      <dgm:prSet presAssocID="{C81F7CFE-CDF1-47F1-8E67-EF72FD01FCC3}" presName="composite" presStyleCnt="0"/>
      <dgm:spPr/>
    </dgm:pt>
    <dgm:pt modelId="{548B54C5-692C-4A43-BC4E-BEDA047D8432}" type="pres">
      <dgm:prSet presAssocID="{C81F7CFE-CDF1-47F1-8E67-EF72FD01FCC3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55F28A3-DF75-426A-84E7-684068D161FA}" type="pres">
      <dgm:prSet presAssocID="{C81F7CFE-CDF1-47F1-8E67-EF72FD01FCC3}" presName="descendantText" presStyleLbl="alignAcc1" presStyleIdx="3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uk-UA"/>
        </a:p>
      </dgm:t>
    </dgm:pt>
  </dgm:ptLst>
  <dgm:cxnLst>
    <dgm:cxn modelId="{38C420A4-AF96-4BA6-8A85-F7EFAE600148}" srcId="{C81F7CFE-CDF1-47F1-8E67-EF72FD01FCC3}" destId="{5F298155-4761-4E79-B7EA-7F334C38FB32}" srcOrd="0" destOrd="0" parTransId="{7D3A3CBE-84A1-4C63-883D-7371CA5D4F9D}" sibTransId="{9F2EF66D-0AFD-485F-94FD-8CF5074972B4}"/>
    <dgm:cxn modelId="{7CBEAD70-A302-4730-B5B2-0EA32CCB6C36}" type="presOf" srcId="{C0FD788D-96D9-42AF-96EC-3DEB8B4A607D}" destId="{0BD8BB9D-F7FF-40D8-9DD9-1E0D0D84B95C}" srcOrd="0" destOrd="0" presId="urn:microsoft.com/office/officeart/2005/8/layout/chevron2"/>
    <dgm:cxn modelId="{F4F07C82-651B-4A55-B69F-A8802DD86B05}" srcId="{03C825F0-251C-4304-85EE-93D6ACFFA6AD}" destId="{854C5096-8922-4145-9B55-054B02A8E863}" srcOrd="1" destOrd="0" parTransId="{2A2173BE-4247-4E48-9B8E-7D4492E872FD}" sibTransId="{4C4CDE93-5711-458F-AE0F-B8F00D03FB6E}"/>
    <dgm:cxn modelId="{8B91A96E-5DE8-4BE7-9EAA-75789B2B6398}" srcId="{03C825F0-251C-4304-85EE-93D6ACFFA6AD}" destId="{C81F7CFE-CDF1-47F1-8E67-EF72FD01FCC3}" srcOrd="3" destOrd="0" parTransId="{AFD8410B-C598-4A76-9AFF-9ED3A8D44688}" sibTransId="{7DB2F24D-D296-4651-BAE4-81721EFFDC3D}"/>
    <dgm:cxn modelId="{24DF9738-C33B-46C8-897E-32F51A6CD6F7}" type="presOf" srcId="{FF6D1BC8-239A-477C-B99A-0AC25DC9D293}" destId="{04F784B2-8BA7-43FD-A410-0E2AEED6C920}" srcOrd="0" destOrd="0" presId="urn:microsoft.com/office/officeart/2005/8/layout/chevron2"/>
    <dgm:cxn modelId="{22A32C43-BAD0-4F6C-BB04-592AC1BD8BFE}" srcId="{03C825F0-251C-4304-85EE-93D6ACFFA6AD}" destId="{0307DE7D-620F-4D36-AF6F-906E56E11795}" srcOrd="2" destOrd="0" parTransId="{04CADB1E-1711-4F15-BD45-8E20ECC12645}" sibTransId="{159E2F26-BFCA-428D-AF43-4C7121E10004}"/>
    <dgm:cxn modelId="{14153C7D-C9D5-4EC2-B38E-D212BC289ECA}" srcId="{854C5096-8922-4145-9B55-054B02A8E863}" destId="{52DE003E-E540-4685-BCC2-86A0B78C221A}" srcOrd="0" destOrd="0" parTransId="{00187844-0334-44B7-91DA-9839AEF0B610}" sibTransId="{E58F5A7E-9E57-4482-BC62-970CD22EF048}"/>
    <dgm:cxn modelId="{CD268E20-2C28-47C0-B64F-2D15AC3470A8}" type="presOf" srcId="{52DE003E-E540-4685-BCC2-86A0B78C221A}" destId="{807245C5-27CA-48C7-8BD1-3E3F0890AC7B}" srcOrd="0" destOrd="0" presId="urn:microsoft.com/office/officeart/2005/8/layout/chevron2"/>
    <dgm:cxn modelId="{2B8C4041-9F2F-457C-A414-ED52F1B2F9DA}" type="presOf" srcId="{0307DE7D-620F-4D36-AF6F-906E56E11795}" destId="{395B0BFB-4FFA-4263-ABDF-7CBC3974C5C8}" srcOrd="0" destOrd="0" presId="urn:microsoft.com/office/officeart/2005/8/layout/chevron2"/>
    <dgm:cxn modelId="{661342A6-1FFA-4E0E-8AE3-919AFDA3DDD3}" srcId="{03C825F0-251C-4304-85EE-93D6ACFFA6AD}" destId="{FF6D1BC8-239A-477C-B99A-0AC25DC9D293}" srcOrd="0" destOrd="0" parTransId="{58C0FCA2-FA79-4A2A-AEA3-2341A5AC11B9}" sibTransId="{C0EA35D2-555D-4F33-9E18-0F1737C62971}"/>
    <dgm:cxn modelId="{4DE28128-529E-496E-B1C7-AE4F462E6DD1}" type="presOf" srcId="{5F298155-4761-4E79-B7EA-7F334C38FB32}" destId="{855F28A3-DF75-426A-84E7-684068D161FA}" srcOrd="0" destOrd="0" presId="urn:microsoft.com/office/officeart/2005/8/layout/chevron2"/>
    <dgm:cxn modelId="{9A1AF7C0-AECF-46BC-8F01-9110CF06B40D}" type="presOf" srcId="{03C825F0-251C-4304-85EE-93D6ACFFA6AD}" destId="{24B736D6-5162-4F77-B99D-C93FD31BC4BA}" srcOrd="0" destOrd="0" presId="urn:microsoft.com/office/officeart/2005/8/layout/chevron2"/>
    <dgm:cxn modelId="{92B269B9-9A1B-4D37-84B3-B12E4829873D}" type="presOf" srcId="{854C5096-8922-4145-9B55-054B02A8E863}" destId="{20DBE0CB-EDEF-4337-95C2-E10B5C0B65A1}" srcOrd="0" destOrd="0" presId="urn:microsoft.com/office/officeart/2005/8/layout/chevron2"/>
    <dgm:cxn modelId="{6CE761D6-4B8A-4D73-A2EF-E0A4FD11F2C8}" srcId="{FF6D1BC8-239A-477C-B99A-0AC25DC9D293}" destId="{C0FD788D-96D9-42AF-96EC-3DEB8B4A607D}" srcOrd="0" destOrd="0" parTransId="{D07A16CA-5AEE-4E7A-A318-D2723EF23422}" sibTransId="{77A18E54-432E-4DF8-BEDA-9FD27BD5D914}"/>
    <dgm:cxn modelId="{69C0327B-515E-4214-9691-19E4C1965EC7}" type="presOf" srcId="{C81F7CFE-CDF1-47F1-8E67-EF72FD01FCC3}" destId="{548B54C5-692C-4A43-BC4E-BEDA047D8432}" srcOrd="0" destOrd="0" presId="urn:microsoft.com/office/officeart/2005/8/layout/chevron2"/>
    <dgm:cxn modelId="{381CAD22-BCA4-45C5-8338-8CD6C1A15D1C}" srcId="{0307DE7D-620F-4D36-AF6F-906E56E11795}" destId="{F912F2E1-0F09-4B3C-ADF0-74B92093C66E}" srcOrd="0" destOrd="0" parTransId="{42D7CD70-B42D-4D60-A1FB-0AF85A399483}" sibTransId="{6813E07B-7ED8-4DF9-842C-60200CA389E1}"/>
    <dgm:cxn modelId="{2CE55DDD-6C36-4F8F-B378-A516CE4D5B88}" type="presOf" srcId="{F912F2E1-0F09-4B3C-ADF0-74B92093C66E}" destId="{758EA7EA-7945-4CF4-AF40-C1DE074C3AE0}" srcOrd="0" destOrd="0" presId="urn:microsoft.com/office/officeart/2005/8/layout/chevron2"/>
    <dgm:cxn modelId="{C54DC4BF-C65A-4C40-8A2F-57BB5FC2FB26}" type="presParOf" srcId="{24B736D6-5162-4F77-B99D-C93FD31BC4BA}" destId="{4EBB9A48-86EF-45CA-96F5-8B3BFFC5964D}" srcOrd="0" destOrd="0" presId="urn:microsoft.com/office/officeart/2005/8/layout/chevron2"/>
    <dgm:cxn modelId="{CE6E165A-C1CB-47B6-8DCB-C0466200776D}" type="presParOf" srcId="{4EBB9A48-86EF-45CA-96F5-8B3BFFC5964D}" destId="{04F784B2-8BA7-43FD-A410-0E2AEED6C920}" srcOrd="0" destOrd="0" presId="urn:microsoft.com/office/officeart/2005/8/layout/chevron2"/>
    <dgm:cxn modelId="{7DF43C3C-ED98-4524-90BB-2AECE47F93B6}" type="presParOf" srcId="{4EBB9A48-86EF-45CA-96F5-8B3BFFC5964D}" destId="{0BD8BB9D-F7FF-40D8-9DD9-1E0D0D84B95C}" srcOrd="1" destOrd="0" presId="urn:microsoft.com/office/officeart/2005/8/layout/chevron2"/>
    <dgm:cxn modelId="{00DDE53A-865D-47EB-8F8E-ED18B791A01B}" type="presParOf" srcId="{24B736D6-5162-4F77-B99D-C93FD31BC4BA}" destId="{A8840C1F-4611-4834-95E1-D6F1BAA21790}" srcOrd="1" destOrd="0" presId="urn:microsoft.com/office/officeart/2005/8/layout/chevron2"/>
    <dgm:cxn modelId="{7DF580DB-AAAB-49D4-9E89-02D513C1D695}" type="presParOf" srcId="{24B736D6-5162-4F77-B99D-C93FD31BC4BA}" destId="{F1984B35-41A7-4AC0-AA69-EE9CD05763C0}" srcOrd="2" destOrd="0" presId="urn:microsoft.com/office/officeart/2005/8/layout/chevron2"/>
    <dgm:cxn modelId="{CC5852FF-14B9-4566-B1E6-011E9FCEDA35}" type="presParOf" srcId="{F1984B35-41A7-4AC0-AA69-EE9CD05763C0}" destId="{20DBE0CB-EDEF-4337-95C2-E10B5C0B65A1}" srcOrd="0" destOrd="0" presId="urn:microsoft.com/office/officeart/2005/8/layout/chevron2"/>
    <dgm:cxn modelId="{12547540-3712-4F83-BF6C-54865DEEB4A8}" type="presParOf" srcId="{F1984B35-41A7-4AC0-AA69-EE9CD05763C0}" destId="{807245C5-27CA-48C7-8BD1-3E3F0890AC7B}" srcOrd="1" destOrd="0" presId="urn:microsoft.com/office/officeart/2005/8/layout/chevron2"/>
    <dgm:cxn modelId="{977F41CF-3696-4037-A595-258AFB8889BD}" type="presParOf" srcId="{24B736D6-5162-4F77-B99D-C93FD31BC4BA}" destId="{87B143DF-8813-4721-BE73-C1E29E41283C}" srcOrd="3" destOrd="0" presId="urn:microsoft.com/office/officeart/2005/8/layout/chevron2"/>
    <dgm:cxn modelId="{8DB562CF-C45F-495A-80E0-EDAD49E0883C}" type="presParOf" srcId="{24B736D6-5162-4F77-B99D-C93FD31BC4BA}" destId="{B5058BE7-EC86-4B7B-BAB4-BE8D6B86E300}" srcOrd="4" destOrd="0" presId="urn:microsoft.com/office/officeart/2005/8/layout/chevron2"/>
    <dgm:cxn modelId="{FC607A06-D7F5-421F-A7C5-1329D517D76C}" type="presParOf" srcId="{B5058BE7-EC86-4B7B-BAB4-BE8D6B86E300}" destId="{395B0BFB-4FFA-4263-ABDF-7CBC3974C5C8}" srcOrd="0" destOrd="0" presId="urn:microsoft.com/office/officeart/2005/8/layout/chevron2"/>
    <dgm:cxn modelId="{6AD8E021-2CA1-4E90-A63C-1DE9AA69FEA6}" type="presParOf" srcId="{B5058BE7-EC86-4B7B-BAB4-BE8D6B86E300}" destId="{758EA7EA-7945-4CF4-AF40-C1DE074C3AE0}" srcOrd="1" destOrd="0" presId="urn:microsoft.com/office/officeart/2005/8/layout/chevron2"/>
    <dgm:cxn modelId="{B049BD30-F469-42AB-8451-88C6234AC6C5}" type="presParOf" srcId="{24B736D6-5162-4F77-B99D-C93FD31BC4BA}" destId="{FC365626-E8A2-4B1A-8A75-76A129B6E148}" srcOrd="5" destOrd="0" presId="urn:microsoft.com/office/officeart/2005/8/layout/chevron2"/>
    <dgm:cxn modelId="{CFBF9AA9-5423-4901-8532-6E9C89A868D5}" type="presParOf" srcId="{24B736D6-5162-4F77-B99D-C93FD31BC4BA}" destId="{1F0CBEDE-620D-43FD-AA5C-3B9A24336893}" srcOrd="6" destOrd="0" presId="urn:microsoft.com/office/officeart/2005/8/layout/chevron2"/>
    <dgm:cxn modelId="{2569B924-C4AE-4547-89B3-91CD5D1C6940}" type="presParOf" srcId="{1F0CBEDE-620D-43FD-AA5C-3B9A24336893}" destId="{548B54C5-692C-4A43-BC4E-BEDA047D8432}" srcOrd="0" destOrd="0" presId="urn:microsoft.com/office/officeart/2005/8/layout/chevron2"/>
    <dgm:cxn modelId="{0C60F1BB-16FF-43F5-880B-E1C56FC09720}" type="presParOf" srcId="{1F0CBEDE-620D-43FD-AA5C-3B9A24336893}" destId="{855F28A3-DF75-426A-84E7-684068D161F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1EA404-7E8E-49A1-A2FB-18AFD49F979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7BAECB3A-47AC-4A6E-B8C0-CE3BE7397869}">
      <dgm:prSet custT="1"/>
      <dgm:spPr/>
      <dgm:t>
        <a:bodyPr/>
        <a:lstStyle/>
        <a:p>
          <a:pPr algn="ctr" rtl="0"/>
          <a:r>
            <a:rPr lang="uk-UA" sz="4000" b="1" smtClean="0"/>
            <a:t>Що називають алгоритмом?</a:t>
          </a:r>
          <a:endParaRPr lang="uk-UA" sz="4000" b="1"/>
        </a:p>
      </dgm:t>
    </dgm:pt>
    <dgm:pt modelId="{14FD5304-79B8-43A6-9E26-FB21F8C35AAB}" type="parTrans" cxnId="{39D5BB9A-3B97-4643-B813-D1D4ADEFE985}">
      <dgm:prSet/>
      <dgm:spPr/>
      <dgm:t>
        <a:bodyPr/>
        <a:lstStyle/>
        <a:p>
          <a:pPr algn="ctr"/>
          <a:endParaRPr lang="uk-UA" sz="4000" b="1"/>
        </a:p>
      </dgm:t>
    </dgm:pt>
    <dgm:pt modelId="{F940C42C-6E04-42C7-9FEB-CC5437E533D4}" type="sibTrans" cxnId="{39D5BB9A-3B97-4643-B813-D1D4ADEFE985}">
      <dgm:prSet/>
      <dgm:spPr/>
      <dgm:t>
        <a:bodyPr/>
        <a:lstStyle/>
        <a:p>
          <a:pPr algn="ctr"/>
          <a:endParaRPr lang="uk-UA" sz="4000" b="1"/>
        </a:p>
      </dgm:t>
    </dgm:pt>
    <dgm:pt modelId="{9E53CD3D-B16B-4867-A82E-145535911B91}" type="pres">
      <dgm:prSet presAssocID="{081EA404-7E8E-49A1-A2FB-18AFD49F97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30EAB79-2F90-4845-ABA1-94F313B758DD}" type="pres">
      <dgm:prSet presAssocID="{7BAECB3A-47AC-4A6E-B8C0-CE3BE7397869}" presName="parentText" presStyleLbl="node1" presStyleIdx="0" presStyleCnt="1" custLinFactNeighborX="1455" custLinFactNeighborY="-2165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EAD1BFD-C12C-4008-B5A8-B298A978AD82}" type="presOf" srcId="{081EA404-7E8E-49A1-A2FB-18AFD49F9795}" destId="{9E53CD3D-B16B-4867-A82E-145535911B91}" srcOrd="0" destOrd="0" presId="urn:microsoft.com/office/officeart/2005/8/layout/vList2"/>
    <dgm:cxn modelId="{BBB27F18-7700-44E7-BA4C-5D805E5E8FB2}" type="presOf" srcId="{7BAECB3A-47AC-4A6E-B8C0-CE3BE7397869}" destId="{730EAB79-2F90-4845-ABA1-94F313B758DD}" srcOrd="0" destOrd="0" presId="urn:microsoft.com/office/officeart/2005/8/layout/vList2"/>
    <dgm:cxn modelId="{39D5BB9A-3B97-4643-B813-D1D4ADEFE985}" srcId="{081EA404-7E8E-49A1-A2FB-18AFD49F9795}" destId="{7BAECB3A-47AC-4A6E-B8C0-CE3BE7397869}" srcOrd="0" destOrd="0" parTransId="{14FD5304-79B8-43A6-9E26-FB21F8C35AAB}" sibTransId="{F940C42C-6E04-42C7-9FEB-CC5437E533D4}"/>
    <dgm:cxn modelId="{8B11D316-B819-454D-BFBA-716549D03356}" type="presParOf" srcId="{9E53CD3D-B16B-4867-A82E-145535911B91}" destId="{730EAB79-2F90-4845-ABA1-94F313B758D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4F5B0-160D-40C2-BA04-7E2E012FE3F3}">
      <dsp:nvSpPr>
        <dsp:cNvPr id="0" name=""/>
        <dsp:cNvSpPr/>
      </dsp:nvSpPr>
      <dsp:spPr>
        <a:xfrm rot="5400000">
          <a:off x="416409" y="2025128"/>
          <a:ext cx="1241654" cy="2066085"/>
        </a:xfrm>
        <a:prstGeom prst="corner">
          <a:avLst>
            <a:gd name="adj1" fmla="val 16120"/>
            <a:gd name="adj2" fmla="val 16110"/>
          </a:avLst>
        </a:prstGeom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 w="9525" cap="flat" cmpd="sng" algn="ctr">
          <a:solidFill>
            <a:srgbClr val="7030A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A1C8FA4-0F52-445B-8E3A-B1010353A56A}">
      <dsp:nvSpPr>
        <dsp:cNvPr id="0" name=""/>
        <dsp:cNvSpPr/>
      </dsp:nvSpPr>
      <dsp:spPr>
        <a:xfrm>
          <a:off x="209145" y="2642442"/>
          <a:ext cx="1865273" cy="1635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noProof="0" dirty="0" smtClean="0"/>
            <a:t>Що називають алгоритмом</a:t>
          </a:r>
        </a:p>
      </dsp:txBody>
      <dsp:txXfrm>
        <a:off x="209145" y="2642442"/>
        <a:ext cx="1865273" cy="1635021"/>
      </dsp:txXfrm>
    </dsp:sp>
    <dsp:sp modelId="{E9CC8D66-CC3D-43B1-9028-C9C2A7507516}">
      <dsp:nvSpPr>
        <dsp:cNvPr id="0" name=""/>
        <dsp:cNvSpPr/>
      </dsp:nvSpPr>
      <dsp:spPr>
        <a:xfrm>
          <a:off x="1722481" y="1873020"/>
          <a:ext cx="351938" cy="351938"/>
        </a:xfrm>
        <a:prstGeom prst="triangle">
          <a:avLst>
            <a:gd name="adj" fmla="val 100000"/>
          </a:avLst>
        </a:prstGeom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 w="9525" cap="flat" cmpd="sng" algn="ctr">
          <a:solidFill>
            <a:srgbClr val="7030A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0DE14E-82E2-45F6-BC06-171FB2815A16}">
      <dsp:nvSpPr>
        <dsp:cNvPr id="0" name=""/>
        <dsp:cNvSpPr/>
      </dsp:nvSpPr>
      <dsp:spPr>
        <a:xfrm rot="5400000">
          <a:off x="2699868" y="1460083"/>
          <a:ext cx="1241654" cy="2066085"/>
        </a:xfrm>
        <a:prstGeom prst="corner">
          <a:avLst>
            <a:gd name="adj1" fmla="val 16120"/>
            <a:gd name="adj2" fmla="val 16110"/>
          </a:avLst>
        </a:prstGeom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 w="9525" cap="flat" cmpd="sng" algn="ctr">
          <a:solidFill>
            <a:srgbClr val="7030A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BAF9E15-80C3-4253-BCA0-4AFD6FEA651C}">
      <dsp:nvSpPr>
        <dsp:cNvPr id="0" name=""/>
        <dsp:cNvSpPr/>
      </dsp:nvSpPr>
      <dsp:spPr>
        <a:xfrm>
          <a:off x="2492605" y="2077398"/>
          <a:ext cx="1865273" cy="1635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noProof="0" dirty="0" smtClean="0"/>
            <a:t>У якій формі можна подати алгоритм</a:t>
          </a:r>
        </a:p>
      </dsp:txBody>
      <dsp:txXfrm>
        <a:off x="2492605" y="2077398"/>
        <a:ext cx="1865273" cy="1635021"/>
      </dsp:txXfrm>
    </dsp:sp>
    <dsp:sp modelId="{A9164056-8AA8-4CA8-AFE5-5EFFB9095995}">
      <dsp:nvSpPr>
        <dsp:cNvPr id="0" name=""/>
        <dsp:cNvSpPr/>
      </dsp:nvSpPr>
      <dsp:spPr>
        <a:xfrm>
          <a:off x="4005940" y="1307976"/>
          <a:ext cx="351938" cy="351938"/>
        </a:xfrm>
        <a:prstGeom prst="triangle">
          <a:avLst>
            <a:gd name="adj" fmla="val 100000"/>
          </a:avLst>
        </a:prstGeom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 w="9525" cap="flat" cmpd="sng" algn="ctr">
          <a:solidFill>
            <a:srgbClr val="7030A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7AA25AA-2414-40B8-95D0-A8FD724C6A6E}">
      <dsp:nvSpPr>
        <dsp:cNvPr id="0" name=""/>
        <dsp:cNvSpPr/>
      </dsp:nvSpPr>
      <dsp:spPr>
        <a:xfrm rot="5400000">
          <a:off x="4983328" y="895039"/>
          <a:ext cx="1241654" cy="2066085"/>
        </a:xfrm>
        <a:prstGeom prst="corner">
          <a:avLst>
            <a:gd name="adj1" fmla="val 16120"/>
            <a:gd name="adj2" fmla="val 16110"/>
          </a:avLst>
        </a:prstGeom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 w="9525" cap="flat" cmpd="sng" algn="ctr">
          <a:solidFill>
            <a:srgbClr val="7030A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3512FE0-87F1-49B2-B59A-C01170C09C67}">
      <dsp:nvSpPr>
        <dsp:cNvPr id="0" name=""/>
        <dsp:cNvSpPr/>
      </dsp:nvSpPr>
      <dsp:spPr>
        <a:xfrm>
          <a:off x="4776065" y="1512353"/>
          <a:ext cx="1865273" cy="1635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noProof="0" dirty="0" smtClean="0"/>
            <a:t>Хто або що може бути виконавцем алгоритму</a:t>
          </a:r>
        </a:p>
      </dsp:txBody>
      <dsp:txXfrm>
        <a:off x="4776065" y="1512353"/>
        <a:ext cx="1865273" cy="1635021"/>
      </dsp:txXfrm>
    </dsp:sp>
    <dsp:sp modelId="{C04A2969-FE95-41AD-90F1-FA9456FA09EC}">
      <dsp:nvSpPr>
        <dsp:cNvPr id="0" name=""/>
        <dsp:cNvSpPr/>
      </dsp:nvSpPr>
      <dsp:spPr>
        <a:xfrm>
          <a:off x="6289400" y="742931"/>
          <a:ext cx="351938" cy="351938"/>
        </a:xfrm>
        <a:prstGeom prst="triangle">
          <a:avLst>
            <a:gd name="adj" fmla="val 100000"/>
          </a:avLst>
        </a:prstGeom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 w="9525" cap="flat" cmpd="sng" algn="ctr">
          <a:solidFill>
            <a:srgbClr val="7030A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4382ABA-4503-4E30-A47D-74A283F133AC}">
      <dsp:nvSpPr>
        <dsp:cNvPr id="0" name=""/>
        <dsp:cNvSpPr/>
      </dsp:nvSpPr>
      <dsp:spPr>
        <a:xfrm rot="5400000">
          <a:off x="7266787" y="329995"/>
          <a:ext cx="1241654" cy="2066085"/>
        </a:xfrm>
        <a:prstGeom prst="corner">
          <a:avLst>
            <a:gd name="adj1" fmla="val 16120"/>
            <a:gd name="adj2" fmla="val 16110"/>
          </a:avLst>
        </a:prstGeom>
        <a:gradFill flip="none" rotWithShape="0">
          <a:gsLst>
            <a:gs pos="0">
              <a:srgbClr val="660066"/>
            </a:gs>
            <a:gs pos="50000">
              <a:srgbClr val="7030A0"/>
            </a:gs>
            <a:gs pos="100000">
              <a:srgbClr val="CC00FF"/>
            </a:gs>
          </a:gsLst>
          <a:lin ang="2700000" scaled="1"/>
          <a:tileRect/>
        </a:gradFill>
        <a:ln w="9525" cap="flat" cmpd="sng" algn="ctr">
          <a:solidFill>
            <a:srgbClr val="7030A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5900C1-455C-42C8-98CA-C973FE9AF245}">
      <dsp:nvSpPr>
        <dsp:cNvPr id="0" name=""/>
        <dsp:cNvSpPr/>
      </dsp:nvSpPr>
      <dsp:spPr>
        <a:xfrm>
          <a:off x="7059524" y="947309"/>
          <a:ext cx="1865273" cy="1635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i="1" kern="1200" noProof="0" dirty="0" smtClean="0"/>
            <a:t>Які особливості структури слідування при графічному поданні алгоритмів</a:t>
          </a:r>
        </a:p>
      </dsp:txBody>
      <dsp:txXfrm>
        <a:off x="7059524" y="947309"/>
        <a:ext cx="1865273" cy="16350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38CEC-6755-4894-9683-4F584442D985}">
      <dsp:nvSpPr>
        <dsp:cNvPr id="0" name=""/>
        <dsp:cNvSpPr/>
      </dsp:nvSpPr>
      <dsp:spPr>
        <a:xfrm>
          <a:off x="0" y="103792"/>
          <a:ext cx="6707088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b="1" kern="1200" smtClean="0"/>
            <a:t>Що називають алгоритмом?</a:t>
          </a:r>
          <a:endParaRPr lang="uk-UA" sz="3900" kern="1200"/>
        </a:p>
      </dsp:txBody>
      <dsp:txXfrm>
        <a:off x="45663" y="149455"/>
        <a:ext cx="6615762" cy="8440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D356EC-45E6-4652-9A8D-090DA828417D}">
      <dsp:nvSpPr>
        <dsp:cNvPr id="0" name=""/>
        <dsp:cNvSpPr/>
      </dsp:nvSpPr>
      <dsp:spPr>
        <a:xfrm>
          <a:off x="0" y="223717"/>
          <a:ext cx="6203032" cy="6955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kern="1200" smtClean="0"/>
            <a:t>Алгоритм приготування бутерброду</a:t>
          </a:r>
          <a:endParaRPr lang="uk-UA" sz="2900" b="1" kern="1200"/>
        </a:p>
      </dsp:txBody>
      <dsp:txXfrm>
        <a:off x="33955" y="257672"/>
        <a:ext cx="6135122" cy="6276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C2D66-23C3-4A7C-AFCD-C5F68F9D2019}">
      <dsp:nvSpPr>
        <dsp:cNvPr id="0" name=""/>
        <dsp:cNvSpPr/>
      </dsp:nvSpPr>
      <dsp:spPr>
        <a:xfrm>
          <a:off x="0" y="0"/>
          <a:ext cx="6876256" cy="804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Що називають алгоритмом?</a:t>
          </a:r>
          <a:endParaRPr lang="uk-UA" sz="3200" b="1" kern="1200" dirty="0"/>
        </a:p>
      </dsp:txBody>
      <dsp:txXfrm>
        <a:off x="39295" y="39295"/>
        <a:ext cx="6797666" cy="7263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784B2-8BA7-43FD-A410-0E2AEED6C920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b="1" i="1" kern="1200" noProof="0" dirty="0">
            <a:solidFill>
              <a:schemeClr val="bg1"/>
            </a:solidFill>
          </a:endParaRPr>
        </a:p>
      </dsp:txBody>
      <dsp:txXfrm rot="-5400000">
        <a:off x="1" y="395096"/>
        <a:ext cx="788987" cy="338137"/>
      </dsp:txXfrm>
    </dsp:sp>
    <dsp:sp modelId="{0BD8BB9D-F7FF-40D8-9DD9-1E0D0D84B95C}">
      <dsp:nvSpPr>
        <dsp:cNvPr id="0" name=""/>
        <dsp:cNvSpPr/>
      </dsp:nvSpPr>
      <dsp:spPr>
        <a:xfrm rot="5400000">
          <a:off x="4211910" y="-3422321"/>
          <a:ext cx="732631" cy="7578476"/>
        </a:xfrm>
        <a:prstGeom prst="roundRect">
          <a:avLst/>
        </a:prstGeom>
        <a:solidFill>
          <a:schemeClr val="tx1">
            <a:lumMod val="60000"/>
            <a:lumOff val="4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b="1" i="1" kern="1200" noProof="0" dirty="0" smtClean="0">
              <a:solidFill>
                <a:schemeClr val="bg1"/>
              </a:solidFill>
            </a:rPr>
            <a:t>кожна команда є зрозумілою для виконавця;</a:t>
          </a:r>
          <a:endParaRPr lang="uk-UA" sz="2200" b="1" i="1" kern="1200" noProof="0" dirty="0">
            <a:solidFill>
              <a:schemeClr val="bg1"/>
            </a:solidFill>
          </a:endParaRPr>
        </a:p>
      </dsp:txBody>
      <dsp:txXfrm rot="-5400000">
        <a:off x="824752" y="36365"/>
        <a:ext cx="7506948" cy="661103"/>
      </dsp:txXfrm>
    </dsp:sp>
    <dsp:sp modelId="{20DBE0CB-EDEF-4337-95C2-E10B5C0B65A1}">
      <dsp:nvSpPr>
        <dsp:cNvPr id="0" name=""/>
        <dsp:cNvSpPr/>
      </dsp:nvSpPr>
      <dsp:spPr>
        <a:xfrm rot="5400000">
          <a:off x="-169068" y="1148227"/>
          <a:ext cx="1127124" cy="788987"/>
        </a:xfrm>
        <a:prstGeom prst="chevron">
          <a:avLst/>
        </a:prstGeom>
        <a:solidFill>
          <a:srgbClr val="E4917C"/>
        </a:soli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b="1" i="1" kern="1200" noProof="0" dirty="0">
            <a:solidFill>
              <a:schemeClr val="bg1"/>
            </a:solidFill>
          </a:endParaRPr>
        </a:p>
      </dsp:txBody>
      <dsp:txXfrm rot="-5400000">
        <a:off x="1" y="1373653"/>
        <a:ext cx="788987" cy="338137"/>
      </dsp:txXfrm>
    </dsp:sp>
    <dsp:sp modelId="{807245C5-27CA-48C7-8BD1-3E3F0890AC7B}">
      <dsp:nvSpPr>
        <dsp:cNvPr id="0" name=""/>
        <dsp:cNvSpPr/>
      </dsp:nvSpPr>
      <dsp:spPr>
        <a:xfrm rot="5400000">
          <a:off x="4211910" y="-2443763"/>
          <a:ext cx="732631" cy="7578476"/>
        </a:xfrm>
        <a:prstGeom prst="roundRect">
          <a:avLst/>
        </a:prstGeom>
        <a:solidFill>
          <a:srgbClr val="E4917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b="1" i="1" kern="1200" noProof="0" dirty="0" smtClean="0">
              <a:solidFill>
                <a:schemeClr val="bg1"/>
              </a:solidFill>
            </a:rPr>
            <a:t>нова  команда  не  розпочинається,   поки  не  завершено попередню;</a:t>
          </a:r>
          <a:endParaRPr lang="uk-UA" sz="2200" b="1" i="1" kern="1200" noProof="0" dirty="0">
            <a:solidFill>
              <a:schemeClr val="bg1"/>
            </a:solidFill>
          </a:endParaRPr>
        </a:p>
      </dsp:txBody>
      <dsp:txXfrm rot="-5400000">
        <a:off x="824752" y="1014923"/>
        <a:ext cx="7506948" cy="661103"/>
      </dsp:txXfrm>
    </dsp:sp>
    <dsp:sp modelId="{395B0BFB-4FFA-4263-ABDF-7CBC3974C5C8}">
      <dsp:nvSpPr>
        <dsp:cNvPr id="0" name=""/>
        <dsp:cNvSpPr/>
      </dsp:nvSpPr>
      <dsp:spPr>
        <a:xfrm rot="5400000">
          <a:off x="-169068" y="2126784"/>
          <a:ext cx="1127124" cy="788987"/>
        </a:xfrm>
        <a:prstGeom prst="chevron">
          <a:avLst/>
        </a:prstGeom>
        <a:solidFill>
          <a:srgbClr val="660066"/>
        </a:soli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b="1" i="1" kern="1200" noProof="0" dirty="0">
            <a:solidFill>
              <a:schemeClr val="bg1"/>
            </a:solidFill>
          </a:endParaRPr>
        </a:p>
      </dsp:txBody>
      <dsp:txXfrm rot="-5400000">
        <a:off x="1" y="2352210"/>
        <a:ext cx="788987" cy="338137"/>
      </dsp:txXfrm>
    </dsp:sp>
    <dsp:sp modelId="{758EA7EA-7945-4CF4-AF40-C1DE074C3AE0}">
      <dsp:nvSpPr>
        <dsp:cNvPr id="0" name=""/>
        <dsp:cNvSpPr/>
      </dsp:nvSpPr>
      <dsp:spPr>
        <a:xfrm rot="5400000">
          <a:off x="4211910" y="-1465206"/>
          <a:ext cx="732631" cy="7578476"/>
        </a:xfrm>
        <a:prstGeom prst="roundRect">
          <a:avLst/>
        </a:prstGeom>
        <a:solidFill>
          <a:srgbClr val="66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b="1" i="1" kern="1200" noProof="0" dirty="0" smtClean="0">
              <a:solidFill>
                <a:schemeClr val="bg1"/>
              </a:solidFill>
            </a:rPr>
            <a:t>кількість команд обмежена і їх можна виконати за досить короткий час;</a:t>
          </a:r>
          <a:endParaRPr lang="uk-UA" sz="2200" b="1" i="1" kern="1200" noProof="0" dirty="0">
            <a:solidFill>
              <a:schemeClr val="bg1"/>
            </a:solidFill>
          </a:endParaRPr>
        </a:p>
      </dsp:txBody>
      <dsp:txXfrm rot="-5400000">
        <a:off x="824752" y="1993480"/>
        <a:ext cx="7506948" cy="661103"/>
      </dsp:txXfrm>
    </dsp:sp>
    <dsp:sp modelId="{548B54C5-692C-4A43-BC4E-BEDA047D8432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solidFill>
          <a:srgbClr val="00B050"/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200" b="1" i="1" kern="1200" noProof="0" dirty="0">
            <a:solidFill>
              <a:schemeClr val="bg1"/>
            </a:solidFill>
          </a:endParaRPr>
        </a:p>
      </dsp:txBody>
      <dsp:txXfrm rot="-5400000">
        <a:off x="1" y="3330768"/>
        <a:ext cx="788987" cy="338137"/>
      </dsp:txXfrm>
    </dsp:sp>
    <dsp:sp modelId="{855F28A3-DF75-426A-84E7-684068D161FA}">
      <dsp:nvSpPr>
        <dsp:cNvPr id="0" name=""/>
        <dsp:cNvSpPr/>
      </dsp:nvSpPr>
      <dsp:spPr>
        <a:xfrm rot="5400000">
          <a:off x="4211910" y="-486648"/>
          <a:ext cx="732631" cy="7578476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b="1" i="1" kern="1200" noProof="0" dirty="0" smtClean="0">
              <a:solidFill>
                <a:schemeClr val="bg1"/>
              </a:solidFill>
            </a:rPr>
            <a:t>послідовне виконання всіх команд приводить до отримання результату.</a:t>
          </a:r>
          <a:endParaRPr lang="uk-UA" sz="2200" b="1" i="1" kern="1200" noProof="0" dirty="0">
            <a:solidFill>
              <a:schemeClr val="bg1"/>
            </a:solidFill>
          </a:endParaRPr>
        </a:p>
      </dsp:txBody>
      <dsp:txXfrm rot="-5400000">
        <a:off x="824752" y="2972038"/>
        <a:ext cx="7506948" cy="6611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EAB79-2F90-4845-ABA1-94F313B758DD}">
      <dsp:nvSpPr>
        <dsp:cNvPr id="0" name=""/>
        <dsp:cNvSpPr/>
      </dsp:nvSpPr>
      <dsp:spPr>
        <a:xfrm>
          <a:off x="0" y="0"/>
          <a:ext cx="7067128" cy="1141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smtClean="0"/>
            <a:t>Що називають алгоритмом?</a:t>
          </a:r>
          <a:endParaRPr lang="uk-UA" sz="4000" b="1" kern="1200"/>
        </a:p>
      </dsp:txBody>
      <dsp:txXfrm>
        <a:off x="55744" y="55744"/>
        <a:ext cx="6955640" cy="1030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DB8D8-D8D8-49E4-A319-268A8069FB8F}" type="datetimeFigureOut">
              <a:rPr lang="uk-UA" smtClean="0"/>
              <a:t>15.10.2016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D88CC-5D02-4FA4-A69E-1BDFAD70FB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3974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83F7-9346-4AD5-8EFC-1D69FC147018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474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5AE-00FD-47F0-9591-F5BAFB1648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463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5AE-00FD-47F0-9591-F5BAFB1648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674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5AE-00FD-47F0-9591-F5BAFB1648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0740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5AE-00FD-47F0-9591-F5BAFB1648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87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5AE-00FD-47F0-9591-F5BAFB1648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2395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5AE-00FD-47F0-9591-F5BAFB1648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1789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5AE-00FD-47F0-9591-F5BAFB1648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12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5AE-00FD-47F0-9591-F5BAFB1648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84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5AE-00FD-47F0-9591-F5BAFB1648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4109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5AE-00FD-47F0-9591-F5BAFB1648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792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5AE-00FD-47F0-9591-F5BAFB1648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5440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4B5AE-00FD-47F0-9591-F5BAFB16487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3744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27.pn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8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12" Type="http://schemas.microsoft.com/office/2007/relationships/diagramDrawing" Target="../diagrams/drawing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diagramColors" Target="../diagrams/colors5.xml"/><Relationship Id="rId5" Type="http://schemas.openxmlformats.org/officeDocument/2006/relationships/diagramColors" Target="../diagrams/colors4.xml"/><Relationship Id="rId10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4.xml"/><Relationship Id="rId9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51979" y="325144"/>
            <a:ext cx="6846349" cy="1828800"/>
          </a:xfr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55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Поняття алгоритму. Виконавці </a:t>
            </a:r>
            <a:r>
              <a:rPr lang="uk-UA" sz="55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алгоритмів </a:t>
            </a:r>
            <a:endParaRPr lang="uk-UA" sz="55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" descr="algorithm, build, chart, design, development, form, layout, mindmap, page, plan, planning, process, project, prototype, report, schedule, sheet, sketch, structure, web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1929026" cy="192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lgorism, algorithm, block, diagram, flow, flowblock, logic, program, structur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829" y="3933056"/>
            <a:ext cx="2017571" cy="201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7" y="2393798"/>
            <a:ext cx="5646454" cy="413894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scene3d>
            <a:camera prst="perspectiveHeroicExtreme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13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75656" y="1320602"/>
            <a:ext cx="7560840" cy="1055608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FFFF00"/>
                </a:solidFill>
              </a:rPr>
              <a:t>Виконавець алгоритму</a:t>
            </a:r>
            <a:r>
              <a:rPr lang="uk-UA" sz="2800" b="1" i="1" dirty="0" smtClean="0"/>
              <a:t> — це об'єкт, здатний виконати команди алгоритму.</a:t>
            </a:r>
            <a:endParaRPr lang="uk-UA" sz="2800" b="1" i="1" dirty="0"/>
          </a:p>
        </p:txBody>
      </p:sp>
      <p:pic>
        <p:nvPicPr>
          <p:cNvPr id="8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1" y="135889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7504" y="3033678"/>
            <a:ext cx="8928992" cy="488454"/>
          </a:xfrm>
          <a:prstGeom prst="roundRect">
            <a:avLst>
              <a:gd name="adj" fmla="val 973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/>
              <a:t>Об'єктом може бути людина, машина або пристрій.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  <p:pic>
        <p:nvPicPr>
          <p:cNvPr id="7170" name="Picture 2" descr="http://infosmi.net/images/stories/articles/2013/Zdorovie/01-2013/02/566_delaya_eto_chelovek_teryaet_30_minyt_zhizni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34631"/>
            <a:ext cx="3612232" cy="225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budivnik.pp.ua/wp-content/uploads/2010/02/20K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827" y="3961990"/>
            <a:ext cx="3102798" cy="236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svit24.net/images/stories/articles/2012/Avto/12-2012/08/tex_nokia_600_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0" r="9282" b="7770"/>
          <a:stretch/>
        </p:blipFill>
        <p:spPr bwMode="auto">
          <a:xfrm>
            <a:off x="6847348" y="4220898"/>
            <a:ext cx="2279468" cy="217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 b="1" dirty="0" smtClean="0">
                <a:solidFill>
                  <a:srgbClr val="FF0000"/>
                </a:solidFill>
              </a:rPr>
              <a:t>Які особливості структури слідування</a:t>
            </a:r>
            <a:br>
              <a:rPr lang="uk-UA" sz="2000" b="1" dirty="0" smtClean="0">
                <a:solidFill>
                  <a:srgbClr val="FF0000"/>
                </a:solidFill>
              </a:rPr>
            </a:br>
            <a:r>
              <a:rPr lang="uk-UA" sz="2000" b="1" dirty="0" smtClean="0">
                <a:solidFill>
                  <a:srgbClr val="FF0000"/>
                </a:solidFill>
              </a:rPr>
              <a:t>при графічному поданні алгоритмів?</a:t>
            </a:r>
            <a:endParaRPr lang="uk-UA" sz="2000" b="1" dirty="0">
              <a:solidFill>
                <a:srgbClr val="FF0000"/>
              </a:solidFill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7504" y="1196752"/>
            <a:ext cx="8928992" cy="4275534"/>
          </a:xfrm>
          <a:prstGeom prst="roundRect">
            <a:avLst>
              <a:gd name="adj" fmla="val 634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/>
              <a:t>Команди алгоритмів можна умовно об’єднати у блоки — </a:t>
            </a:r>
            <a:r>
              <a:rPr lang="uk-UA" sz="2400" b="1" i="1" dirty="0" smtClean="0">
                <a:solidFill>
                  <a:srgbClr val="FF0000"/>
                </a:solidFill>
              </a:rPr>
              <a:t>алгоритмічні</a:t>
            </a:r>
            <a:r>
              <a:rPr lang="uk-UA" sz="2400" b="1" i="1" dirty="0" smtClean="0">
                <a:solidFill>
                  <a:srgbClr val="FFFF00"/>
                </a:solidFill>
              </a:rPr>
              <a:t> </a:t>
            </a:r>
            <a:r>
              <a:rPr lang="uk-UA" sz="2400" b="1" i="1" dirty="0" smtClean="0">
                <a:solidFill>
                  <a:srgbClr val="FF0000"/>
                </a:solidFill>
              </a:rPr>
              <a:t>структури</a:t>
            </a:r>
            <a:r>
              <a:rPr lang="uk-UA" sz="2400" b="1" i="1" dirty="0" smtClean="0"/>
              <a:t>. Для кожної структури для зручності вводять свої графічні позначення, за допомогою яких будь-який алгоритм можна подати наочно. Якщо команди виконуються послідовно, кожна наступна розпочинається після завершення попередньої і виконується тільки один раз, — маємо алгоритмічну </a:t>
            </a:r>
            <a:r>
              <a:rPr lang="uk-UA" sz="2400" b="1" i="1" dirty="0" smtClean="0">
                <a:solidFill>
                  <a:srgbClr val="FF0000"/>
                </a:solidFill>
              </a:rPr>
              <a:t>структуру</a:t>
            </a:r>
            <a:r>
              <a:rPr lang="uk-UA" sz="2400" b="1" i="1" dirty="0" smtClean="0">
                <a:solidFill>
                  <a:srgbClr val="FFFF00"/>
                </a:solidFill>
              </a:rPr>
              <a:t> </a:t>
            </a:r>
            <a:r>
              <a:rPr lang="uk-UA" sz="2400" b="1" i="1" dirty="0" smtClean="0">
                <a:solidFill>
                  <a:srgbClr val="FF0000"/>
                </a:solidFill>
              </a:rPr>
              <a:t>слідування</a:t>
            </a:r>
            <a:r>
              <a:rPr lang="uk-UA" sz="2400" b="1" i="1" dirty="0" smtClean="0"/>
              <a:t>. Таку структуру графічно позначають у вигляді послідовності прямокутників, у кожному з яких прописується команда або набір команд для отримання певного результату.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38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1766" y="274638"/>
            <a:ext cx="7395034" cy="95791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/>
              <a:t>Алгоритмічна структура слідування</a:t>
            </a:r>
            <a:endParaRPr lang="uk-UA" sz="3600" b="1" dirty="0"/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91" y="1460408"/>
            <a:ext cx="8591618" cy="34571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504" y="4941168"/>
            <a:ext cx="8928992" cy="1660743"/>
          </a:xfrm>
          <a:prstGeom prst="roundRect">
            <a:avLst>
              <a:gd name="adj" fmla="val 973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3538" algn="just"/>
            <a:r>
              <a:rPr lang="uk-UA" sz="2400" b="1" i="1" dirty="0" smtClean="0"/>
              <a:t>Виконавець має розв'язувати задачу за вказаним алгоритмом </a:t>
            </a:r>
            <a:r>
              <a:rPr lang="uk-UA" sz="2400" b="1" i="1" dirty="0" smtClean="0">
                <a:solidFill>
                  <a:srgbClr val="FF0000"/>
                </a:solidFill>
              </a:rPr>
              <a:t>формально</a:t>
            </a:r>
            <a:r>
              <a:rPr lang="uk-UA" sz="2400" b="1" i="1" dirty="0" smtClean="0"/>
              <a:t>, тобто виконувати послідовно команду за командою, не вносячи ані до послідовності, ані до кожної команди алгоритму жодних змін.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5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ілка вправо 8"/>
          <p:cNvSpPr/>
          <p:nvPr/>
        </p:nvSpPr>
        <p:spPr bwMode="auto">
          <a:xfrm>
            <a:off x="1274168" y="4019600"/>
            <a:ext cx="3054491" cy="1008112"/>
          </a:xfrm>
          <a:prstGeom prst="rightArrow">
            <a:avLst/>
          </a:prstGeom>
          <a:solidFill>
            <a:srgbClr val="0070C0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uk-UA" sz="2000" b="1" i="1" dirty="0" smtClean="0">
                <a:solidFill>
                  <a:schemeClr val="bg1"/>
                </a:solidFill>
              </a:rPr>
              <a:t>        Подають</a:t>
            </a:r>
            <a:endParaRPr lang="uk-UA" sz="2000" b="1" i="1" dirty="0">
              <a:solidFill>
                <a:schemeClr val="bg1"/>
              </a:solidFill>
            </a:endParaRPr>
          </a:p>
        </p:txBody>
      </p:sp>
      <p:sp>
        <p:nvSpPr>
          <p:cNvPr id="8" name="Стрілка вправо 7"/>
          <p:cNvSpPr/>
          <p:nvPr/>
        </p:nvSpPr>
        <p:spPr bwMode="auto">
          <a:xfrm>
            <a:off x="1274168" y="2204864"/>
            <a:ext cx="3054491" cy="1008112"/>
          </a:xfrm>
          <a:prstGeom prst="rightArrow">
            <a:avLst/>
          </a:prstGeom>
          <a:solidFill>
            <a:srgbClr val="0070C0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uk-UA" sz="2000" b="1" i="1" dirty="0" smtClean="0">
                <a:solidFill>
                  <a:schemeClr val="bg1"/>
                </a:solidFill>
              </a:rPr>
              <a:t>        Виконують</a:t>
            </a:r>
            <a:endParaRPr lang="uk-UA" sz="2000" b="1" i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/>
          <a:lstStyle/>
          <a:p>
            <a:r>
              <a:rPr lang="uk-UA" b="1" dirty="0" smtClean="0"/>
              <a:t>Повторюємо</a:t>
            </a:r>
            <a:endParaRPr lang="uk-UA" b="1" dirty="0"/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 bwMode="auto">
          <a:xfrm>
            <a:off x="35496" y="2420888"/>
            <a:ext cx="2390800" cy="2390800"/>
          </a:xfrm>
          <a:prstGeom prst="ellipse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uk-UA" sz="2800" b="1" i="1" dirty="0" smtClean="0"/>
              <a:t>Алгоритм</a:t>
            </a:r>
            <a:endParaRPr lang="uk-UA" sz="2800" b="1" i="1" dirty="0"/>
          </a:p>
        </p:txBody>
      </p:sp>
      <p:sp>
        <p:nvSpPr>
          <p:cNvPr id="10" name="Овал 9"/>
          <p:cNvSpPr/>
          <p:nvPr/>
        </p:nvSpPr>
        <p:spPr bwMode="auto">
          <a:xfrm>
            <a:off x="4298504" y="1443001"/>
            <a:ext cx="2390800" cy="2390800"/>
          </a:xfrm>
          <a:prstGeom prst="ellipse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uk-UA" sz="2800" b="1" i="1" dirty="0" smtClean="0"/>
              <a:t>Виконавці</a:t>
            </a:r>
            <a:endParaRPr lang="uk-UA" sz="28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32533" y="1557586"/>
            <a:ext cx="1866370" cy="488454"/>
          </a:xfrm>
          <a:prstGeom prst="roundRect">
            <a:avLst>
              <a:gd name="adj" fmla="val 9736"/>
            </a:avLst>
          </a:prstGeom>
          <a:solidFill>
            <a:srgbClr val="00B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/>
              <a:t>Люди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89304" y="2396841"/>
            <a:ext cx="1723978" cy="488454"/>
          </a:xfrm>
          <a:prstGeom prst="roundRect">
            <a:avLst>
              <a:gd name="adj" fmla="val 9736"/>
            </a:avLst>
          </a:prstGeom>
          <a:solidFill>
            <a:srgbClr val="00B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/>
              <a:t>Машини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32532" y="3194020"/>
            <a:ext cx="1866371" cy="488454"/>
          </a:xfrm>
          <a:prstGeom prst="roundRect">
            <a:avLst>
              <a:gd name="adj" fmla="val 9736"/>
            </a:avLst>
          </a:prstGeom>
          <a:solidFill>
            <a:srgbClr val="00B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/>
              <a:t>Пристрої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70512" y="3867387"/>
            <a:ext cx="3225824" cy="488454"/>
          </a:xfrm>
          <a:prstGeom prst="roundRect">
            <a:avLst>
              <a:gd name="adj" fmla="val 9736"/>
            </a:avLst>
          </a:prstGeom>
          <a:solidFill>
            <a:srgbClr val="CC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/>
              <a:t>Словесна форма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70512" y="4737554"/>
            <a:ext cx="3225824" cy="488454"/>
          </a:xfrm>
          <a:prstGeom prst="roundRect">
            <a:avLst>
              <a:gd name="adj" fmla="val 9736"/>
            </a:avLst>
          </a:prstGeom>
          <a:solidFill>
            <a:srgbClr val="CC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/>
              <a:t>Графічна форма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6236382" y="3797238"/>
            <a:ext cx="5111774" cy="488454"/>
          </a:xfrm>
          <a:prstGeom prst="roundRect">
            <a:avLst>
              <a:gd name="adj" fmla="val 9736"/>
            </a:avLst>
          </a:prstGeom>
          <a:solidFill>
            <a:srgbClr val="FFC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tx1"/>
                </a:solidFill>
              </a:rPr>
              <a:t>Система команд виконавця</a:t>
            </a:r>
            <a:endParaRPr lang="uk-UA" sz="2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75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148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99792" y="5445224"/>
            <a:ext cx="5099586" cy="1021556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b="1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Алгоритм</a:t>
            </a:r>
            <a:endParaRPr lang="uk-UA" sz="5400" b="1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2051720" y="134282"/>
            <a:ext cx="6510368" cy="563563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uk-UA" dirty="0" smtClean="0"/>
              <a:t>Розгадай ребус</a:t>
            </a:r>
            <a:endParaRPr lang="uk-UA" dirty="0"/>
          </a:p>
        </p:txBody>
      </p:sp>
      <p:pic>
        <p:nvPicPr>
          <p:cNvPr id="7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www.hotel-central.com.ua/img/conference/big_cs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07" y="2651915"/>
            <a:ext cx="2729241" cy="204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35496" y="2564904"/>
            <a:ext cx="432048" cy="689116"/>
          </a:xfrm>
          <a:prstGeom prst="rect">
            <a:avLst/>
          </a:prstGeom>
        </p:spPr>
      </p:pic>
      <p:pic>
        <p:nvPicPr>
          <p:cNvPr id="3076" name="Picture 4" descr="http://otvetin.ru/uploads/posts/2009-12/1260274384_gor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9" r="20876" b="35514"/>
          <a:stretch/>
        </p:blipFill>
        <p:spPr bwMode="auto">
          <a:xfrm>
            <a:off x="3347864" y="2651915"/>
            <a:ext cx="2129483" cy="204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5299" y="2651915"/>
            <a:ext cx="432048" cy="689116"/>
          </a:xfrm>
          <a:prstGeom prst="rect">
            <a:avLst/>
          </a:prstGeom>
        </p:spPr>
      </p:pic>
      <p:pic>
        <p:nvPicPr>
          <p:cNvPr id="3078" name="Picture 6" descr="http://animalbox.ru/wp-content/uploads/2012/02/cit_jum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263" y="2651915"/>
            <a:ext cx="2729241" cy="204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5940152" y="2636912"/>
            <a:ext cx="432048" cy="689116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7923932" y="1319130"/>
            <a:ext cx="127631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1500" b="1" dirty="0" smtClean="0"/>
              <a:t>м</a:t>
            </a:r>
            <a:endParaRPr lang="uk-UA" sz="11500" b="1" dirty="0"/>
          </a:p>
        </p:txBody>
      </p:sp>
    </p:spTree>
    <p:extLst>
      <p:ext uri="{BB962C8B-B14F-4D97-AF65-F5344CB8AC3E}">
        <p14:creationId xmlns:p14="http://schemas.microsoft.com/office/powerpoint/2010/main" val="286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148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99792" y="5445224"/>
            <a:ext cx="5099586" cy="1021556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b="1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Виконавець</a:t>
            </a:r>
            <a:endParaRPr lang="uk-UA" sz="5400" b="1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2339752" y="134282"/>
            <a:ext cx="6222336" cy="563563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uk-UA" dirty="0" smtClean="0"/>
              <a:t>Розгадай ребус</a:t>
            </a:r>
            <a:endParaRPr lang="uk-UA" dirty="0"/>
          </a:p>
        </p:txBody>
      </p:sp>
      <p:pic>
        <p:nvPicPr>
          <p:cNvPr id="7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discussiya.com/wp-content/uploads/2014/07/grap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708920"/>
            <a:ext cx="2368670" cy="236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80" y="2616583"/>
            <a:ext cx="432048" cy="6891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2616583"/>
            <a:ext cx="432048" cy="6891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5776" y="2616583"/>
            <a:ext cx="432048" cy="6891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824" y="2616583"/>
            <a:ext cx="432048" cy="689116"/>
          </a:xfrm>
          <a:prstGeom prst="rect">
            <a:avLst/>
          </a:prstGeom>
        </p:spPr>
      </p:pic>
      <p:sp>
        <p:nvSpPr>
          <p:cNvPr id="13" name="Прямокутник 12"/>
          <p:cNvSpPr/>
          <p:nvPr/>
        </p:nvSpPr>
        <p:spPr>
          <a:xfrm>
            <a:off x="2195736" y="3305699"/>
            <a:ext cx="226376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9600" b="1" dirty="0" smtClean="0"/>
              <a:t>н=к</a:t>
            </a:r>
            <a:endParaRPr lang="uk-UA" sz="9600" b="1" dirty="0"/>
          </a:p>
        </p:txBody>
      </p:sp>
      <p:pic>
        <p:nvPicPr>
          <p:cNvPr id="2052" name="Picture 4" descr="http://www.fonstola.ru/pic/201206/1400x1050/fonstola.ru-7802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4" r="33610"/>
          <a:stretch/>
        </p:blipFill>
        <p:spPr bwMode="auto">
          <a:xfrm>
            <a:off x="4355976" y="1340768"/>
            <a:ext cx="2664297" cy="4075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кутник 13"/>
          <p:cNvSpPr/>
          <p:nvPr/>
        </p:nvSpPr>
        <p:spPr>
          <a:xfrm>
            <a:off x="6940844" y="3305699"/>
            <a:ext cx="233269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600" b="1" dirty="0" smtClean="0"/>
              <a:t>ГР=Н</a:t>
            </a:r>
            <a:endParaRPr lang="uk-UA" sz="6600" b="1" dirty="0"/>
          </a:p>
        </p:txBody>
      </p:sp>
    </p:spTree>
    <p:extLst>
      <p:ext uri="{BB962C8B-B14F-4D97-AF65-F5344CB8AC3E}">
        <p14:creationId xmlns:p14="http://schemas.microsoft.com/office/powerpoint/2010/main" val="248685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564904"/>
            <a:ext cx="3466656" cy="3975821"/>
          </a:xfrm>
          <a:prstGeom prst="rect">
            <a:avLst/>
          </a:prstGeom>
        </p:spPr>
      </p:pic>
      <p:sp>
        <p:nvSpPr>
          <p:cNvPr id="5" name="Прямоугольник 8"/>
          <p:cNvSpPr/>
          <p:nvPr/>
        </p:nvSpPr>
        <p:spPr>
          <a:xfrm>
            <a:off x="2618982" y="1512372"/>
            <a:ext cx="3742778" cy="578882"/>
          </a:xfrm>
          <a:prstGeom prst="wedgeRoundRectCallout">
            <a:avLst>
              <a:gd name="adj1" fmla="val -695"/>
              <a:gd name="adj2" fmla="val 90131"/>
              <a:gd name="adj3" fmla="val 1666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176213"/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94417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Фізкультхвилинка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wedding.ua/images_user/W_news/fitnes_with_baby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984776" cy="5245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36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100" dirty="0" smtClean="0"/>
              <a:t>Працюємо за комп’ютером</a:t>
            </a:r>
            <a:endParaRPr lang="uk-UA" sz="3100" dirty="0"/>
          </a:p>
        </p:txBody>
      </p:sp>
      <p:pic>
        <p:nvPicPr>
          <p:cNvPr id="7" name="Picture 2" descr="http://reaction.org.ua/wp-content/themes/quiven/timthumb.php?src=http://reaction.org.ua/wp-content/uploads/2013/04/%D0%BA%D0%BE%D0%BC%D0%BF%D1%8E%D1%82%D0%B5%D1%80-%D1%8F%D0%BA-%D1%81%D0%B8%D0%B4%D1%96%D1%82%D0%B8.jpg&amp;w=627&amp;h=300&amp;zc=1&amp;q=100&amp;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7488"/>
            <a:ext cx="8728810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134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WordArt 5"/>
          <p:cNvSpPr>
            <a:spLocks noChangeArrowheads="1" noChangeShapeType="1" noTextEdit="1"/>
          </p:cNvSpPr>
          <p:nvPr/>
        </p:nvSpPr>
        <p:spPr bwMode="gray">
          <a:xfrm>
            <a:off x="4932363" y="2349500"/>
            <a:ext cx="3887787" cy="6477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uk-UA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cs typeface="Arial" panose="020B0604020202020204" pitchFamily="34" charset="0"/>
              </a:rPr>
              <a:t>Дякую за увагу!</a:t>
            </a:r>
            <a:endParaRPr lang="uk-UA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6" name="Picture 2" descr="algorithm, build, chart, design, development, form, layout, mindmap, page, plan, planning, process, project, prototype, report, schedule, sheet, sketch, structure, web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1929026" cy="192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algorism, algorithm, block, diagram, flow, flowblock, logic, program, structur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829" y="3933056"/>
            <a:ext cx="2017571" cy="201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4" r="6566"/>
          <a:stretch/>
        </p:blipFill>
        <p:spPr bwMode="auto">
          <a:xfrm>
            <a:off x="467544" y="858207"/>
            <a:ext cx="3933233" cy="3751331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1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Місце для вмісту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357681"/>
              </p:ext>
            </p:extLst>
          </p:nvPr>
        </p:nvGraphicFramePr>
        <p:xfrm>
          <a:off x="107504" y="1533525"/>
          <a:ext cx="8928992" cy="501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dirty="0" smtClean="0"/>
              <a:t>Ти дізнаєшся:</a:t>
            </a:r>
          </a:p>
        </p:txBody>
      </p:sp>
      <p:pic>
        <p:nvPicPr>
          <p:cNvPr id="15" name="Picture 60" descr="3D_2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algorithm, block, chart, diagram, flow, flow-block, graphs, plan, program, report, scheme, structure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1" y="1936095"/>
            <a:ext cx="1728786" cy="172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algorithm, build, chart, design, development, form, layout, mindmap, page, plan, planning, process, project, prototype, report, schedule, sheet, sketch, structure, web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6752"/>
            <a:ext cx="2016224" cy="201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Shape 224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4716016" y="1147405"/>
            <a:ext cx="1495119" cy="1577380"/>
          </a:xfrm>
          <a:prstGeom prst="rect">
            <a:avLst/>
          </a:prstGeom>
        </p:spPr>
      </p:pic>
      <p:pic>
        <p:nvPicPr>
          <p:cNvPr id="5" name="Picture 10" descr="http://computertechsreno.com/wp-content/uploads/2014/02/computer-tablet-phone_0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0" b="21076"/>
          <a:stretch/>
        </p:blipFill>
        <p:spPr bwMode="auto">
          <a:xfrm>
            <a:off x="4242551" y="4293096"/>
            <a:ext cx="4901449" cy="224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16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835696" y="0"/>
          <a:ext cx="6707088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7504" y="1196752"/>
            <a:ext cx="8928992" cy="1269980"/>
          </a:xfrm>
          <a:prstGeom prst="roundRect">
            <a:avLst>
              <a:gd name="adj" fmla="val 973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/>
              <a:t>В інформатиці інструкцію називають </a:t>
            </a:r>
            <a:r>
              <a:rPr lang="uk-UA" sz="2400" b="1" i="1" dirty="0" smtClean="0">
                <a:solidFill>
                  <a:srgbClr val="FF0000"/>
                </a:solidFill>
              </a:rPr>
              <a:t>алгоритмом</a:t>
            </a:r>
            <a:r>
              <a:rPr lang="uk-UA" sz="2400" b="1" i="1" dirty="0" smtClean="0"/>
              <a:t>, якщо вона складається із скінченної послідовності команд, спрямованих на отримання певного результату.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  <p:pic>
        <p:nvPicPr>
          <p:cNvPr id="6146" name="Picture 2" descr="http://www.meanders.ru/tok/img/algoritm_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000" y="3180140"/>
            <a:ext cx="4160000" cy="346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alesko.eu/images/content/programmin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1" y="2998565"/>
            <a:ext cx="4638675" cy="3495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0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118464897"/>
              </p:ext>
            </p:extLst>
          </p:nvPr>
        </p:nvGraphicFramePr>
        <p:xfrm>
          <a:off x="2483768" y="274638"/>
          <a:ext cx="6203032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520" y="1708579"/>
            <a:ext cx="5256584" cy="3630841"/>
          </a:xfrm>
          <a:prstGeom prst="roundRect">
            <a:avLst>
              <a:gd name="adj" fmla="val 973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uk-UA" sz="2400" b="1" i="1" dirty="0" smtClean="0"/>
              <a:t>Узяти шматок хліба.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uk-UA" sz="2400" b="1" i="1" dirty="0" smtClean="0"/>
              <a:t>Покласти на хліб листок салату.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uk-UA" sz="2400" b="1" i="1" dirty="0" smtClean="0"/>
              <a:t>Покласти зверху котлету.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uk-UA" sz="2400" b="1" i="1" dirty="0" smtClean="0"/>
              <a:t>Покласти зверху шматок сиру.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uk-UA" sz="2400" b="1" i="1" dirty="0" smtClean="0"/>
              <a:t>Покласти на сир шматок помідора.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uk-UA" sz="2400" b="1" i="1" dirty="0" smtClean="0"/>
              <a:t>Накрити іншим шматком хліба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2120" y="1484784"/>
            <a:ext cx="3312368" cy="2288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2120" y="4221088"/>
            <a:ext cx="3312368" cy="2201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705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259394084"/>
              </p:ext>
            </p:extLst>
          </p:nvPr>
        </p:nvGraphicFramePr>
        <p:xfrm>
          <a:off x="2160240" y="116631"/>
          <a:ext cx="6876256" cy="809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32864142"/>
              </p:ext>
            </p:extLst>
          </p:nvPr>
        </p:nvGraphicFramePr>
        <p:xfrm>
          <a:off x="388268" y="2492896"/>
          <a:ext cx="83674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7504" y="1492459"/>
            <a:ext cx="8928992" cy="618708"/>
          </a:xfrm>
          <a:prstGeom prst="roundRect">
            <a:avLst>
              <a:gd name="adj" fmla="val 973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ctr"/>
            <a:r>
              <a:rPr lang="uk-UA" sz="3200" b="1" i="1" dirty="0" smtClean="0"/>
              <a:t>Алгоритми </a:t>
            </a:r>
            <a:r>
              <a:rPr lang="uk-UA" sz="3200" b="1" i="1" dirty="0"/>
              <a:t>мають спільні ознаки:</a:t>
            </a:r>
            <a:endParaRPr lang="uk-UA" sz="32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55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F784B2-8BA7-43FD-A410-0E2AEED6C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04F784B2-8BA7-43FD-A410-0E2AEED6C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D8BB9D-F7FF-40D8-9DD9-1E0D0D84B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3">
                                            <p:graphicEl>
                                              <a:dgm id="{0BD8BB9D-F7FF-40D8-9DD9-1E0D0D84B9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DBE0CB-EDEF-4337-95C2-E10B5C0B6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20DBE0CB-EDEF-4337-95C2-E10B5C0B65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7245C5-27CA-48C7-8BD1-3E3F0890A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3">
                                            <p:graphicEl>
                                              <a:dgm id="{807245C5-27CA-48C7-8BD1-3E3F0890AC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5B0BFB-4FFA-4263-ABDF-7CBC3974C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395B0BFB-4FFA-4263-ABDF-7CBC3974C5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8EA7EA-7945-4CF4-AF40-C1DE074C3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3">
                                            <p:graphicEl>
                                              <a:dgm id="{758EA7EA-7945-4CF4-AF40-C1DE074C3A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8B54C5-692C-4A43-BC4E-BEDA047D8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548B54C5-692C-4A43-BC4E-BEDA047D84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55F28A3-DF75-426A-84E7-684068D161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3">
                                            <p:graphicEl>
                                              <a:dgm id="{855F28A3-DF75-426A-84E7-684068D161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84297479"/>
              </p:ext>
            </p:extLst>
          </p:nvPr>
        </p:nvGraphicFramePr>
        <p:xfrm>
          <a:off x="1619672" y="177602"/>
          <a:ext cx="7067128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75656" y="1476330"/>
            <a:ext cx="7560840" cy="1736646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rgbClr val="FFFF00"/>
                </a:solidFill>
              </a:rPr>
              <a:t>Алгоритм</a:t>
            </a:r>
            <a:r>
              <a:rPr lang="uk-UA" sz="2400" b="1" i="1" dirty="0" smtClean="0"/>
              <a:t> — це скінченна послідовність команд, виконання яких приводить до розв'язання поставленої задачі.</a:t>
            </a:r>
            <a:endParaRPr lang="uk-UA" sz="2400" b="1" i="1" dirty="0"/>
          </a:p>
        </p:txBody>
      </p:sp>
      <p:pic>
        <p:nvPicPr>
          <p:cNvPr id="8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1" y="135889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6185" y="3378247"/>
            <a:ext cx="6552728" cy="2442270"/>
          </a:xfrm>
          <a:prstGeom prst="roundRect">
            <a:avLst>
              <a:gd name="adj" fmla="val 973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/>
              <a:t>Слово </a:t>
            </a:r>
            <a:r>
              <a:rPr lang="uk-UA" sz="2400" b="1" i="1" dirty="0" smtClean="0">
                <a:solidFill>
                  <a:srgbClr val="FF0000"/>
                </a:solidFill>
              </a:rPr>
              <a:t>алгоритм</a:t>
            </a:r>
            <a:r>
              <a:rPr lang="uk-UA" sz="2400" b="1" i="1" dirty="0" smtClean="0"/>
              <a:t> походить від імені перського вченого, астронома і математика Аль-Хорезмі. </a:t>
            </a:r>
          </a:p>
          <a:p>
            <a:pPr indent="457200" algn="just"/>
            <a:r>
              <a:rPr lang="uk-UA" sz="2400" b="1" i="1" dirty="0" smtClean="0"/>
              <a:t>Приблизно 825 р. він сформулював правила виконання дій над числами, якими користувалися в Стародавній Індії.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http://asia-travel.uz/images/uzbekistan/outstanding-people/al-horezm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212976"/>
            <a:ext cx="1910254" cy="335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40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/>
              <a:t>У якій формі можна подати алгоритм?</a:t>
            </a:r>
            <a:endParaRPr lang="uk-UA" b="1" dirty="0"/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7504" y="1508332"/>
            <a:ext cx="8928992" cy="683835"/>
          </a:xfrm>
          <a:prstGeom prst="roundRect">
            <a:avLst>
              <a:gd name="adj" fmla="val 9736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ctr"/>
            <a:r>
              <a:rPr lang="uk-UA" sz="3600" b="1" i="1" dirty="0"/>
              <a:t>Алгоритми можна </a:t>
            </a:r>
            <a:r>
              <a:rPr lang="uk-UA" sz="3600" b="1" i="1" dirty="0" smtClean="0"/>
              <a:t>подавати:</a:t>
            </a:r>
            <a:endParaRPr lang="uk-UA" sz="3600" b="1" i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040" y="2957201"/>
            <a:ext cx="4296951" cy="1856125"/>
          </a:xfrm>
          <a:prstGeom prst="roundRect">
            <a:avLst>
              <a:gd name="adj" fmla="val 9736"/>
            </a:avLst>
          </a:prstGeom>
          <a:solidFill>
            <a:srgbClr val="00B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/>
              <a:t>Словесна форма подання</a:t>
            </a:r>
            <a:endParaRPr lang="uk-UA" sz="3600" b="1" i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00663" y="2957200"/>
            <a:ext cx="4296951" cy="1856125"/>
          </a:xfrm>
          <a:prstGeom prst="roundRect">
            <a:avLst>
              <a:gd name="adj" fmla="val 9736"/>
            </a:avLst>
          </a:prstGeom>
          <a:solidFill>
            <a:srgbClr val="00B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/>
              <a:t>Графічна форма подання</a:t>
            </a:r>
            <a:endParaRPr lang="uk-UA" sz="3600" b="1" i="1" dirty="0">
              <a:solidFill>
                <a:srgbClr val="FFFF00"/>
              </a:solidFill>
            </a:endParaRPr>
          </a:p>
        </p:txBody>
      </p:sp>
      <p:sp>
        <p:nvSpPr>
          <p:cNvPr id="10" name="Стрілка вліво 9"/>
          <p:cNvSpPr/>
          <p:nvPr/>
        </p:nvSpPr>
        <p:spPr bwMode="auto">
          <a:xfrm rot="19650813">
            <a:off x="2012602" y="2395064"/>
            <a:ext cx="1008112" cy="684317"/>
          </a:xfrm>
          <a:prstGeom prst="leftArrow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 anchor="ctr"/>
          <a:lstStyle/>
          <a:p>
            <a:pPr algn="ctr"/>
            <a:endParaRPr lang="uk-UA"/>
          </a:p>
        </p:txBody>
      </p:sp>
      <p:sp>
        <p:nvSpPr>
          <p:cNvPr id="12" name="Стрілка вліво 11"/>
          <p:cNvSpPr/>
          <p:nvPr/>
        </p:nvSpPr>
        <p:spPr bwMode="auto">
          <a:xfrm rot="1949187" flipH="1">
            <a:off x="5874277" y="2390500"/>
            <a:ext cx="1008112" cy="684317"/>
          </a:xfrm>
          <a:prstGeom prst="leftArrow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 anchor="ctr"/>
          <a:lstStyle/>
          <a:p>
            <a:pPr algn="ctr"/>
            <a:endParaRPr lang="uk-UA"/>
          </a:p>
        </p:txBody>
      </p:sp>
      <p:pic>
        <p:nvPicPr>
          <p:cNvPr id="13" name="Picture 2" descr="algorithm, block, chart, diagram, flow, flow-block, graphs, plan, program, report, scheme, structur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605" y="5051951"/>
            <a:ext cx="1728786" cy="172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69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/>
              <a:t>Графічна форма подання</a:t>
            </a:r>
            <a:endParaRPr lang="uk-UA" b="1" dirty="0"/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0452" y="1735822"/>
            <a:ext cx="8928992" cy="2442270"/>
          </a:xfrm>
          <a:prstGeom prst="roundRect">
            <a:avLst>
              <a:gd name="adj" fmla="val 973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/>
              <a:t>Човняру з лівого берега на правий потрібно перевезти в </a:t>
            </a:r>
            <a:r>
              <a:rPr lang="uk-UA" sz="2400" b="1" i="1" dirty="0" smtClean="0"/>
              <a:t>човні через </a:t>
            </a:r>
            <a:r>
              <a:rPr lang="uk-UA" sz="2400" b="1" i="1" dirty="0"/>
              <a:t>річку вовка, козу і капусту. У човні, крім човняра, уміщується або лише вовк, або лише коза, або лише капуста. Як це зробити, якщо на березі не можна залишати козу з вовком або козу з капустою?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1" y="3919160"/>
            <a:ext cx="9003095" cy="259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1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1" y="53752"/>
            <a:ext cx="6872363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/>
              <a:t>Виконавці алгоритму</a:t>
            </a:r>
            <a:endParaRPr lang="uk-UA" b="1" dirty="0"/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7504" y="1412776"/>
            <a:ext cx="8928992" cy="2051506"/>
          </a:xfrm>
          <a:prstGeom prst="roundRect">
            <a:avLst>
              <a:gd name="adj" fmla="val 973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/>
              <a:t>Створюють алгоритми люди. А виконують їх люди й різні пристрої, якими управляють люди — комп'ютери, роботи, верстати, супутники, складна побутова техніка та навіть дитячі іграшки.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  <p:pic>
        <p:nvPicPr>
          <p:cNvPr id="10242" name="Picture 2" descr="http://www.studia-pr.ru/img/programmirovanie-sait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684" y="4027016"/>
            <a:ext cx="1574754" cy="24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theowl.com.au/source/ckfinder/files/New%20Comput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52810"/>
            <a:ext cx="2884649" cy="216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nadim.dp.ua/wp-content/uploads/2012/10/sputni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275" y="3321212"/>
            <a:ext cx="2699549" cy="2024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http://i2.rozetka.ua/goods/95920/record_959206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304" y="4027016"/>
            <a:ext cx="1543537" cy="199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radiogamme.ru/bigradio/radio_136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3" b="18090"/>
          <a:stretch/>
        </p:blipFill>
        <p:spPr bwMode="auto">
          <a:xfrm>
            <a:off x="5396118" y="5465624"/>
            <a:ext cx="2092946" cy="139237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464</Words>
  <Application>Microsoft Office PowerPoint</Application>
  <PresentationFormat>Экран (4:3)</PresentationFormat>
  <Paragraphs>62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Поняття алгоритму. Виконавці алгоритмів </vt:lpstr>
      <vt:lpstr>Ти дізнаєшся:</vt:lpstr>
      <vt:lpstr>Презентация PowerPoint</vt:lpstr>
      <vt:lpstr>Презентация PowerPoint</vt:lpstr>
      <vt:lpstr>Презентация PowerPoint</vt:lpstr>
      <vt:lpstr>Презентация PowerPoint</vt:lpstr>
      <vt:lpstr>У якій формі можна подати алгоритм?</vt:lpstr>
      <vt:lpstr>Графічна форма подання</vt:lpstr>
      <vt:lpstr>Виконавці алгоритму</vt:lpstr>
      <vt:lpstr>Презентация PowerPoint</vt:lpstr>
      <vt:lpstr>Які особливості структури слідування при графічному поданні алгоритмів?</vt:lpstr>
      <vt:lpstr>Алгоритмічна структура слідування</vt:lpstr>
      <vt:lpstr>Повторюємо</vt:lpstr>
      <vt:lpstr>Презентация PowerPoint</vt:lpstr>
      <vt:lpstr>Презентация PowerPoint</vt:lpstr>
      <vt:lpstr>Домашнє завдання</vt:lpstr>
      <vt:lpstr>Фізкультхвилинка</vt:lpstr>
      <vt:lpstr>Працюємо за комп’ютером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 Windows</cp:lastModifiedBy>
  <cp:revision>11</cp:revision>
  <dcterms:created xsi:type="dcterms:W3CDTF">2014-09-08T15:23:01Z</dcterms:created>
  <dcterms:modified xsi:type="dcterms:W3CDTF">2016-10-15T06:34:47Z</dcterms:modified>
</cp:coreProperties>
</file>