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notesSlides/notesSlide3.xml" ContentType="application/vnd.openxmlformats-officedocument.presentationml.notesSlide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notesSlides/notesSlide4.xml" ContentType="application/vnd.openxmlformats-officedocument.presentationml.notesSlide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309" r:id="rId2"/>
    <p:sldId id="262" r:id="rId3"/>
    <p:sldId id="263" r:id="rId4"/>
    <p:sldId id="310" r:id="rId5"/>
    <p:sldId id="311" r:id="rId6"/>
    <p:sldId id="321" r:id="rId7"/>
    <p:sldId id="267" r:id="rId8"/>
    <p:sldId id="322" r:id="rId9"/>
    <p:sldId id="329" r:id="rId10"/>
    <p:sldId id="323" r:id="rId11"/>
    <p:sldId id="324" r:id="rId12"/>
    <p:sldId id="325" r:id="rId13"/>
    <p:sldId id="326" r:id="rId14"/>
    <p:sldId id="327" r:id="rId15"/>
    <p:sldId id="328" r:id="rId16"/>
    <p:sldId id="330" r:id="rId17"/>
    <p:sldId id="331" r:id="rId18"/>
    <p:sldId id="332" r:id="rId19"/>
    <p:sldId id="333" r:id="rId20"/>
    <p:sldId id="334" r:id="rId21"/>
    <p:sldId id="299" r:id="rId22"/>
    <p:sldId id="335" r:id="rId23"/>
    <p:sldId id="256" r:id="rId24"/>
    <p:sldId id="276" r:id="rId25"/>
    <p:sldId id="275" r:id="rId26"/>
    <p:sldId id="277" r:id="rId27"/>
    <p:sldId id="278" r:id="rId28"/>
    <p:sldId id="279" r:id="rId29"/>
    <p:sldId id="336" r:id="rId30"/>
    <p:sldId id="337" r:id="rId31"/>
    <p:sldId id="338" r:id="rId32"/>
    <p:sldId id="339" r:id="rId33"/>
    <p:sldId id="300" r:id="rId34"/>
    <p:sldId id="340" r:id="rId35"/>
    <p:sldId id="280" r:id="rId36"/>
    <p:sldId id="341" r:id="rId37"/>
    <p:sldId id="342" r:id="rId38"/>
    <p:sldId id="344" r:id="rId39"/>
    <p:sldId id="345" r:id="rId40"/>
    <p:sldId id="343" r:id="rId41"/>
    <p:sldId id="346" r:id="rId42"/>
    <p:sldId id="347" r:id="rId43"/>
    <p:sldId id="348" r:id="rId44"/>
    <p:sldId id="349" r:id="rId45"/>
    <p:sldId id="350" r:id="rId46"/>
    <p:sldId id="351" r:id="rId47"/>
    <p:sldId id="352" r:id="rId48"/>
    <p:sldId id="353" r:id="rId49"/>
    <p:sldId id="354" r:id="rId50"/>
    <p:sldId id="355" r:id="rId51"/>
    <p:sldId id="357" r:id="rId52"/>
    <p:sldId id="356" r:id="rId53"/>
    <p:sldId id="301" r:id="rId54"/>
    <p:sldId id="358" r:id="rId55"/>
    <p:sldId id="291" r:id="rId56"/>
    <p:sldId id="363" r:id="rId57"/>
    <p:sldId id="302" r:id="rId58"/>
    <p:sldId id="360" r:id="rId59"/>
    <p:sldId id="362" r:id="rId60"/>
    <p:sldId id="364" r:id="rId61"/>
    <p:sldId id="304" r:id="rId62"/>
    <p:sldId id="361" r:id="rId63"/>
    <p:sldId id="308" r:id="rId64"/>
    <p:sldId id="265" r:id="rId65"/>
    <p:sldId id="365" r:id="rId6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0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 varScale="1">
        <p:scale>
          <a:sx n="67" d="100"/>
          <a:sy n="67" d="100"/>
        </p:scale>
        <p:origin x="49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9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ata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ata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ata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ata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ata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diagrams/_rels/drawing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105BFB-FD02-42A4-B024-30E728FE1180}" type="doc">
      <dgm:prSet loTypeId="urn:microsoft.com/office/officeart/2008/layout/AscendingPictureAccentProcess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315B3D86-926A-4CC7-8AA0-D4C96E20CBEA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uk-UA" sz="2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 «Редактор презентацій»</a:t>
          </a:r>
          <a:endParaRPr lang="uk-UA" sz="2800" b="1" dirty="0">
            <a:solidFill>
              <a:schemeClr val="tx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DF55645F-A126-4D86-9561-716167B27046}" type="parTrans" cxnId="{68FB6ADD-641A-4696-9742-88298C57E541}">
      <dgm:prSet/>
      <dgm:spPr/>
      <dgm:t>
        <a:bodyPr/>
        <a:lstStyle/>
        <a:p>
          <a:endParaRPr lang="uk-UA"/>
        </a:p>
      </dgm:t>
    </dgm:pt>
    <dgm:pt modelId="{2D71F001-BD1C-49B7-AFB3-4937C19A9401}" type="sibTrans" cxnId="{68FB6ADD-641A-4696-9742-88298C57E541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9955DCCA-1927-447A-B0E0-D61663048EE8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uk-UA" sz="3200" b="1" dirty="0" smtClean="0">
              <a:solidFill>
                <a:schemeClr val="tx2">
                  <a:lumMod val="50000"/>
                </a:schemeClr>
              </a:solidFill>
            </a:rPr>
            <a:t>«Графічний редактор»</a:t>
          </a:r>
          <a:endParaRPr lang="uk-UA" sz="3200" b="1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BEB06C26-D1FE-49F6-AF77-63A677BA45F4}" type="parTrans" cxnId="{F726AB76-4D4D-43E1-B7BC-CD8D37266646}">
      <dgm:prSet/>
      <dgm:spPr/>
      <dgm:t>
        <a:bodyPr/>
        <a:lstStyle/>
        <a:p>
          <a:endParaRPr lang="uk-UA"/>
        </a:p>
      </dgm:t>
    </dgm:pt>
    <dgm:pt modelId="{E50F8F57-8A45-42CA-A274-24C4CA1CD071}" type="sibTrans" cxnId="{F726AB76-4D4D-43E1-B7BC-CD8D37266646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ADAC54D5-1E81-4865-9D10-7DE23EAC975A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0" scaled="1"/>
          <a:tileRect/>
        </a:gradFill>
      </dgm:spPr>
      <dgm:t>
        <a:bodyPr/>
        <a:lstStyle/>
        <a:p>
          <a:pPr algn="ctr"/>
          <a:r>
            <a:rPr lang="uk-UA" sz="28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</a:rPr>
            <a:t>Навчальний матеріал</a:t>
          </a:r>
          <a:r>
            <a:rPr lang="en-US" sz="28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</a:rPr>
            <a:t> </a:t>
          </a:r>
          <a:r>
            <a:rPr lang="uk-UA" sz="28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</a:rPr>
            <a:t>з тем</a:t>
          </a:r>
          <a:endParaRPr lang="uk-UA" sz="2800" b="1" dirty="0">
            <a:solidFill>
              <a:schemeClr val="accent6">
                <a:lumMod val="40000"/>
                <a:lumOff val="60000"/>
              </a:schemeClr>
            </a:solidFill>
            <a:latin typeface="Calibri" panose="020F0502020204030204" pitchFamily="34" charset="0"/>
          </a:endParaRPr>
        </a:p>
      </dgm:t>
    </dgm:pt>
    <dgm:pt modelId="{1FB4604A-7BD1-487E-927F-346F7E70E714}" type="parTrans" cxnId="{BE29833F-63BD-49F9-AC74-B5548CD2DECB}">
      <dgm:prSet/>
      <dgm:spPr/>
      <dgm:t>
        <a:bodyPr/>
        <a:lstStyle/>
        <a:p>
          <a:endParaRPr lang="uk-UA"/>
        </a:p>
      </dgm:t>
    </dgm:pt>
    <dgm:pt modelId="{7498EFD7-59BC-453B-B790-2049F6804964}" type="sibTrans" cxnId="{BE29833F-63BD-49F9-AC74-B5548CD2DECB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EE5A298E-DA8E-4711-A153-FD5956FA5C5F}" type="pres">
      <dgm:prSet presAssocID="{E5105BFB-FD02-42A4-B024-30E728FE118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56EA90B3-FF20-49BB-AB83-A680ABE0F670}" type="pres">
      <dgm:prSet presAssocID="{E5105BFB-FD02-42A4-B024-30E728FE1180}" presName="dot1" presStyleLbl="alignNode1" presStyleIdx="0" presStyleCnt="12"/>
      <dgm:spPr/>
      <dgm:t>
        <a:bodyPr/>
        <a:lstStyle/>
        <a:p>
          <a:endParaRPr lang="uk-UA"/>
        </a:p>
      </dgm:t>
    </dgm:pt>
    <dgm:pt modelId="{44966963-5640-46CC-922B-78F0C9B9E308}" type="pres">
      <dgm:prSet presAssocID="{E5105BFB-FD02-42A4-B024-30E728FE1180}" presName="dot2" presStyleLbl="alignNode1" presStyleIdx="1" presStyleCnt="12"/>
      <dgm:spPr/>
      <dgm:t>
        <a:bodyPr/>
        <a:lstStyle/>
        <a:p>
          <a:endParaRPr lang="uk-UA"/>
        </a:p>
      </dgm:t>
    </dgm:pt>
    <dgm:pt modelId="{81BE5859-EBA2-43AB-9F82-01688029B6D5}" type="pres">
      <dgm:prSet presAssocID="{E5105BFB-FD02-42A4-B024-30E728FE1180}" presName="dot3" presStyleLbl="alignNode1" presStyleIdx="2" presStyleCnt="12"/>
      <dgm:spPr/>
      <dgm:t>
        <a:bodyPr/>
        <a:lstStyle/>
        <a:p>
          <a:endParaRPr lang="uk-UA"/>
        </a:p>
      </dgm:t>
    </dgm:pt>
    <dgm:pt modelId="{1A93538C-0F4D-46BB-900D-80422DBAA281}" type="pres">
      <dgm:prSet presAssocID="{E5105BFB-FD02-42A4-B024-30E728FE1180}" presName="dot4" presStyleLbl="alignNode1" presStyleIdx="3" presStyleCnt="12"/>
      <dgm:spPr/>
      <dgm:t>
        <a:bodyPr/>
        <a:lstStyle/>
        <a:p>
          <a:endParaRPr lang="uk-UA"/>
        </a:p>
      </dgm:t>
    </dgm:pt>
    <dgm:pt modelId="{4541168F-D25F-4ECF-A0BB-F7FF22DA8E00}" type="pres">
      <dgm:prSet presAssocID="{E5105BFB-FD02-42A4-B024-30E728FE1180}" presName="dot5" presStyleLbl="alignNode1" presStyleIdx="4" presStyleCnt="12"/>
      <dgm:spPr/>
      <dgm:t>
        <a:bodyPr/>
        <a:lstStyle/>
        <a:p>
          <a:endParaRPr lang="uk-UA"/>
        </a:p>
      </dgm:t>
    </dgm:pt>
    <dgm:pt modelId="{4ADC02AA-190C-4D77-B681-8ABFF8E33698}" type="pres">
      <dgm:prSet presAssocID="{E5105BFB-FD02-42A4-B024-30E728FE1180}" presName="dotArrow1" presStyleLbl="alignNode1" presStyleIdx="5" presStyleCnt="12"/>
      <dgm:spPr/>
      <dgm:t>
        <a:bodyPr/>
        <a:lstStyle/>
        <a:p>
          <a:endParaRPr lang="uk-UA"/>
        </a:p>
      </dgm:t>
    </dgm:pt>
    <dgm:pt modelId="{69F51223-B955-40B8-B660-CC6FD8FD945C}" type="pres">
      <dgm:prSet presAssocID="{E5105BFB-FD02-42A4-B024-30E728FE1180}" presName="dotArrow2" presStyleLbl="alignNode1" presStyleIdx="6" presStyleCnt="12"/>
      <dgm:spPr/>
      <dgm:t>
        <a:bodyPr/>
        <a:lstStyle/>
        <a:p>
          <a:endParaRPr lang="uk-UA"/>
        </a:p>
      </dgm:t>
    </dgm:pt>
    <dgm:pt modelId="{6344285E-A32A-4482-8334-39C69EF8EF6A}" type="pres">
      <dgm:prSet presAssocID="{E5105BFB-FD02-42A4-B024-30E728FE1180}" presName="dotArrow3" presStyleLbl="alignNode1" presStyleIdx="7" presStyleCnt="12"/>
      <dgm:spPr/>
      <dgm:t>
        <a:bodyPr/>
        <a:lstStyle/>
        <a:p>
          <a:endParaRPr lang="uk-UA"/>
        </a:p>
      </dgm:t>
    </dgm:pt>
    <dgm:pt modelId="{3FBAA187-9AD2-45BA-A672-D1B93F1FB2BB}" type="pres">
      <dgm:prSet presAssocID="{E5105BFB-FD02-42A4-B024-30E728FE1180}" presName="dotArrow4" presStyleLbl="alignNode1" presStyleIdx="8" presStyleCnt="12"/>
      <dgm:spPr/>
      <dgm:t>
        <a:bodyPr/>
        <a:lstStyle/>
        <a:p>
          <a:endParaRPr lang="uk-UA"/>
        </a:p>
      </dgm:t>
    </dgm:pt>
    <dgm:pt modelId="{598C1D54-BFEB-4E41-AEC7-F10CF995243A}" type="pres">
      <dgm:prSet presAssocID="{E5105BFB-FD02-42A4-B024-30E728FE1180}" presName="dotArrow5" presStyleLbl="alignNode1" presStyleIdx="9" presStyleCnt="12"/>
      <dgm:spPr/>
      <dgm:t>
        <a:bodyPr/>
        <a:lstStyle/>
        <a:p>
          <a:endParaRPr lang="uk-UA"/>
        </a:p>
      </dgm:t>
    </dgm:pt>
    <dgm:pt modelId="{4DC7664E-4C35-4434-B2B6-CD509A32E5C3}" type="pres">
      <dgm:prSet presAssocID="{E5105BFB-FD02-42A4-B024-30E728FE1180}" presName="dotArrow6" presStyleLbl="alignNode1" presStyleIdx="10" presStyleCnt="12"/>
      <dgm:spPr/>
      <dgm:t>
        <a:bodyPr/>
        <a:lstStyle/>
        <a:p>
          <a:endParaRPr lang="uk-UA"/>
        </a:p>
      </dgm:t>
    </dgm:pt>
    <dgm:pt modelId="{936BA8B5-770D-4375-AB40-EE8B2007603A}" type="pres">
      <dgm:prSet presAssocID="{E5105BFB-FD02-42A4-B024-30E728FE1180}" presName="dotArrow7" presStyleLbl="alignNode1" presStyleIdx="11" presStyleCnt="12"/>
      <dgm:spPr/>
      <dgm:t>
        <a:bodyPr/>
        <a:lstStyle/>
        <a:p>
          <a:endParaRPr lang="uk-UA"/>
        </a:p>
      </dgm:t>
    </dgm:pt>
    <dgm:pt modelId="{81513273-76D1-4AE9-9D02-C9F067B292A3}" type="pres">
      <dgm:prSet presAssocID="{315B3D86-926A-4CC7-8AA0-D4C96E20CBEA}" presName="parTx1" presStyleLbl="node1" presStyleIdx="0" presStyleCnt="3"/>
      <dgm:spPr/>
      <dgm:t>
        <a:bodyPr/>
        <a:lstStyle/>
        <a:p>
          <a:endParaRPr lang="uk-UA"/>
        </a:p>
      </dgm:t>
    </dgm:pt>
    <dgm:pt modelId="{CE8CDEA9-3088-411A-BFF5-1C577BA7809A}" type="pres">
      <dgm:prSet presAssocID="{2D71F001-BD1C-49B7-AFB3-4937C19A9401}" presName="picture1" presStyleCnt="0"/>
      <dgm:spPr/>
      <dgm:t>
        <a:bodyPr/>
        <a:lstStyle/>
        <a:p>
          <a:endParaRPr lang="uk-UA"/>
        </a:p>
      </dgm:t>
    </dgm:pt>
    <dgm:pt modelId="{786D4B20-530F-4260-8D2F-3DEA6D9880D4}" type="pres">
      <dgm:prSet presAssocID="{2D71F001-BD1C-49B7-AFB3-4937C19A9401}" presName="imageRepeatNode" presStyleLbl="fgImgPlace1" presStyleIdx="0" presStyleCnt="3"/>
      <dgm:spPr/>
      <dgm:t>
        <a:bodyPr/>
        <a:lstStyle/>
        <a:p>
          <a:endParaRPr lang="uk-UA"/>
        </a:p>
      </dgm:t>
    </dgm:pt>
    <dgm:pt modelId="{197F3137-CD8A-4C51-B0AE-D2B4182D79AC}" type="pres">
      <dgm:prSet presAssocID="{9955DCCA-1927-447A-B0E0-D61663048EE8}" presName="parTx2" presStyleLbl="node1" presStyleIdx="1" presStyleCnt="3"/>
      <dgm:spPr/>
      <dgm:t>
        <a:bodyPr/>
        <a:lstStyle/>
        <a:p>
          <a:endParaRPr lang="uk-UA"/>
        </a:p>
      </dgm:t>
    </dgm:pt>
    <dgm:pt modelId="{53E5D59E-AA73-45B5-88E1-DF98F91865F6}" type="pres">
      <dgm:prSet presAssocID="{E50F8F57-8A45-42CA-A274-24C4CA1CD071}" presName="picture2" presStyleCnt="0"/>
      <dgm:spPr/>
      <dgm:t>
        <a:bodyPr/>
        <a:lstStyle/>
        <a:p>
          <a:endParaRPr lang="uk-UA"/>
        </a:p>
      </dgm:t>
    </dgm:pt>
    <dgm:pt modelId="{0672A268-4C20-4A49-8C0F-B3D303DFF78A}" type="pres">
      <dgm:prSet presAssocID="{E50F8F57-8A45-42CA-A274-24C4CA1CD071}" presName="imageRepeatNode" presStyleLbl="fgImgPlace1" presStyleIdx="1" presStyleCnt="3"/>
      <dgm:spPr/>
      <dgm:t>
        <a:bodyPr/>
        <a:lstStyle/>
        <a:p>
          <a:endParaRPr lang="uk-UA"/>
        </a:p>
      </dgm:t>
    </dgm:pt>
    <dgm:pt modelId="{0FCCCFCC-6116-425C-8871-2E56DC314B25}" type="pres">
      <dgm:prSet presAssocID="{ADAC54D5-1E81-4865-9D10-7DE23EAC975A}" presName="parTx3" presStyleLbl="node1" presStyleIdx="2" presStyleCnt="3"/>
      <dgm:spPr/>
      <dgm:t>
        <a:bodyPr/>
        <a:lstStyle/>
        <a:p>
          <a:endParaRPr lang="uk-UA"/>
        </a:p>
      </dgm:t>
    </dgm:pt>
    <dgm:pt modelId="{C44413F0-63BE-48ED-A352-FC37DCCD0D0D}" type="pres">
      <dgm:prSet presAssocID="{7498EFD7-59BC-453B-B790-2049F6804964}" presName="picture3" presStyleCnt="0"/>
      <dgm:spPr/>
    </dgm:pt>
    <dgm:pt modelId="{2AA681F3-ECF3-4D88-B221-248E7ED66C7E}" type="pres">
      <dgm:prSet presAssocID="{7498EFD7-59BC-453B-B790-2049F6804964}" presName="imageRepeatNode" presStyleLbl="fgImgPlace1" presStyleIdx="2" presStyleCnt="3"/>
      <dgm:spPr/>
      <dgm:t>
        <a:bodyPr/>
        <a:lstStyle/>
        <a:p>
          <a:endParaRPr lang="uk-UA"/>
        </a:p>
      </dgm:t>
    </dgm:pt>
  </dgm:ptLst>
  <dgm:cxnLst>
    <dgm:cxn modelId="{1290E4F0-55EE-4736-A075-472BEDA339E0}" type="presOf" srcId="{2D71F001-BD1C-49B7-AFB3-4937C19A9401}" destId="{786D4B20-530F-4260-8D2F-3DEA6D9880D4}" srcOrd="0" destOrd="0" presId="urn:microsoft.com/office/officeart/2008/layout/AscendingPictureAccentProcess"/>
    <dgm:cxn modelId="{0BD57881-4998-4BE4-85EC-6F37D638EE1D}" type="presOf" srcId="{7498EFD7-59BC-453B-B790-2049F6804964}" destId="{2AA681F3-ECF3-4D88-B221-248E7ED66C7E}" srcOrd="0" destOrd="0" presId="urn:microsoft.com/office/officeart/2008/layout/AscendingPictureAccentProcess"/>
    <dgm:cxn modelId="{68FB6ADD-641A-4696-9742-88298C57E541}" srcId="{E5105BFB-FD02-42A4-B024-30E728FE1180}" destId="{315B3D86-926A-4CC7-8AA0-D4C96E20CBEA}" srcOrd="0" destOrd="0" parTransId="{DF55645F-A126-4D86-9561-716167B27046}" sibTransId="{2D71F001-BD1C-49B7-AFB3-4937C19A9401}"/>
    <dgm:cxn modelId="{F726AB76-4D4D-43E1-B7BC-CD8D37266646}" srcId="{E5105BFB-FD02-42A4-B024-30E728FE1180}" destId="{9955DCCA-1927-447A-B0E0-D61663048EE8}" srcOrd="1" destOrd="0" parTransId="{BEB06C26-D1FE-49F6-AF77-63A677BA45F4}" sibTransId="{E50F8F57-8A45-42CA-A274-24C4CA1CD071}"/>
    <dgm:cxn modelId="{E33163F8-2D45-479D-BBDB-58328020F814}" type="presOf" srcId="{ADAC54D5-1E81-4865-9D10-7DE23EAC975A}" destId="{0FCCCFCC-6116-425C-8871-2E56DC314B25}" srcOrd="0" destOrd="0" presId="urn:microsoft.com/office/officeart/2008/layout/AscendingPictureAccentProcess"/>
    <dgm:cxn modelId="{AB5B1D63-E51E-4EDC-955C-05507180F1B7}" type="presOf" srcId="{E5105BFB-FD02-42A4-B024-30E728FE1180}" destId="{EE5A298E-DA8E-4711-A153-FD5956FA5C5F}" srcOrd="0" destOrd="0" presId="urn:microsoft.com/office/officeart/2008/layout/AscendingPictureAccentProcess"/>
    <dgm:cxn modelId="{66B43BF2-23ED-4CA0-9C7B-8BA1C9039CC5}" type="presOf" srcId="{E50F8F57-8A45-42CA-A274-24C4CA1CD071}" destId="{0672A268-4C20-4A49-8C0F-B3D303DFF78A}" srcOrd="0" destOrd="0" presId="urn:microsoft.com/office/officeart/2008/layout/AscendingPictureAccentProcess"/>
    <dgm:cxn modelId="{0E1F3705-6C73-4A04-87C9-51E42E5FEB58}" type="presOf" srcId="{9955DCCA-1927-447A-B0E0-D61663048EE8}" destId="{197F3137-CD8A-4C51-B0AE-D2B4182D79AC}" srcOrd="0" destOrd="0" presId="urn:microsoft.com/office/officeart/2008/layout/AscendingPictureAccentProcess"/>
    <dgm:cxn modelId="{BE29833F-63BD-49F9-AC74-B5548CD2DECB}" srcId="{E5105BFB-FD02-42A4-B024-30E728FE1180}" destId="{ADAC54D5-1E81-4865-9D10-7DE23EAC975A}" srcOrd="2" destOrd="0" parTransId="{1FB4604A-7BD1-487E-927F-346F7E70E714}" sibTransId="{7498EFD7-59BC-453B-B790-2049F6804964}"/>
    <dgm:cxn modelId="{E2AE9142-C8DC-41DF-B215-5E36D1E7EE4E}" type="presOf" srcId="{315B3D86-926A-4CC7-8AA0-D4C96E20CBEA}" destId="{81513273-76D1-4AE9-9D02-C9F067B292A3}" srcOrd="0" destOrd="0" presId="urn:microsoft.com/office/officeart/2008/layout/AscendingPictureAccentProcess"/>
    <dgm:cxn modelId="{A19C523D-4DC8-40E7-BED2-F1268771475B}" type="presParOf" srcId="{EE5A298E-DA8E-4711-A153-FD5956FA5C5F}" destId="{56EA90B3-FF20-49BB-AB83-A680ABE0F670}" srcOrd="0" destOrd="0" presId="urn:microsoft.com/office/officeart/2008/layout/AscendingPictureAccentProcess"/>
    <dgm:cxn modelId="{9217604D-9C16-48EB-9975-2E9AFE333C0A}" type="presParOf" srcId="{EE5A298E-DA8E-4711-A153-FD5956FA5C5F}" destId="{44966963-5640-46CC-922B-78F0C9B9E308}" srcOrd="1" destOrd="0" presId="urn:microsoft.com/office/officeart/2008/layout/AscendingPictureAccentProcess"/>
    <dgm:cxn modelId="{8B086312-706D-4A7B-AD36-92B123EE1A02}" type="presParOf" srcId="{EE5A298E-DA8E-4711-A153-FD5956FA5C5F}" destId="{81BE5859-EBA2-43AB-9F82-01688029B6D5}" srcOrd="2" destOrd="0" presId="urn:microsoft.com/office/officeart/2008/layout/AscendingPictureAccentProcess"/>
    <dgm:cxn modelId="{6B1BB3F5-86A2-426A-A553-5E7BF8D97360}" type="presParOf" srcId="{EE5A298E-DA8E-4711-A153-FD5956FA5C5F}" destId="{1A93538C-0F4D-46BB-900D-80422DBAA281}" srcOrd="3" destOrd="0" presId="urn:microsoft.com/office/officeart/2008/layout/AscendingPictureAccentProcess"/>
    <dgm:cxn modelId="{9C82DF1C-DDCC-4089-8EEF-0534D0A89FD0}" type="presParOf" srcId="{EE5A298E-DA8E-4711-A153-FD5956FA5C5F}" destId="{4541168F-D25F-4ECF-A0BB-F7FF22DA8E00}" srcOrd="4" destOrd="0" presId="urn:microsoft.com/office/officeart/2008/layout/AscendingPictureAccentProcess"/>
    <dgm:cxn modelId="{348E00A6-7468-42D8-A7F4-93D3F940EE06}" type="presParOf" srcId="{EE5A298E-DA8E-4711-A153-FD5956FA5C5F}" destId="{4ADC02AA-190C-4D77-B681-8ABFF8E33698}" srcOrd="5" destOrd="0" presId="urn:microsoft.com/office/officeart/2008/layout/AscendingPictureAccentProcess"/>
    <dgm:cxn modelId="{268D7C1E-7B9C-4A4B-A0C9-B827D5DC6B50}" type="presParOf" srcId="{EE5A298E-DA8E-4711-A153-FD5956FA5C5F}" destId="{69F51223-B955-40B8-B660-CC6FD8FD945C}" srcOrd="6" destOrd="0" presId="urn:microsoft.com/office/officeart/2008/layout/AscendingPictureAccentProcess"/>
    <dgm:cxn modelId="{0BCEAF47-5618-4A90-8FD3-19561A1823BC}" type="presParOf" srcId="{EE5A298E-DA8E-4711-A153-FD5956FA5C5F}" destId="{6344285E-A32A-4482-8334-39C69EF8EF6A}" srcOrd="7" destOrd="0" presId="urn:microsoft.com/office/officeart/2008/layout/AscendingPictureAccentProcess"/>
    <dgm:cxn modelId="{92BF3A93-C00E-4736-8E47-74A5B026F134}" type="presParOf" srcId="{EE5A298E-DA8E-4711-A153-FD5956FA5C5F}" destId="{3FBAA187-9AD2-45BA-A672-D1B93F1FB2BB}" srcOrd="8" destOrd="0" presId="urn:microsoft.com/office/officeart/2008/layout/AscendingPictureAccentProcess"/>
    <dgm:cxn modelId="{2C4833FF-E93D-4862-84E5-92BC4DFE1B19}" type="presParOf" srcId="{EE5A298E-DA8E-4711-A153-FD5956FA5C5F}" destId="{598C1D54-BFEB-4E41-AEC7-F10CF995243A}" srcOrd="9" destOrd="0" presId="urn:microsoft.com/office/officeart/2008/layout/AscendingPictureAccentProcess"/>
    <dgm:cxn modelId="{7CA7EBBB-59B1-46C5-9AA1-4BDC40A1C657}" type="presParOf" srcId="{EE5A298E-DA8E-4711-A153-FD5956FA5C5F}" destId="{4DC7664E-4C35-4434-B2B6-CD509A32E5C3}" srcOrd="10" destOrd="0" presId="urn:microsoft.com/office/officeart/2008/layout/AscendingPictureAccentProcess"/>
    <dgm:cxn modelId="{2AD036AF-E2A4-454D-AFE4-D7BABB9403D1}" type="presParOf" srcId="{EE5A298E-DA8E-4711-A153-FD5956FA5C5F}" destId="{936BA8B5-770D-4375-AB40-EE8B2007603A}" srcOrd="11" destOrd="0" presId="urn:microsoft.com/office/officeart/2008/layout/AscendingPictureAccentProcess"/>
    <dgm:cxn modelId="{E635E03D-56D4-44EC-8516-CC626952903A}" type="presParOf" srcId="{EE5A298E-DA8E-4711-A153-FD5956FA5C5F}" destId="{81513273-76D1-4AE9-9D02-C9F067B292A3}" srcOrd="12" destOrd="0" presId="urn:microsoft.com/office/officeart/2008/layout/AscendingPictureAccentProcess"/>
    <dgm:cxn modelId="{C3EF017D-44B9-4BEE-A6C7-11D2A3F6187C}" type="presParOf" srcId="{EE5A298E-DA8E-4711-A153-FD5956FA5C5F}" destId="{CE8CDEA9-3088-411A-BFF5-1C577BA7809A}" srcOrd="13" destOrd="0" presId="urn:microsoft.com/office/officeart/2008/layout/AscendingPictureAccentProcess"/>
    <dgm:cxn modelId="{4E951530-A278-4D2D-A540-D00F488BDA04}" type="presParOf" srcId="{CE8CDEA9-3088-411A-BFF5-1C577BA7809A}" destId="{786D4B20-530F-4260-8D2F-3DEA6D9880D4}" srcOrd="0" destOrd="0" presId="urn:microsoft.com/office/officeart/2008/layout/AscendingPictureAccentProcess"/>
    <dgm:cxn modelId="{5328875F-7275-4800-B5CE-DD96BAAB8FB6}" type="presParOf" srcId="{EE5A298E-DA8E-4711-A153-FD5956FA5C5F}" destId="{197F3137-CD8A-4C51-B0AE-D2B4182D79AC}" srcOrd="14" destOrd="0" presId="urn:microsoft.com/office/officeart/2008/layout/AscendingPictureAccentProcess"/>
    <dgm:cxn modelId="{19CEFCE2-5B01-42BD-9166-F4311B278EC5}" type="presParOf" srcId="{EE5A298E-DA8E-4711-A153-FD5956FA5C5F}" destId="{53E5D59E-AA73-45B5-88E1-DF98F91865F6}" srcOrd="15" destOrd="0" presId="urn:microsoft.com/office/officeart/2008/layout/AscendingPictureAccentProcess"/>
    <dgm:cxn modelId="{772BF729-5C3B-4F9F-8182-7647C2AE2F40}" type="presParOf" srcId="{53E5D59E-AA73-45B5-88E1-DF98F91865F6}" destId="{0672A268-4C20-4A49-8C0F-B3D303DFF78A}" srcOrd="0" destOrd="0" presId="urn:microsoft.com/office/officeart/2008/layout/AscendingPictureAccentProcess"/>
    <dgm:cxn modelId="{3FE885EE-6DDF-48C9-9B41-22EF4A1601AF}" type="presParOf" srcId="{EE5A298E-DA8E-4711-A153-FD5956FA5C5F}" destId="{0FCCCFCC-6116-425C-8871-2E56DC314B25}" srcOrd="16" destOrd="0" presId="urn:microsoft.com/office/officeart/2008/layout/AscendingPictureAccentProcess"/>
    <dgm:cxn modelId="{DCC256D4-56A5-4FCC-B8A8-A0708A603E49}" type="presParOf" srcId="{EE5A298E-DA8E-4711-A153-FD5956FA5C5F}" destId="{C44413F0-63BE-48ED-A352-FC37DCCD0D0D}" srcOrd="17" destOrd="0" presId="urn:microsoft.com/office/officeart/2008/layout/AscendingPictureAccentProcess"/>
    <dgm:cxn modelId="{85BA42B5-98D3-4E82-85C8-DC85ACC3824D}" type="presParOf" srcId="{C44413F0-63BE-48ED-A352-FC37DCCD0D0D}" destId="{2AA681F3-ECF3-4D88-B221-248E7ED66C7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B7AAD11-2F46-4641-86F1-00CD9731C9B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DEE6057-5432-45E0-8FA4-F7FD40F65ABF}">
      <dgm:prSet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reflection blurRad="6350" stA="50000" endA="300" endPos="90000" dir="5400000" sy="-100000" algn="bl" rotWithShape="0"/>
        </a:effectLst>
      </dgm:spPr>
      <dgm:t>
        <a:bodyPr/>
        <a:lstStyle/>
        <a:p>
          <a:pPr algn="ctr" rtl="0"/>
          <a:r>
            <a:rPr lang="uk-UA" sz="2800" b="1" dirty="0" smtClean="0">
              <a:solidFill>
                <a:schemeClr val="tx2">
                  <a:lumMod val="50000"/>
                </a:schemeClr>
              </a:solidFill>
            </a:rPr>
            <a:t>Конкурс «Чи знаєш ти теорію?»</a:t>
          </a:r>
          <a:endParaRPr lang="uk-UA" sz="2800" b="1" dirty="0">
            <a:solidFill>
              <a:schemeClr val="tx2">
                <a:lumMod val="50000"/>
              </a:schemeClr>
            </a:solidFill>
          </a:endParaRPr>
        </a:p>
      </dgm:t>
    </dgm:pt>
    <dgm:pt modelId="{6F683735-7D07-4D82-960B-8BC782D6CD18}" type="parTrans" cxnId="{3E5FDC5B-3FE7-4BCB-8780-2ABFB068B41B}">
      <dgm:prSet/>
      <dgm:spPr/>
      <dgm:t>
        <a:bodyPr/>
        <a:lstStyle/>
        <a:p>
          <a:endParaRPr lang="uk-UA" sz="2800" b="1">
            <a:solidFill>
              <a:schemeClr val="tx2">
                <a:lumMod val="50000"/>
              </a:schemeClr>
            </a:solidFill>
          </a:endParaRPr>
        </a:p>
      </dgm:t>
    </dgm:pt>
    <dgm:pt modelId="{51170FF0-EB2A-4413-B54F-1F2D4EDCE90A}" type="sibTrans" cxnId="{3E5FDC5B-3FE7-4BCB-8780-2ABFB068B41B}">
      <dgm:prSet/>
      <dgm:spPr/>
      <dgm:t>
        <a:bodyPr/>
        <a:lstStyle/>
        <a:p>
          <a:endParaRPr lang="uk-UA" sz="2800" b="1">
            <a:solidFill>
              <a:schemeClr val="tx2">
                <a:lumMod val="50000"/>
              </a:schemeClr>
            </a:solidFill>
          </a:endParaRPr>
        </a:p>
      </dgm:t>
    </dgm:pt>
    <dgm:pt modelId="{C679669B-80B6-4C9C-9FA2-E724217814EE}" type="pres">
      <dgm:prSet presAssocID="{6B7AAD11-2F46-4641-86F1-00CD9731C9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A17DF1F-FC5A-48A6-B371-B2DCEED99D8E}" type="pres">
      <dgm:prSet presAssocID="{BDEE6057-5432-45E0-8FA4-F7FD40F65ABF}" presName="parentText" presStyleLbl="node1" presStyleIdx="0" presStyleCnt="1" custLinFactNeighborX="108" custLinFactNeighborY="-1857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C54CFD6-A6B0-4E45-90C2-3A22BD4FE41D}" type="presOf" srcId="{6B7AAD11-2F46-4641-86F1-00CD9731C9B9}" destId="{C679669B-80B6-4C9C-9FA2-E724217814EE}" srcOrd="0" destOrd="0" presId="urn:microsoft.com/office/officeart/2005/8/layout/vList2"/>
    <dgm:cxn modelId="{2C84F08D-262F-4922-991C-5AB23AF22E2D}" type="presOf" srcId="{BDEE6057-5432-45E0-8FA4-F7FD40F65ABF}" destId="{4A17DF1F-FC5A-48A6-B371-B2DCEED99D8E}" srcOrd="0" destOrd="0" presId="urn:microsoft.com/office/officeart/2005/8/layout/vList2"/>
    <dgm:cxn modelId="{3E5FDC5B-3FE7-4BCB-8780-2ABFB068B41B}" srcId="{6B7AAD11-2F46-4641-86F1-00CD9731C9B9}" destId="{BDEE6057-5432-45E0-8FA4-F7FD40F65ABF}" srcOrd="0" destOrd="0" parTransId="{6F683735-7D07-4D82-960B-8BC782D6CD18}" sibTransId="{51170FF0-EB2A-4413-B54F-1F2D4EDCE90A}"/>
    <dgm:cxn modelId="{6828EDB6-70BC-41F0-BE71-4F6E7350CC84}" type="presParOf" srcId="{C679669B-80B6-4C9C-9FA2-E724217814EE}" destId="{4A17DF1F-FC5A-48A6-B371-B2DCEED99D8E}" srcOrd="0" destOrd="0" presId="urn:microsoft.com/office/officeart/2005/8/layout/vList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254567E-1B2E-48FB-95E8-00A8E0A9837C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6B2B2920-FB60-44FE-B15C-EE7D85C2C177}">
      <dgm:prSet custT="1"/>
      <dgm:spPr/>
      <dgm:t>
        <a:bodyPr/>
        <a:lstStyle/>
        <a:p>
          <a:pPr rtl="0"/>
          <a:r>
            <a:rPr lang="uk-UA" sz="4400" b="1" dirty="0" smtClean="0"/>
            <a:t>Як вибрати </a:t>
          </a:r>
          <a:r>
            <a:rPr lang="uk-UA" sz="4400" b="1" dirty="0" smtClean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85000"/>
                </a:schemeClr>
              </a:solidFill>
            </a:rPr>
            <a:t>інструмент</a:t>
          </a:r>
          <a:r>
            <a:rPr lang="uk-UA" sz="4400" b="1" dirty="0" smtClean="0"/>
            <a:t> у графічному редакторі </a:t>
          </a:r>
          <a:r>
            <a:rPr lang="en-US" sz="4400" b="1" dirty="0" smtClean="0"/>
            <a:t>Paint</a:t>
          </a:r>
          <a:r>
            <a:rPr lang="ru-RU" sz="4400" b="1" dirty="0" smtClean="0"/>
            <a:t>?</a:t>
          </a:r>
          <a:endParaRPr lang="uk-UA" sz="4400" b="1" dirty="0"/>
        </a:p>
      </dgm:t>
    </dgm:pt>
    <dgm:pt modelId="{EE55C6C1-6258-444C-8B70-1CA917E2D21E}" type="parTrans" cxnId="{85900F4C-03C0-472D-B853-2C79A698F57D}">
      <dgm:prSet/>
      <dgm:spPr/>
      <dgm:t>
        <a:bodyPr/>
        <a:lstStyle/>
        <a:p>
          <a:endParaRPr lang="uk-UA" sz="24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EC2B200-7E68-417F-811F-1FB32957331E}" type="sibTrans" cxnId="{85900F4C-03C0-472D-B853-2C79A698F57D}">
      <dgm:prSet/>
      <dgm:spPr/>
      <dgm:t>
        <a:bodyPr/>
        <a:lstStyle/>
        <a:p>
          <a:endParaRPr lang="uk-UA" sz="24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4A9B851-D32D-42F7-9770-348B13A1E311}" type="pres">
      <dgm:prSet presAssocID="{2254567E-1B2E-48FB-95E8-00A8E0A9837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46EF468-B6EE-489C-B2AC-3C7EFE6E314D}" type="pres">
      <dgm:prSet presAssocID="{6B2B2920-FB60-44FE-B15C-EE7D85C2C177}" presName="composite" presStyleCnt="0"/>
      <dgm:spPr/>
      <dgm:t>
        <a:bodyPr/>
        <a:lstStyle/>
        <a:p>
          <a:endParaRPr lang="uk-UA"/>
        </a:p>
      </dgm:t>
    </dgm:pt>
    <dgm:pt modelId="{7E4CA516-A483-44AE-A507-F245C66C538E}" type="pres">
      <dgm:prSet presAssocID="{6B2B2920-FB60-44FE-B15C-EE7D85C2C177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endParaRPr lang="uk-UA"/>
        </a:p>
      </dgm:t>
    </dgm:pt>
    <dgm:pt modelId="{9C2102AA-24BC-43EC-8D75-32EAAB668DEF}" type="pres">
      <dgm:prSet presAssocID="{6B2B2920-FB60-44FE-B15C-EE7D85C2C177}" presName="txShp" presStyleLbl="node1" presStyleIdx="0" presStyleCnt="1" custScaleX="10656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CE46A71-852D-4F68-AF84-6B45FD0F06CB}" type="presOf" srcId="{6B2B2920-FB60-44FE-B15C-EE7D85C2C177}" destId="{9C2102AA-24BC-43EC-8D75-32EAAB668DEF}" srcOrd="0" destOrd="0" presId="urn:microsoft.com/office/officeart/2005/8/layout/vList3"/>
    <dgm:cxn modelId="{ED38FE02-5A91-475C-AEA7-879E73A33245}" type="presOf" srcId="{2254567E-1B2E-48FB-95E8-00A8E0A9837C}" destId="{14A9B851-D32D-42F7-9770-348B13A1E311}" srcOrd="0" destOrd="0" presId="urn:microsoft.com/office/officeart/2005/8/layout/vList3"/>
    <dgm:cxn modelId="{85900F4C-03C0-472D-B853-2C79A698F57D}" srcId="{2254567E-1B2E-48FB-95E8-00A8E0A9837C}" destId="{6B2B2920-FB60-44FE-B15C-EE7D85C2C177}" srcOrd="0" destOrd="0" parTransId="{EE55C6C1-6258-444C-8B70-1CA917E2D21E}" sibTransId="{3EC2B200-7E68-417F-811F-1FB32957331E}"/>
    <dgm:cxn modelId="{50AF0BFE-BA1F-4EEE-BCAA-2436EF377200}" type="presParOf" srcId="{14A9B851-D32D-42F7-9770-348B13A1E311}" destId="{A46EF468-B6EE-489C-B2AC-3C7EFE6E314D}" srcOrd="0" destOrd="0" presId="urn:microsoft.com/office/officeart/2005/8/layout/vList3"/>
    <dgm:cxn modelId="{1E5F5965-8D76-4708-AA66-3ABBCF6DF15D}" type="presParOf" srcId="{A46EF468-B6EE-489C-B2AC-3C7EFE6E314D}" destId="{7E4CA516-A483-44AE-A507-F245C66C538E}" srcOrd="0" destOrd="0" presId="urn:microsoft.com/office/officeart/2005/8/layout/vList3"/>
    <dgm:cxn modelId="{0B5B3513-F81B-4ACF-9222-0A160B1AEE0B}" type="presParOf" srcId="{A46EF468-B6EE-489C-B2AC-3C7EFE6E314D}" destId="{9C2102AA-24BC-43EC-8D75-32EAAB668DE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B7AAD11-2F46-4641-86F1-00CD9731C9B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DEE6057-5432-45E0-8FA4-F7FD40F65ABF}">
      <dgm:prSet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reflection blurRad="6350" stA="50000" endA="300" endPos="90000" dir="5400000" sy="-100000" algn="bl" rotWithShape="0"/>
        </a:effectLst>
      </dgm:spPr>
      <dgm:t>
        <a:bodyPr/>
        <a:lstStyle/>
        <a:p>
          <a:pPr algn="ctr" rtl="0"/>
          <a:r>
            <a:rPr lang="uk-UA" sz="2800" b="1" dirty="0" smtClean="0">
              <a:solidFill>
                <a:schemeClr val="tx2">
                  <a:lumMod val="50000"/>
                </a:schemeClr>
              </a:solidFill>
            </a:rPr>
            <a:t>Конкурс «Чи знаєш ти теорію?»</a:t>
          </a:r>
          <a:endParaRPr lang="uk-UA" sz="2800" b="1" dirty="0">
            <a:solidFill>
              <a:schemeClr val="tx2">
                <a:lumMod val="50000"/>
              </a:schemeClr>
            </a:solidFill>
          </a:endParaRPr>
        </a:p>
      </dgm:t>
    </dgm:pt>
    <dgm:pt modelId="{6F683735-7D07-4D82-960B-8BC782D6CD18}" type="parTrans" cxnId="{3E5FDC5B-3FE7-4BCB-8780-2ABFB068B41B}">
      <dgm:prSet/>
      <dgm:spPr/>
      <dgm:t>
        <a:bodyPr/>
        <a:lstStyle/>
        <a:p>
          <a:endParaRPr lang="uk-UA" sz="2800" b="1">
            <a:solidFill>
              <a:schemeClr val="tx2">
                <a:lumMod val="50000"/>
              </a:schemeClr>
            </a:solidFill>
          </a:endParaRPr>
        </a:p>
      </dgm:t>
    </dgm:pt>
    <dgm:pt modelId="{51170FF0-EB2A-4413-B54F-1F2D4EDCE90A}" type="sibTrans" cxnId="{3E5FDC5B-3FE7-4BCB-8780-2ABFB068B41B}">
      <dgm:prSet/>
      <dgm:spPr/>
      <dgm:t>
        <a:bodyPr/>
        <a:lstStyle/>
        <a:p>
          <a:endParaRPr lang="uk-UA" sz="2800" b="1">
            <a:solidFill>
              <a:schemeClr val="tx2">
                <a:lumMod val="50000"/>
              </a:schemeClr>
            </a:solidFill>
          </a:endParaRPr>
        </a:p>
      </dgm:t>
    </dgm:pt>
    <dgm:pt modelId="{C679669B-80B6-4C9C-9FA2-E724217814EE}" type="pres">
      <dgm:prSet presAssocID="{6B7AAD11-2F46-4641-86F1-00CD9731C9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A17DF1F-FC5A-48A6-B371-B2DCEED99D8E}" type="pres">
      <dgm:prSet presAssocID="{BDEE6057-5432-45E0-8FA4-F7FD40F65ABF}" presName="parentText" presStyleLbl="node1" presStyleIdx="0" presStyleCnt="1" custLinFactNeighborX="108" custLinFactNeighborY="-1857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1A11435-FAA1-4967-A206-775AF196905E}" type="presOf" srcId="{6B7AAD11-2F46-4641-86F1-00CD9731C9B9}" destId="{C679669B-80B6-4C9C-9FA2-E724217814EE}" srcOrd="0" destOrd="0" presId="urn:microsoft.com/office/officeart/2005/8/layout/vList2"/>
    <dgm:cxn modelId="{3E5FDC5B-3FE7-4BCB-8780-2ABFB068B41B}" srcId="{6B7AAD11-2F46-4641-86F1-00CD9731C9B9}" destId="{BDEE6057-5432-45E0-8FA4-F7FD40F65ABF}" srcOrd="0" destOrd="0" parTransId="{6F683735-7D07-4D82-960B-8BC782D6CD18}" sibTransId="{51170FF0-EB2A-4413-B54F-1F2D4EDCE90A}"/>
    <dgm:cxn modelId="{3A1A6986-1EBF-4E60-8B86-94FA76E5E5E2}" type="presOf" srcId="{BDEE6057-5432-45E0-8FA4-F7FD40F65ABF}" destId="{4A17DF1F-FC5A-48A6-B371-B2DCEED99D8E}" srcOrd="0" destOrd="0" presId="urn:microsoft.com/office/officeart/2005/8/layout/vList2"/>
    <dgm:cxn modelId="{ED518400-531B-4400-AE7B-1A429E070A0A}" type="presParOf" srcId="{C679669B-80B6-4C9C-9FA2-E724217814EE}" destId="{4A17DF1F-FC5A-48A6-B371-B2DCEED99D8E}" srcOrd="0" destOrd="0" presId="urn:microsoft.com/office/officeart/2005/8/layout/vList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254567E-1B2E-48FB-95E8-00A8E0A9837C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6B2B2920-FB60-44FE-B15C-EE7D85C2C177}">
      <dgm:prSet custT="1"/>
      <dgm:spPr/>
      <dgm:t>
        <a:bodyPr/>
        <a:lstStyle/>
        <a:p>
          <a:pPr rtl="0"/>
          <a:r>
            <a:rPr lang="uk-UA" sz="4400" b="1" dirty="0" smtClean="0"/>
            <a:t>Як вибрати інструмент у графічному редакторі </a:t>
          </a:r>
          <a:r>
            <a:rPr lang="en-US" sz="4400" b="1" dirty="0" smtClean="0"/>
            <a:t>Paint</a:t>
          </a:r>
          <a:r>
            <a:rPr lang="ru-RU" sz="4400" b="1" dirty="0" smtClean="0"/>
            <a:t>?</a:t>
          </a:r>
          <a:endParaRPr lang="uk-UA" sz="4400" b="1" dirty="0"/>
        </a:p>
      </dgm:t>
    </dgm:pt>
    <dgm:pt modelId="{EE55C6C1-6258-444C-8B70-1CA917E2D21E}" type="parTrans" cxnId="{85900F4C-03C0-472D-B853-2C79A698F57D}">
      <dgm:prSet/>
      <dgm:spPr/>
      <dgm:t>
        <a:bodyPr/>
        <a:lstStyle/>
        <a:p>
          <a:endParaRPr lang="uk-UA" sz="24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EC2B200-7E68-417F-811F-1FB32957331E}" type="sibTrans" cxnId="{85900F4C-03C0-472D-B853-2C79A698F57D}">
      <dgm:prSet/>
      <dgm:spPr/>
      <dgm:t>
        <a:bodyPr/>
        <a:lstStyle/>
        <a:p>
          <a:endParaRPr lang="uk-UA" sz="24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4A9B851-D32D-42F7-9770-348B13A1E311}" type="pres">
      <dgm:prSet presAssocID="{2254567E-1B2E-48FB-95E8-00A8E0A9837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46EF468-B6EE-489C-B2AC-3C7EFE6E314D}" type="pres">
      <dgm:prSet presAssocID="{6B2B2920-FB60-44FE-B15C-EE7D85C2C177}" presName="composite" presStyleCnt="0"/>
      <dgm:spPr/>
      <dgm:t>
        <a:bodyPr/>
        <a:lstStyle/>
        <a:p>
          <a:endParaRPr lang="uk-UA"/>
        </a:p>
      </dgm:t>
    </dgm:pt>
    <dgm:pt modelId="{7E4CA516-A483-44AE-A507-F245C66C538E}" type="pres">
      <dgm:prSet presAssocID="{6B2B2920-FB60-44FE-B15C-EE7D85C2C177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endParaRPr lang="uk-UA"/>
        </a:p>
      </dgm:t>
    </dgm:pt>
    <dgm:pt modelId="{9C2102AA-24BC-43EC-8D75-32EAAB668DEF}" type="pres">
      <dgm:prSet presAssocID="{6B2B2920-FB60-44FE-B15C-EE7D85C2C177}" presName="txShp" presStyleLbl="node1" presStyleIdx="0" presStyleCnt="1" custScaleX="10656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6FD5ADB-D250-4C00-8721-F7A3185D7075}" type="presOf" srcId="{2254567E-1B2E-48FB-95E8-00A8E0A9837C}" destId="{14A9B851-D32D-42F7-9770-348B13A1E311}" srcOrd="0" destOrd="0" presId="urn:microsoft.com/office/officeart/2005/8/layout/vList3"/>
    <dgm:cxn modelId="{85900F4C-03C0-472D-B853-2C79A698F57D}" srcId="{2254567E-1B2E-48FB-95E8-00A8E0A9837C}" destId="{6B2B2920-FB60-44FE-B15C-EE7D85C2C177}" srcOrd="0" destOrd="0" parTransId="{EE55C6C1-6258-444C-8B70-1CA917E2D21E}" sibTransId="{3EC2B200-7E68-417F-811F-1FB32957331E}"/>
    <dgm:cxn modelId="{677A2930-A985-43D5-AE8D-A9C2530E6360}" type="presOf" srcId="{6B2B2920-FB60-44FE-B15C-EE7D85C2C177}" destId="{9C2102AA-24BC-43EC-8D75-32EAAB668DEF}" srcOrd="0" destOrd="0" presId="urn:microsoft.com/office/officeart/2005/8/layout/vList3"/>
    <dgm:cxn modelId="{77F4F175-6EAF-43AC-BE06-0A0F5E5504EE}" type="presParOf" srcId="{14A9B851-D32D-42F7-9770-348B13A1E311}" destId="{A46EF468-B6EE-489C-B2AC-3C7EFE6E314D}" srcOrd="0" destOrd="0" presId="urn:microsoft.com/office/officeart/2005/8/layout/vList3"/>
    <dgm:cxn modelId="{01F3462C-E373-4B90-AF42-2DD2DA423C3F}" type="presParOf" srcId="{A46EF468-B6EE-489C-B2AC-3C7EFE6E314D}" destId="{7E4CA516-A483-44AE-A507-F245C66C538E}" srcOrd="0" destOrd="0" presId="urn:microsoft.com/office/officeart/2005/8/layout/vList3"/>
    <dgm:cxn modelId="{E7F02EE2-9759-43FB-8947-B7BAAB7E99F5}" type="presParOf" srcId="{A46EF468-B6EE-489C-B2AC-3C7EFE6E314D}" destId="{9C2102AA-24BC-43EC-8D75-32EAAB668DE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B7AAD11-2F46-4641-86F1-00CD9731C9B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DEE6057-5432-45E0-8FA4-F7FD40F65ABF}">
      <dgm:prSet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reflection blurRad="6350" stA="50000" endA="300" endPos="90000" dir="5400000" sy="-100000" algn="bl" rotWithShape="0"/>
        </a:effectLst>
      </dgm:spPr>
      <dgm:t>
        <a:bodyPr/>
        <a:lstStyle/>
        <a:p>
          <a:pPr algn="ctr" rtl="0"/>
          <a:r>
            <a:rPr lang="uk-UA" sz="2800" b="1" dirty="0" smtClean="0">
              <a:solidFill>
                <a:schemeClr val="tx2">
                  <a:lumMod val="50000"/>
                </a:schemeClr>
              </a:solidFill>
            </a:rPr>
            <a:t>Конкурс «Чи знаєш ти теорію?»</a:t>
          </a:r>
          <a:endParaRPr lang="uk-UA" sz="2800" b="1" dirty="0">
            <a:solidFill>
              <a:schemeClr val="tx2">
                <a:lumMod val="50000"/>
              </a:schemeClr>
            </a:solidFill>
          </a:endParaRPr>
        </a:p>
      </dgm:t>
    </dgm:pt>
    <dgm:pt modelId="{6F683735-7D07-4D82-960B-8BC782D6CD18}" type="parTrans" cxnId="{3E5FDC5B-3FE7-4BCB-8780-2ABFB068B41B}">
      <dgm:prSet/>
      <dgm:spPr/>
      <dgm:t>
        <a:bodyPr/>
        <a:lstStyle/>
        <a:p>
          <a:endParaRPr lang="uk-UA" sz="2800" b="1">
            <a:solidFill>
              <a:schemeClr val="tx2">
                <a:lumMod val="50000"/>
              </a:schemeClr>
            </a:solidFill>
          </a:endParaRPr>
        </a:p>
      </dgm:t>
    </dgm:pt>
    <dgm:pt modelId="{51170FF0-EB2A-4413-B54F-1F2D4EDCE90A}" type="sibTrans" cxnId="{3E5FDC5B-3FE7-4BCB-8780-2ABFB068B41B}">
      <dgm:prSet/>
      <dgm:spPr/>
      <dgm:t>
        <a:bodyPr/>
        <a:lstStyle/>
        <a:p>
          <a:endParaRPr lang="uk-UA" sz="2800" b="1">
            <a:solidFill>
              <a:schemeClr val="tx2">
                <a:lumMod val="50000"/>
              </a:schemeClr>
            </a:solidFill>
          </a:endParaRPr>
        </a:p>
      </dgm:t>
    </dgm:pt>
    <dgm:pt modelId="{C679669B-80B6-4C9C-9FA2-E724217814EE}" type="pres">
      <dgm:prSet presAssocID="{6B7AAD11-2F46-4641-86F1-00CD9731C9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A17DF1F-FC5A-48A6-B371-B2DCEED99D8E}" type="pres">
      <dgm:prSet presAssocID="{BDEE6057-5432-45E0-8FA4-F7FD40F65ABF}" presName="parentText" presStyleLbl="node1" presStyleIdx="0" presStyleCnt="1" custLinFactNeighborX="108" custLinFactNeighborY="-1857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332286D-AE78-4D97-9FE5-D05B061A5397}" type="presOf" srcId="{6B7AAD11-2F46-4641-86F1-00CD9731C9B9}" destId="{C679669B-80B6-4C9C-9FA2-E724217814EE}" srcOrd="0" destOrd="0" presId="urn:microsoft.com/office/officeart/2005/8/layout/vList2"/>
    <dgm:cxn modelId="{3E5FDC5B-3FE7-4BCB-8780-2ABFB068B41B}" srcId="{6B7AAD11-2F46-4641-86F1-00CD9731C9B9}" destId="{BDEE6057-5432-45E0-8FA4-F7FD40F65ABF}" srcOrd="0" destOrd="0" parTransId="{6F683735-7D07-4D82-960B-8BC782D6CD18}" sibTransId="{51170FF0-EB2A-4413-B54F-1F2D4EDCE90A}"/>
    <dgm:cxn modelId="{6E54BA2F-22E7-4F84-B84B-80BE557CEFA1}" type="presOf" srcId="{BDEE6057-5432-45E0-8FA4-F7FD40F65ABF}" destId="{4A17DF1F-FC5A-48A6-B371-B2DCEED99D8E}" srcOrd="0" destOrd="0" presId="urn:microsoft.com/office/officeart/2005/8/layout/vList2"/>
    <dgm:cxn modelId="{40BFA30D-C88E-4F03-91C3-53567852DF5B}" type="presParOf" srcId="{C679669B-80B6-4C9C-9FA2-E724217814EE}" destId="{4A17DF1F-FC5A-48A6-B371-B2DCEED99D8E}" srcOrd="0" destOrd="0" presId="urn:microsoft.com/office/officeart/2005/8/layout/vList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254567E-1B2E-48FB-95E8-00A8E0A9837C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6B2B2920-FB60-44FE-B15C-EE7D85C2C177}">
      <dgm:prSet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43000">
              <a:schemeClr val="accent5">
                <a:lumMod val="20000"/>
                <a:lumOff val="8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uk-UA" sz="4400" b="1" dirty="0" smtClean="0">
              <a:solidFill>
                <a:schemeClr val="tx2">
                  <a:lumMod val="50000"/>
                </a:schemeClr>
              </a:solidFill>
            </a:rPr>
            <a:t>Як вибрати потрібний к</a:t>
          </a:r>
          <a:r>
            <a:rPr lang="uk-UA" sz="4400" b="1" dirty="0" smtClean="0">
              <a:solidFill>
                <a:srgbClr val="FF0000"/>
              </a:solidFill>
            </a:rPr>
            <a:t>о</a:t>
          </a:r>
          <a:r>
            <a:rPr lang="uk-UA" sz="4400" b="1" dirty="0" smtClean="0">
              <a:solidFill>
                <a:srgbClr val="00B050"/>
              </a:solidFill>
            </a:rPr>
            <a:t>л</a:t>
          </a:r>
          <a:r>
            <a:rPr lang="uk-UA" sz="4400" b="1" dirty="0" smtClean="0">
              <a:solidFill>
                <a:srgbClr val="002060"/>
              </a:solidFill>
            </a:rPr>
            <a:t>і</a:t>
          </a:r>
          <a:r>
            <a:rPr lang="uk-UA" sz="4400" b="1" dirty="0" smtClean="0">
              <a:solidFill>
                <a:schemeClr val="accent6">
                  <a:lumMod val="50000"/>
                </a:schemeClr>
              </a:solidFill>
            </a:rPr>
            <a:t>р</a:t>
          </a:r>
          <a:r>
            <a:rPr lang="uk-UA" sz="4400" b="1" dirty="0" smtClean="0">
              <a:solidFill>
                <a:schemeClr val="tx2">
                  <a:lumMod val="50000"/>
                </a:schemeClr>
              </a:solidFill>
            </a:rPr>
            <a:t>?</a:t>
          </a:r>
          <a:endParaRPr lang="uk-UA" sz="4400" b="1" dirty="0">
            <a:solidFill>
              <a:schemeClr val="tx2">
                <a:lumMod val="50000"/>
              </a:schemeClr>
            </a:solidFill>
          </a:endParaRPr>
        </a:p>
      </dgm:t>
    </dgm:pt>
    <dgm:pt modelId="{EE55C6C1-6258-444C-8B70-1CA917E2D21E}" type="parTrans" cxnId="{85900F4C-03C0-472D-B853-2C79A698F57D}">
      <dgm:prSet/>
      <dgm:spPr/>
      <dgm:t>
        <a:bodyPr/>
        <a:lstStyle/>
        <a:p>
          <a:endParaRPr lang="uk-UA" sz="24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EC2B200-7E68-417F-811F-1FB32957331E}" type="sibTrans" cxnId="{85900F4C-03C0-472D-B853-2C79A698F57D}">
      <dgm:prSet/>
      <dgm:spPr/>
      <dgm:t>
        <a:bodyPr/>
        <a:lstStyle/>
        <a:p>
          <a:endParaRPr lang="uk-UA" sz="24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4A9B851-D32D-42F7-9770-348B13A1E311}" type="pres">
      <dgm:prSet presAssocID="{2254567E-1B2E-48FB-95E8-00A8E0A9837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46EF468-B6EE-489C-B2AC-3C7EFE6E314D}" type="pres">
      <dgm:prSet presAssocID="{6B2B2920-FB60-44FE-B15C-EE7D85C2C177}" presName="composite" presStyleCnt="0"/>
      <dgm:spPr/>
      <dgm:t>
        <a:bodyPr/>
        <a:lstStyle/>
        <a:p>
          <a:endParaRPr lang="uk-UA"/>
        </a:p>
      </dgm:t>
    </dgm:pt>
    <dgm:pt modelId="{7E4CA516-A483-44AE-A507-F245C66C538E}" type="pres">
      <dgm:prSet presAssocID="{6B2B2920-FB60-44FE-B15C-EE7D85C2C177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endParaRPr lang="uk-UA"/>
        </a:p>
      </dgm:t>
    </dgm:pt>
    <dgm:pt modelId="{9C2102AA-24BC-43EC-8D75-32EAAB668DEF}" type="pres">
      <dgm:prSet presAssocID="{6B2B2920-FB60-44FE-B15C-EE7D85C2C177}" presName="txShp" presStyleLbl="node1" presStyleIdx="0" presStyleCnt="1" custScaleX="10656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5900F4C-03C0-472D-B853-2C79A698F57D}" srcId="{2254567E-1B2E-48FB-95E8-00A8E0A9837C}" destId="{6B2B2920-FB60-44FE-B15C-EE7D85C2C177}" srcOrd="0" destOrd="0" parTransId="{EE55C6C1-6258-444C-8B70-1CA917E2D21E}" sibTransId="{3EC2B200-7E68-417F-811F-1FB32957331E}"/>
    <dgm:cxn modelId="{4D3D5EFF-0A50-4BE4-8A7C-09B7382B62D6}" type="presOf" srcId="{6B2B2920-FB60-44FE-B15C-EE7D85C2C177}" destId="{9C2102AA-24BC-43EC-8D75-32EAAB668DEF}" srcOrd="0" destOrd="0" presId="urn:microsoft.com/office/officeart/2005/8/layout/vList3"/>
    <dgm:cxn modelId="{2C00BEA7-DC8D-4718-9CE1-44D582DC74A8}" type="presOf" srcId="{2254567E-1B2E-48FB-95E8-00A8E0A9837C}" destId="{14A9B851-D32D-42F7-9770-348B13A1E311}" srcOrd="0" destOrd="0" presId="urn:microsoft.com/office/officeart/2005/8/layout/vList3"/>
    <dgm:cxn modelId="{61D67FE2-5D61-4A3E-AC3B-A80A0A999FA2}" type="presParOf" srcId="{14A9B851-D32D-42F7-9770-348B13A1E311}" destId="{A46EF468-B6EE-489C-B2AC-3C7EFE6E314D}" srcOrd="0" destOrd="0" presId="urn:microsoft.com/office/officeart/2005/8/layout/vList3"/>
    <dgm:cxn modelId="{4099E0FD-3FC2-437B-8C2E-44AA22ED7301}" type="presParOf" srcId="{A46EF468-B6EE-489C-B2AC-3C7EFE6E314D}" destId="{7E4CA516-A483-44AE-A507-F245C66C538E}" srcOrd="0" destOrd="0" presId="urn:microsoft.com/office/officeart/2005/8/layout/vList3"/>
    <dgm:cxn modelId="{90553EC9-5624-4642-9967-8624AE718D61}" type="presParOf" srcId="{A46EF468-B6EE-489C-B2AC-3C7EFE6E314D}" destId="{9C2102AA-24BC-43EC-8D75-32EAAB668DE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B7AAD11-2F46-4641-86F1-00CD9731C9B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DEE6057-5432-45E0-8FA4-F7FD40F65ABF}">
      <dgm:prSet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reflection blurRad="6350" stA="50000" endA="300" endPos="90000" dir="5400000" sy="-100000" algn="bl" rotWithShape="0"/>
        </a:effectLst>
      </dgm:spPr>
      <dgm:t>
        <a:bodyPr/>
        <a:lstStyle/>
        <a:p>
          <a:pPr algn="ctr" rtl="0"/>
          <a:r>
            <a:rPr lang="uk-UA" sz="2800" b="1" dirty="0" smtClean="0">
              <a:solidFill>
                <a:schemeClr val="tx2">
                  <a:lumMod val="50000"/>
                </a:schemeClr>
              </a:solidFill>
            </a:rPr>
            <a:t>Конкурс «Чи знаєш ти теорію?»</a:t>
          </a:r>
          <a:endParaRPr lang="uk-UA" sz="2800" b="1" dirty="0">
            <a:solidFill>
              <a:schemeClr val="tx2">
                <a:lumMod val="50000"/>
              </a:schemeClr>
            </a:solidFill>
          </a:endParaRPr>
        </a:p>
      </dgm:t>
    </dgm:pt>
    <dgm:pt modelId="{6F683735-7D07-4D82-960B-8BC782D6CD18}" type="parTrans" cxnId="{3E5FDC5B-3FE7-4BCB-8780-2ABFB068B41B}">
      <dgm:prSet/>
      <dgm:spPr/>
      <dgm:t>
        <a:bodyPr/>
        <a:lstStyle/>
        <a:p>
          <a:endParaRPr lang="uk-UA" sz="2800" b="1">
            <a:solidFill>
              <a:schemeClr val="tx2">
                <a:lumMod val="50000"/>
              </a:schemeClr>
            </a:solidFill>
          </a:endParaRPr>
        </a:p>
      </dgm:t>
    </dgm:pt>
    <dgm:pt modelId="{51170FF0-EB2A-4413-B54F-1F2D4EDCE90A}" type="sibTrans" cxnId="{3E5FDC5B-3FE7-4BCB-8780-2ABFB068B41B}">
      <dgm:prSet/>
      <dgm:spPr/>
      <dgm:t>
        <a:bodyPr/>
        <a:lstStyle/>
        <a:p>
          <a:endParaRPr lang="uk-UA" sz="2800" b="1">
            <a:solidFill>
              <a:schemeClr val="tx2">
                <a:lumMod val="50000"/>
              </a:schemeClr>
            </a:solidFill>
          </a:endParaRPr>
        </a:p>
      </dgm:t>
    </dgm:pt>
    <dgm:pt modelId="{C679669B-80B6-4C9C-9FA2-E724217814EE}" type="pres">
      <dgm:prSet presAssocID="{6B7AAD11-2F46-4641-86F1-00CD9731C9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A17DF1F-FC5A-48A6-B371-B2DCEED99D8E}" type="pres">
      <dgm:prSet presAssocID="{BDEE6057-5432-45E0-8FA4-F7FD40F65ABF}" presName="parentText" presStyleLbl="node1" presStyleIdx="0" presStyleCnt="1" custLinFactNeighborX="108" custLinFactNeighborY="-1857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EABB092-8A4D-45E4-A75C-706418547D01}" type="presOf" srcId="{BDEE6057-5432-45E0-8FA4-F7FD40F65ABF}" destId="{4A17DF1F-FC5A-48A6-B371-B2DCEED99D8E}" srcOrd="0" destOrd="0" presId="urn:microsoft.com/office/officeart/2005/8/layout/vList2"/>
    <dgm:cxn modelId="{3E5FDC5B-3FE7-4BCB-8780-2ABFB068B41B}" srcId="{6B7AAD11-2F46-4641-86F1-00CD9731C9B9}" destId="{BDEE6057-5432-45E0-8FA4-F7FD40F65ABF}" srcOrd="0" destOrd="0" parTransId="{6F683735-7D07-4D82-960B-8BC782D6CD18}" sibTransId="{51170FF0-EB2A-4413-B54F-1F2D4EDCE90A}"/>
    <dgm:cxn modelId="{01ED002A-BE72-4752-8870-30E09C897726}" type="presOf" srcId="{6B7AAD11-2F46-4641-86F1-00CD9731C9B9}" destId="{C679669B-80B6-4C9C-9FA2-E724217814EE}" srcOrd="0" destOrd="0" presId="urn:microsoft.com/office/officeart/2005/8/layout/vList2"/>
    <dgm:cxn modelId="{A5288A51-B3A6-479D-86DB-F3567CF6F6C2}" type="presParOf" srcId="{C679669B-80B6-4C9C-9FA2-E724217814EE}" destId="{4A17DF1F-FC5A-48A6-B371-B2DCEED99D8E}" srcOrd="0" destOrd="0" presId="urn:microsoft.com/office/officeart/2005/8/layout/vList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254567E-1B2E-48FB-95E8-00A8E0A9837C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6B2B2920-FB60-44FE-B15C-EE7D85C2C177}">
      <dgm:prSet custT="1"/>
      <dgm:spPr/>
      <dgm:t>
        <a:bodyPr/>
        <a:lstStyle/>
        <a:p>
          <a:pPr rtl="0"/>
          <a:r>
            <a:rPr lang="uk-UA" sz="3600" b="1" dirty="0" smtClean="0">
              <a:solidFill>
                <a:schemeClr val="tx2">
                  <a:lumMod val="50000"/>
                </a:schemeClr>
              </a:solidFill>
            </a:rPr>
            <a:t>У результаті зафарбовування фігури розлилася фарба і </a:t>
          </a:r>
          <a:r>
            <a:rPr lang="uk-UA" sz="3600" b="1" dirty="0" smtClean="0">
              <a:solidFill>
                <a:srgbClr val="C00000"/>
              </a:solidFill>
            </a:rPr>
            <a:t>залила </a:t>
          </a:r>
          <a:r>
            <a:rPr lang="uk-UA" sz="3600" b="1" dirty="0" smtClean="0">
              <a:solidFill>
                <a:schemeClr val="tx2">
                  <a:lumMod val="50000"/>
                </a:schemeClr>
              </a:solidFill>
            </a:rPr>
            <a:t>весь рисунок. Чому?</a:t>
          </a:r>
          <a:endParaRPr lang="uk-UA" sz="3600" b="1" dirty="0">
            <a:solidFill>
              <a:schemeClr val="tx2">
                <a:lumMod val="50000"/>
              </a:schemeClr>
            </a:solidFill>
          </a:endParaRPr>
        </a:p>
      </dgm:t>
    </dgm:pt>
    <dgm:pt modelId="{EE55C6C1-6258-444C-8B70-1CA917E2D21E}" type="parTrans" cxnId="{85900F4C-03C0-472D-B853-2C79A698F57D}">
      <dgm:prSet/>
      <dgm:spPr/>
      <dgm:t>
        <a:bodyPr/>
        <a:lstStyle/>
        <a:p>
          <a:endParaRPr lang="uk-UA" sz="24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EC2B200-7E68-417F-811F-1FB32957331E}" type="sibTrans" cxnId="{85900F4C-03C0-472D-B853-2C79A698F57D}">
      <dgm:prSet/>
      <dgm:spPr/>
      <dgm:t>
        <a:bodyPr/>
        <a:lstStyle/>
        <a:p>
          <a:endParaRPr lang="uk-UA" sz="24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4A9B851-D32D-42F7-9770-348B13A1E311}" type="pres">
      <dgm:prSet presAssocID="{2254567E-1B2E-48FB-95E8-00A8E0A9837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46EF468-B6EE-489C-B2AC-3C7EFE6E314D}" type="pres">
      <dgm:prSet presAssocID="{6B2B2920-FB60-44FE-B15C-EE7D85C2C177}" presName="composite" presStyleCnt="0"/>
      <dgm:spPr/>
      <dgm:t>
        <a:bodyPr/>
        <a:lstStyle/>
        <a:p>
          <a:endParaRPr lang="uk-UA"/>
        </a:p>
      </dgm:t>
    </dgm:pt>
    <dgm:pt modelId="{7E4CA516-A483-44AE-A507-F245C66C538E}" type="pres">
      <dgm:prSet presAssocID="{6B2B2920-FB60-44FE-B15C-EE7D85C2C177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endParaRPr lang="uk-UA"/>
        </a:p>
      </dgm:t>
    </dgm:pt>
    <dgm:pt modelId="{9C2102AA-24BC-43EC-8D75-32EAAB668DEF}" type="pres">
      <dgm:prSet presAssocID="{6B2B2920-FB60-44FE-B15C-EE7D85C2C177}" presName="txShp" presStyleLbl="node1" presStyleIdx="0" presStyleCnt="1" custScaleX="10656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D9C1ED0-E763-4AFF-AAD1-A7B3154CBE04}" type="presOf" srcId="{6B2B2920-FB60-44FE-B15C-EE7D85C2C177}" destId="{9C2102AA-24BC-43EC-8D75-32EAAB668DEF}" srcOrd="0" destOrd="0" presId="urn:microsoft.com/office/officeart/2005/8/layout/vList3"/>
    <dgm:cxn modelId="{85900F4C-03C0-472D-B853-2C79A698F57D}" srcId="{2254567E-1B2E-48FB-95E8-00A8E0A9837C}" destId="{6B2B2920-FB60-44FE-B15C-EE7D85C2C177}" srcOrd="0" destOrd="0" parTransId="{EE55C6C1-6258-444C-8B70-1CA917E2D21E}" sibTransId="{3EC2B200-7E68-417F-811F-1FB32957331E}"/>
    <dgm:cxn modelId="{D3C9B3A8-A5FE-4E39-B62A-84E7ABDE4D6F}" type="presOf" srcId="{2254567E-1B2E-48FB-95E8-00A8E0A9837C}" destId="{14A9B851-D32D-42F7-9770-348B13A1E311}" srcOrd="0" destOrd="0" presId="urn:microsoft.com/office/officeart/2005/8/layout/vList3"/>
    <dgm:cxn modelId="{743791E0-E3EB-4C2B-AF10-83DA13342A04}" type="presParOf" srcId="{14A9B851-D32D-42F7-9770-348B13A1E311}" destId="{A46EF468-B6EE-489C-B2AC-3C7EFE6E314D}" srcOrd="0" destOrd="0" presId="urn:microsoft.com/office/officeart/2005/8/layout/vList3"/>
    <dgm:cxn modelId="{A754C96E-F3C7-4BD3-B0B7-99CDC50FCA41}" type="presParOf" srcId="{A46EF468-B6EE-489C-B2AC-3C7EFE6E314D}" destId="{7E4CA516-A483-44AE-A507-F245C66C538E}" srcOrd="0" destOrd="0" presId="urn:microsoft.com/office/officeart/2005/8/layout/vList3"/>
    <dgm:cxn modelId="{4534CCBD-67E5-4F62-A7E6-DBA7675F362B}" type="presParOf" srcId="{A46EF468-B6EE-489C-B2AC-3C7EFE6E314D}" destId="{9C2102AA-24BC-43EC-8D75-32EAAB668DE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B7AAD11-2F46-4641-86F1-00CD9731C9B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DEE6057-5432-45E0-8FA4-F7FD40F65ABF}">
      <dgm:prSet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reflection blurRad="6350" stA="50000" endA="300" endPos="90000" dir="5400000" sy="-100000" algn="bl" rotWithShape="0"/>
        </a:effectLst>
      </dgm:spPr>
      <dgm:t>
        <a:bodyPr/>
        <a:lstStyle/>
        <a:p>
          <a:pPr algn="ctr" rtl="0"/>
          <a:r>
            <a:rPr lang="uk-UA" sz="2800" b="1" dirty="0" smtClean="0">
              <a:solidFill>
                <a:schemeClr val="tx2">
                  <a:lumMod val="50000"/>
                </a:schemeClr>
              </a:solidFill>
            </a:rPr>
            <a:t>Конкурс «Чи знаєш ти теорію?»</a:t>
          </a:r>
          <a:endParaRPr lang="uk-UA" sz="2800" b="1" dirty="0">
            <a:solidFill>
              <a:schemeClr val="tx2">
                <a:lumMod val="50000"/>
              </a:schemeClr>
            </a:solidFill>
          </a:endParaRPr>
        </a:p>
      </dgm:t>
    </dgm:pt>
    <dgm:pt modelId="{6F683735-7D07-4D82-960B-8BC782D6CD18}" type="parTrans" cxnId="{3E5FDC5B-3FE7-4BCB-8780-2ABFB068B41B}">
      <dgm:prSet/>
      <dgm:spPr/>
      <dgm:t>
        <a:bodyPr/>
        <a:lstStyle/>
        <a:p>
          <a:endParaRPr lang="uk-UA" sz="2800" b="1">
            <a:solidFill>
              <a:schemeClr val="tx2">
                <a:lumMod val="50000"/>
              </a:schemeClr>
            </a:solidFill>
          </a:endParaRPr>
        </a:p>
      </dgm:t>
    </dgm:pt>
    <dgm:pt modelId="{51170FF0-EB2A-4413-B54F-1F2D4EDCE90A}" type="sibTrans" cxnId="{3E5FDC5B-3FE7-4BCB-8780-2ABFB068B41B}">
      <dgm:prSet/>
      <dgm:spPr/>
      <dgm:t>
        <a:bodyPr/>
        <a:lstStyle/>
        <a:p>
          <a:endParaRPr lang="uk-UA" sz="2800" b="1">
            <a:solidFill>
              <a:schemeClr val="tx2">
                <a:lumMod val="50000"/>
              </a:schemeClr>
            </a:solidFill>
          </a:endParaRPr>
        </a:p>
      </dgm:t>
    </dgm:pt>
    <dgm:pt modelId="{C679669B-80B6-4C9C-9FA2-E724217814EE}" type="pres">
      <dgm:prSet presAssocID="{6B7AAD11-2F46-4641-86F1-00CD9731C9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A17DF1F-FC5A-48A6-B371-B2DCEED99D8E}" type="pres">
      <dgm:prSet presAssocID="{BDEE6057-5432-45E0-8FA4-F7FD40F65ABF}" presName="parentText" presStyleLbl="node1" presStyleIdx="0" presStyleCnt="1" custLinFactNeighborX="108" custLinFactNeighborY="-1857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8323F5F-E133-44CA-A0C3-8BF7E94F3990}" type="presOf" srcId="{6B7AAD11-2F46-4641-86F1-00CD9731C9B9}" destId="{C679669B-80B6-4C9C-9FA2-E724217814EE}" srcOrd="0" destOrd="0" presId="urn:microsoft.com/office/officeart/2005/8/layout/vList2"/>
    <dgm:cxn modelId="{3E5FDC5B-3FE7-4BCB-8780-2ABFB068B41B}" srcId="{6B7AAD11-2F46-4641-86F1-00CD9731C9B9}" destId="{BDEE6057-5432-45E0-8FA4-F7FD40F65ABF}" srcOrd="0" destOrd="0" parTransId="{6F683735-7D07-4D82-960B-8BC782D6CD18}" sibTransId="{51170FF0-EB2A-4413-B54F-1F2D4EDCE90A}"/>
    <dgm:cxn modelId="{C708178B-CFCD-422C-8A68-B4838864D846}" type="presOf" srcId="{BDEE6057-5432-45E0-8FA4-F7FD40F65ABF}" destId="{4A17DF1F-FC5A-48A6-B371-B2DCEED99D8E}" srcOrd="0" destOrd="0" presId="urn:microsoft.com/office/officeart/2005/8/layout/vList2"/>
    <dgm:cxn modelId="{9F9FC698-C2D5-454A-B995-2FD292312780}" type="presParOf" srcId="{C679669B-80B6-4C9C-9FA2-E724217814EE}" destId="{4A17DF1F-FC5A-48A6-B371-B2DCEED99D8E}" srcOrd="0" destOrd="0" presId="urn:microsoft.com/office/officeart/2005/8/layout/vList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254567E-1B2E-48FB-95E8-00A8E0A9837C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6B2B2920-FB60-44FE-B15C-EE7D85C2C177}">
      <dgm:prSet custT="1"/>
      <dgm:sp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rtl="0"/>
          <a:r>
            <a:rPr lang="uk-UA" sz="4000" b="1" dirty="0" smtClean="0">
              <a:solidFill>
                <a:schemeClr val="tx2">
                  <a:lumMod val="50000"/>
                </a:schemeClr>
              </a:solidFill>
            </a:rPr>
            <a:t>Яким інструментом </a:t>
          </a:r>
          <a:r>
            <a:rPr lang="uk-UA" sz="4000" b="1" dirty="0" smtClean="0">
              <a:solidFill>
                <a:schemeClr val="bg2">
                  <a:lumMod val="10000"/>
                </a:schemeClr>
              </a:solidFill>
            </a:rPr>
            <a:t>виділяють</a:t>
          </a:r>
          <a:r>
            <a:rPr lang="uk-UA" sz="4000" b="1" dirty="0" smtClean="0">
              <a:solidFill>
                <a:schemeClr val="tx2">
                  <a:lumMod val="50000"/>
                </a:schemeClr>
              </a:solidFill>
            </a:rPr>
            <a:t> фрагмент рисунка?</a:t>
          </a:r>
          <a:endParaRPr lang="uk-UA" sz="4000" b="1" dirty="0">
            <a:solidFill>
              <a:schemeClr val="tx2">
                <a:lumMod val="50000"/>
              </a:schemeClr>
            </a:solidFill>
          </a:endParaRPr>
        </a:p>
      </dgm:t>
    </dgm:pt>
    <dgm:pt modelId="{EE55C6C1-6258-444C-8B70-1CA917E2D21E}" type="parTrans" cxnId="{85900F4C-03C0-472D-B853-2C79A698F57D}">
      <dgm:prSet/>
      <dgm:spPr/>
      <dgm:t>
        <a:bodyPr/>
        <a:lstStyle/>
        <a:p>
          <a:endParaRPr lang="uk-UA" sz="24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EC2B200-7E68-417F-811F-1FB32957331E}" type="sibTrans" cxnId="{85900F4C-03C0-472D-B853-2C79A698F57D}">
      <dgm:prSet/>
      <dgm:spPr/>
      <dgm:t>
        <a:bodyPr/>
        <a:lstStyle/>
        <a:p>
          <a:endParaRPr lang="uk-UA" sz="24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4A9B851-D32D-42F7-9770-348B13A1E311}" type="pres">
      <dgm:prSet presAssocID="{2254567E-1B2E-48FB-95E8-00A8E0A9837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46EF468-B6EE-489C-B2AC-3C7EFE6E314D}" type="pres">
      <dgm:prSet presAssocID="{6B2B2920-FB60-44FE-B15C-EE7D85C2C177}" presName="composite" presStyleCnt="0"/>
      <dgm:spPr/>
      <dgm:t>
        <a:bodyPr/>
        <a:lstStyle/>
        <a:p>
          <a:endParaRPr lang="uk-UA"/>
        </a:p>
      </dgm:t>
    </dgm:pt>
    <dgm:pt modelId="{7E4CA516-A483-44AE-A507-F245C66C538E}" type="pres">
      <dgm:prSet presAssocID="{6B2B2920-FB60-44FE-B15C-EE7D85C2C177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endParaRPr lang="uk-UA"/>
        </a:p>
      </dgm:t>
    </dgm:pt>
    <dgm:pt modelId="{9C2102AA-24BC-43EC-8D75-32EAAB668DEF}" type="pres">
      <dgm:prSet presAssocID="{6B2B2920-FB60-44FE-B15C-EE7D85C2C177}" presName="txShp" presStyleLbl="node1" presStyleIdx="0" presStyleCnt="1" custScaleX="10656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1660E58-ADBB-45CE-925F-071DA87E2D48}" type="presOf" srcId="{2254567E-1B2E-48FB-95E8-00A8E0A9837C}" destId="{14A9B851-D32D-42F7-9770-348B13A1E311}" srcOrd="0" destOrd="0" presId="urn:microsoft.com/office/officeart/2005/8/layout/vList3"/>
    <dgm:cxn modelId="{85900F4C-03C0-472D-B853-2C79A698F57D}" srcId="{2254567E-1B2E-48FB-95E8-00A8E0A9837C}" destId="{6B2B2920-FB60-44FE-B15C-EE7D85C2C177}" srcOrd="0" destOrd="0" parTransId="{EE55C6C1-6258-444C-8B70-1CA917E2D21E}" sibTransId="{3EC2B200-7E68-417F-811F-1FB32957331E}"/>
    <dgm:cxn modelId="{50434B1D-2011-4BAE-9C21-1550A7D6DD18}" type="presOf" srcId="{6B2B2920-FB60-44FE-B15C-EE7D85C2C177}" destId="{9C2102AA-24BC-43EC-8D75-32EAAB668DEF}" srcOrd="0" destOrd="0" presId="urn:microsoft.com/office/officeart/2005/8/layout/vList3"/>
    <dgm:cxn modelId="{3161D476-13BF-40ED-BF0D-C438AD089B1B}" type="presParOf" srcId="{14A9B851-D32D-42F7-9770-348B13A1E311}" destId="{A46EF468-B6EE-489C-B2AC-3C7EFE6E314D}" srcOrd="0" destOrd="0" presId="urn:microsoft.com/office/officeart/2005/8/layout/vList3"/>
    <dgm:cxn modelId="{1DC13071-FA30-496C-B49C-73DDC6233B68}" type="presParOf" srcId="{A46EF468-B6EE-489C-B2AC-3C7EFE6E314D}" destId="{7E4CA516-A483-44AE-A507-F245C66C538E}" srcOrd="0" destOrd="0" presId="urn:microsoft.com/office/officeart/2005/8/layout/vList3"/>
    <dgm:cxn modelId="{AE42FC29-D3F5-4756-980E-6447C590B6A4}" type="presParOf" srcId="{A46EF468-B6EE-489C-B2AC-3C7EFE6E314D}" destId="{9C2102AA-24BC-43EC-8D75-32EAAB668DE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7AAD11-2F46-4641-86F1-00CD9731C9B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DEE6057-5432-45E0-8FA4-F7FD40F65ABF}">
      <dgm:prSet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reflection blurRad="6350" stA="50000" endA="300" endPos="90000" dir="5400000" sy="-100000" algn="bl" rotWithShape="0"/>
        </a:effectLst>
      </dgm:spPr>
      <dgm:t>
        <a:bodyPr/>
        <a:lstStyle/>
        <a:p>
          <a:pPr algn="ctr" rtl="0"/>
          <a:r>
            <a:rPr lang="uk-UA" b="1" i="1" spc="290" baseline="0" dirty="0" smtClean="0">
              <a:solidFill>
                <a:schemeClr val="accent6">
                  <a:lumMod val="50000"/>
                </a:schemeClr>
              </a:solidFill>
            </a:rPr>
            <a:t>Повторення</a:t>
          </a:r>
          <a:endParaRPr lang="uk-UA" spc="290" baseline="0" dirty="0">
            <a:solidFill>
              <a:schemeClr val="accent6">
                <a:lumMod val="50000"/>
              </a:schemeClr>
            </a:solidFill>
          </a:endParaRPr>
        </a:p>
      </dgm:t>
    </dgm:pt>
    <dgm:pt modelId="{51170FF0-EB2A-4413-B54F-1F2D4EDCE90A}" type="sibTrans" cxnId="{3E5FDC5B-3FE7-4BCB-8780-2ABFB068B41B}">
      <dgm:prSet/>
      <dgm:spPr/>
      <dgm:t>
        <a:bodyPr/>
        <a:lstStyle/>
        <a:p>
          <a:endParaRPr lang="uk-UA"/>
        </a:p>
      </dgm:t>
    </dgm:pt>
    <dgm:pt modelId="{6F683735-7D07-4D82-960B-8BC782D6CD18}" type="parTrans" cxnId="{3E5FDC5B-3FE7-4BCB-8780-2ABFB068B41B}">
      <dgm:prSet/>
      <dgm:spPr/>
      <dgm:t>
        <a:bodyPr/>
        <a:lstStyle/>
        <a:p>
          <a:endParaRPr lang="uk-UA"/>
        </a:p>
      </dgm:t>
    </dgm:pt>
    <dgm:pt modelId="{C679669B-80B6-4C9C-9FA2-E724217814EE}" type="pres">
      <dgm:prSet presAssocID="{6B7AAD11-2F46-4641-86F1-00CD9731C9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A17DF1F-FC5A-48A6-B371-B2DCEED99D8E}" type="pres">
      <dgm:prSet presAssocID="{BDEE6057-5432-45E0-8FA4-F7FD40F65ABF}" presName="parentText" presStyleLbl="node1" presStyleIdx="0" presStyleCnt="1" custLinFactY="17232" custLinFactNeighborX="-11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FC9B49C-3FF8-4420-8982-95A71B0C8E96}" type="presOf" srcId="{6B7AAD11-2F46-4641-86F1-00CD9731C9B9}" destId="{C679669B-80B6-4C9C-9FA2-E724217814EE}" srcOrd="0" destOrd="0" presId="urn:microsoft.com/office/officeart/2005/8/layout/vList2"/>
    <dgm:cxn modelId="{3E5FDC5B-3FE7-4BCB-8780-2ABFB068B41B}" srcId="{6B7AAD11-2F46-4641-86F1-00CD9731C9B9}" destId="{BDEE6057-5432-45E0-8FA4-F7FD40F65ABF}" srcOrd="0" destOrd="0" parTransId="{6F683735-7D07-4D82-960B-8BC782D6CD18}" sibTransId="{51170FF0-EB2A-4413-B54F-1F2D4EDCE90A}"/>
    <dgm:cxn modelId="{3088E56B-76C0-4C54-A863-FF00BED5E1B7}" type="presOf" srcId="{BDEE6057-5432-45E0-8FA4-F7FD40F65ABF}" destId="{4A17DF1F-FC5A-48A6-B371-B2DCEED99D8E}" srcOrd="0" destOrd="0" presId="urn:microsoft.com/office/officeart/2005/8/layout/vList2"/>
    <dgm:cxn modelId="{07F7B4A7-E682-4FC3-B331-3F6135D9AC6C}" type="presParOf" srcId="{C679669B-80B6-4C9C-9FA2-E724217814EE}" destId="{4A17DF1F-FC5A-48A6-B371-B2DCEED99D8E}" srcOrd="0" destOrd="0" presId="urn:microsoft.com/office/officeart/2005/8/layout/vList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B7AAD11-2F46-4641-86F1-00CD9731C9B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DEE6057-5432-45E0-8FA4-F7FD40F65ABF}">
      <dgm:prSet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reflection blurRad="6350" stA="50000" endA="300" endPos="90000" dir="5400000" sy="-100000" algn="bl" rotWithShape="0"/>
        </a:effectLst>
      </dgm:spPr>
      <dgm:t>
        <a:bodyPr/>
        <a:lstStyle/>
        <a:p>
          <a:pPr algn="ctr" rtl="0"/>
          <a:r>
            <a:rPr lang="uk-UA" sz="2800" b="1" dirty="0" smtClean="0">
              <a:solidFill>
                <a:schemeClr val="tx2">
                  <a:lumMod val="50000"/>
                </a:schemeClr>
              </a:solidFill>
            </a:rPr>
            <a:t>Конкурс «Чи знаєш ти теорію?»</a:t>
          </a:r>
          <a:endParaRPr lang="uk-UA" sz="2800" b="1" dirty="0">
            <a:solidFill>
              <a:schemeClr val="tx2">
                <a:lumMod val="50000"/>
              </a:schemeClr>
            </a:solidFill>
          </a:endParaRPr>
        </a:p>
      </dgm:t>
    </dgm:pt>
    <dgm:pt modelId="{6F683735-7D07-4D82-960B-8BC782D6CD18}" type="parTrans" cxnId="{3E5FDC5B-3FE7-4BCB-8780-2ABFB068B41B}">
      <dgm:prSet/>
      <dgm:spPr/>
      <dgm:t>
        <a:bodyPr/>
        <a:lstStyle/>
        <a:p>
          <a:endParaRPr lang="uk-UA" sz="2800" b="1">
            <a:solidFill>
              <a:schemeClr val="tx2">
                <a:lumMod val="50000"/>
              </a:schemeClr>
            </a:solidFill>
          </a:endParaRPr>
        </a:p>
      </dgm:t>
    </dgm:pt>
    <dgm:pt modelId="{51170FF0-EB2A-4413-B54F-1F2D4EDCE90A}" type="sibTrans" cxnId="{3E5FDC5B-3FE7-4BCB-8780-2ABFB068B41B}">
      <dgm:prSet/>
      <dgm:spPr/>
      <dgm:t>
        <a:bodyPr/>
        <a:lstStyle/>
        <a:p>
          <a:endParaRPr lang="uk-UA" sz="2800" b="1">
            <a:solidFill>
              <a:schemeClr val="tx2">
                <a:lumMod val="50000"/>
              </a:schemeClr>
            </a:solidFill>
          </a:endParaRPr>
        </a:p>
      </dgm:t>
    </dgm:pt>
    <dgm:pt modelId="{C679669B-80B6-4C9C-9FA2-E724217814EE}" type="pres">
      <dgm:prSet presAssocID="{6B7AAD11-2F46-4641-86F1-00CD9731C9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A17DF1F-FC5A-48A6-B371-B2DCEED99D8E}" type="pres">
      <dgm:prSet presAssocID="{BDEE6057-5432-45E0-8FA4-F7FD40F65ABF}" presName="parentText" presStyleLbl="node1" presStyleIdx="0" presStyleCnt="1" custLinFactNeighborX="108" custLinFactNeighborY="-1857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1C28884-2E10-4864-A12F-611CAC43ADAF}" type="presOf" srcId="{6B7AAD11-2F46-4641-86F1-00CD9731C9B9}" destId="{C679669B-80B6-4C9C-9FA2-E724217814EE}" srcOrd="0" destOrd="0" presId="urn:microsoft.com/office/officeart/2005/8/layout/vList2"/>
    <dgm:cxn modelId="{1EB2D095-FB52-4ADD-B56F-750702FB1F95}" type="presOf" srcId="{BDEE6057-5432-45E0-8FA4-F7FD40F65ABF}" destId="{4A17DF1F-FC5A-48A6-B371-B2DCEED99D8E}" srcOrd="0" destOrd="0" presId="urn:microsoft.com/office/officeart/2005/8/layout/vList2"/>
    <dgm:cxn modelId="{3E5FDC5B-3FE7-4BCB-8780-2ABFB068B41B}" srcId="{6B7AAD11-2F46-4641-86F1-00CD9731C9B9}" destId="{BDEE6057-5432-45E0-8FA4-F7FD40F65ABF}" srcOrd="0" destOrd="0" parTransId="{6F683735-7D07-4D82-960B-8BC782D6CD18}" sibTransId="{51170FF0-EB2A-4413-B54F-1F2D4EDCE90A}"/>
    <dgm:cxn modelId="{A0F51E7A-5911-4239-B530-1C0B65BCC06F}" type="presParOf" srcId="{C679669B-80B6-4C9C-9FA2-E724217814EE}" destId="{4A17DF1F-FC5A-48A6-B371-B2DCEED99D8E}" srcOrd="0" destOrd="0" presId="urn:microsoft.com/office/officeart/2005/8/layout/vList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254567E-1B2E-48FB-95E8-00A8E0A9837C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6B2B2920-FB60-44FE-B15C-EE7D85C2C177}">
      <dgm:prSet custT="1"/>
      <dgm:sp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</dgm:spPr>
      <dgm:t>
        <a:bodyPr/>
        <a:lstStyle/>
        <a:p>
          <a:pPr rtl="0"/>
          <a:r>
            <a:rPr lang="uk-UA" sz="4000" b="1" dirty="0" smtClean="0">
              <a:solidFill>
                <a:schemeClr val="bg2">
                  <a:lumMod val="10000"/>
                </a:schemeClr>
              </a:solidFill>
              <a:effectLst/>
            </a:rPr>
            <a:t>Як скопіювати фрагмент рисунка в </a:t>
          </a:r>
          <a:r>
            <a:rPr lang="uk-UA" sz="4000" b="1" dirty="0" smtClean="0">
              <a:solidFill>
                <a:schemeClr val="tx2">
                  <a:lumMod val="50000"/>
                </a:schemeClr>
              </a:solidFill>
              <a:effectLst/>
            </a:rPr>
            <a:t>нове</a:t>
          </a:r>
          <a:r>
            <a:rPr lang="uk-UA" sz="4000" b="1" dirty="0" smtClean="0">
              <a:solidFill>
                <a:schemeClr val="bg2">
                  <a:lumMod val="10000"/>
                </a:schemeClr>
              </a:solidFill>
              <a:effectLst/>
            </a:rPr>
            <a:t> місце на екрані?</a:t>
          </a:r>
          <a:endParaRPr lang="uk-UA" sz="4000" b="1" dirty="0">
            <a:solidFill>
              <a:schemeClr val="bg2">
                <a:lumMod val="10000"/>
              </a:schemeClr>
            </a:solidFill>
            <a:effectLst/>
          </a:endParaRPr>
        </a:p>
      </dgm:t>
    </dgm:pt>
    <dgm:pt modelId="{EE55C6C1-6258-444C-8B70-1CA917E2D21E}" type="parTrans" cxnId="{85900F4C-03C0-472D-B853-2C79A698F57D}">
      <dgm:prSet/>
      <dgm:spPr/>
      <dgm:t>
        <a:bodyPr/>
        <a:lstStyle/>
        <a:p>
          <a:endParaRPr lang="uk-UA" sz="24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EC2B200-7E68-417F-811F-1FB32957331E}" type="sibTrans" cxnId="{85900F4C-03C0-472D-B853-2C79A698F57D}">
      <dgm:prSet/>
      <dgm:spPr/>
      <dgm:t>
        <a:bodyPr/>
        <a:lstStyle/>
        <a:p>
          <a:endParaRPr lang="uk-UA" sz="24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4A9B851-D32D-42F7-9770-348B13A1E311}" type="pres">
      <dgm:prSet presAssocID="{2254567E-1B2E-48FB-95E8-00A8E0A9837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46EF468-B6EE-489C-B2AC-3C7EFE6E314D}" type="pres">
      <dgm:prSet presAssocID="{6B2B2920-FB60-44FE-B15C-EE7D85C2C177}" presName="composite" presStyleCnt="0"/>
      <dgm:spPr/>
      <dgm:t>
        <a:bodyPr/>
        <a:lstStyle/>
        <a:p>
          <a:endParaRPr lang="uk-UA"/>
        </a:p>
      </dgm:t>
    </dgm:pt>
    <dgm:pt modelId="{7E4CA516-A483-44AE-A507-F245C66C538E}" type="pres">
      <dgm:prSet presAssocID="{6B2B2920-FB60-44FE-B15C-EE7D85C2C177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endParaRPr lang="uk-UA"/>
        </a:p>
      </dgm:t>
    </dgm:pt>
    <dgm:pt modelId="{9C2102AA-24BC-43EC-8D75-32EAAB668DEF}" type="pres">
      <dgm:prSet presAssocID="{6B2B2920-FB60-44FE-B15C-EE7D85C2C177}" presName="txShp" presStyleLbl="node1" presStyleIdx="0" presStyleCnt="1" custScaleX="10656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A2D08DD-739C-41CC-9FE1-E1AF0A62AD8D}" type="presOf" srcId="{2254567E-1B2E-48FB-95E8-00A8E0A9837C}" destId="{14A9B851-D32D-42F7-9770-348B13A1E311}" srcOrd="0" destOrd="0" presId="urn:microsoft.com/office/officeart/2005/8/layout/vList3"/>
    <dgm:cxn modelId="{E4C4D6C1-8446-411E-9BDD-A66E058F7AEA}" type="presOf" srcId="{6B2B2920-FB60-44FE-B15C-EE7D85C2C177}" destId="{9C2102AA-24BC-43EC-8D75-32EAAB668DEF}" srcOrd="0" destOrd="0" presId="urn:microsoft.com/office/officeart/2005/8/layout/vList3"/>
    <dgm:cxn modelId="{85900F4C-03C0-472D-B853-2C79A698F57D}" srcId="{2254567E-1B2E-48FB-95E8-00A8E0A9837C}" destId="{6B2B2920-FB60-44FE-B15C-EE7D85C2C177}" srcOrd="0" destOrd="0" parTransId="{EE55C6C1-6258-444C-8B70-1CA917E2D21E}" sibTransId="{3EC2B200-7E68-417F-811F-1FB32957331E}"/>
    <dgm:cxn modelId="{07E4FE16-EF36-400C-BE3F-26E65A120DE4}" type="presParOf" srcId="{14A9B851-D32D-42F7-9770-348B13A1E311}" destId="{A46EF468-B6EE-489C-B2AC-3C7EFE6E314D}" srcOrd="0" destOrd="0" presId="urn:microsoft.com/office/officeart/2005/8/layout/vList3"/>
    <dgm:cxn modelId="{F98064E2-6B43-465A-A81F-91598677001C}" type="presParOf" srcId="{A46EF468-B6EE-489C-B2AC-3C7EFE6E314D}" destId="{7E4CA516-A483-44AE-A507-F245C66C538E}" srcOrd="0" destOrd="0" presId="urn:microsoft.com/office/officeart/2005/8/layout/vList3"/>
    <dgm:cxn modelId="{3C91A5B5-C6D1-48EE-8332-9A0739563FCA}" type="presParOf" srcId="{A46EF468-B6EE-489C-B2AC-3C7EFE6E314D}" destId="{9C2102AA-24BC-43EC-8D75-32EAAB668DE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B7AAD11-2F46-4641-86F1-00CD9731C9B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DEE6057-5432-45E0-8FA4-F7FD40F65ABF}">
      <dgm:prSet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reflection blurRad="6350" stA="50000" endA="300" endPos="90000" dir="5400000" sy="-100000" algn="bl" rotWithShape="0"/>
        </a:effectLst>
      </dgm:spPr>
      <dgm:t>
        <a:bodyPr/>
        <a:lstStyle/>
        <a:p>
          <a:pPr algn="ctr" rtl="0"/>
          <a:r>
            <a:rPr lang="uk-UA" sz="2800" b="1" dirty="0" smtClean="0">
              <a:solidFill>
                <a:schemeClr val="tx2">
                  <a:lumMod val="50000"/>
                </a:schemeClr>
              </a:solidFill>
            </a:rPr>
            <a:t>Конкурс «Чи знаєш ти теорію?»</a:t>
          </a:r>
          <a:endParaRPr lang="uk-UA" sz="2800" b="1" dirty="0">
            <a:solidFill>
              <a:schemeClr val="tx2">
                <a:lumMod val="50000"/>
              </a:schemeClr>
            </a:solidFill>
          </a:endParaRPr>
        </a:p>
      </dgm:t>
    </dgm:pt>
    <dgm:pt modelId="{6F683735-7D07-4D82-960B-8BC782D6CD18}" type="parTrans" cxnId="{3E5FDC5B-3FE7-4BCB-8780-2ABFB068B41B}">
      <dgm:prSet/>
      <dgm:spPr/>
      <dgm:t>
        <a:bodyPr/>
        <a:lstStyle/>
        <a:p>
          <a:endParaRPr lang="uk-UA" sz="2800" b="1">
            <a:solidFill>
              <a:schemeClr val="tx2">
                <a:lumMod val="50000"/>
              </a:schemeClr>
            </a:solidFill>
          </a:endParaRPr>
        </a:p>
      </dgm:t>
    </dgm:pt>
    <dgm:pt modelId="{51170FF0-EB2A-4413-B54F-1F2D4EDCE90A}" type="sibTrans" cxnId="{3E5FDC5B-3FE7-4BCB-8780-2ABFB068B41B}">
      <dgm:prSet/>
      <dgm:spPr/>
      <dgm:t>
        <a:bodyPr/>
        <a:lstStyle/>
        <a:p>
          <a:endParaRPr lang="uk-UA" sz="2800" b="1">
            <a:solidFill>
              <a:schemeClr val="tx2">
                <a:lumMod val="50000"/>
              </a:schemeClr>
            </a:solidFill>
          </a:endParaRPr>
        </a:p>
      </dgm:t>
    </dgm:pt>
    <dgm:pt modelId="{C679669B-80B6-4C9C-9FA2-E724217814EE}" type="pres">
      <dgm:prSet presAssocID="{6B7AAD11-2F46-4641-86F1-00CD9731C9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A17DF1F-FC5A-48A6-B371-B2DCEED99D8E}" type="pres">
      <dgm:prSet presAssocID="{BDEE6057-5432-45E0-8FA4-F7FD40F65ABF}" presName="parentText" presStyleLbl="node1" presStyleIdx="0" presStyleCnt="1" custLinFactNeighborX="108" custLinFactNeighborY="-1857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6FADC90-E944-4202-9DEE-07AEF7EBA4BA}" type="presOf" srcId="{6B7AAD11-2F46-4641-86F1-00CD9731C9B9}" destId="{C679669B-80B6-4C9C-9FA2-E724217814EE}" srcOrd="0" destOrd="0" presId="urn:microsoft.com/office/officeart/2005/8/layout/vList2"/>
    <dgm:cxn modelId="{3294823B-ECC1-4F70-AEEE-25A0A21ED9E9}" type="presOf" srcId="{BDEE6057-5432-45E0-8FA4-F7FD40F65ABF}" destId="{4A17DF1F-FC5A-48A6-B371-B2DCEED99D8E}" srcOrd="0" destOrd="0" presId="urn:microsoft.com/office/officeart/2005/8/layout/vList2"/>
    <dgm:cxn modelId="{3E5FDC5B-3FE7-4BCB-8780-2ABFB068B41B}" srcId="{6B7AAD11-2F46-4641-86F1-00CD9731C9B9}" destId="{BDEE6057-5432-45E0-8FA4-F7FD40F65ABF}" srcOrd="0" destOrd="0" parTransId="{6F683735-7D07-4D82-960B-8BC782D6CD18}" sibTransId="{51170FF0-EB2A-4413-B54F-1F2D4EDCE90A}"/>
    <dgm:cxn modelId="{876AB5C6-38A1-4AEF-A008-797F0E65F164}" type="presParOf" srcId="{C679669B-80B6-4C9C-9FA2-E724217814EE}" destId="{4A17DF1F-FC5A-48A6-B371-B2DCEED99D8E}" srcOrd="0" destOrd="0" presId="urn:microsoft.com/office/officeart/2005/8/layout/vList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254567E-1B2E-48FB-95E8-00A8E0A9837C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6B2B2920-FB60-44FE-B15C-EE7D85C2C177}">
      <dgm:prSet custT="1"/>
      <dgm:spPr>
        <a:gradFill flip="none" rotWithShape="1">
          <a:gsLst>
            <a:gs pos="69000">
              <a:schemeClr val="accent6">
                <a:lumMod val="60000"/>
                <a:lumOff val="40000"/>
              </a:schemeClr>
            </a:gs>
            <a:gs pos="100000">
              <a:srgbClr val="96AB94"/>
            </a:gs>
          </a:gsLst>
          <a:lin ang="5400000" scaled="0"/>
          <a:tileRect/>
        </a:gradFill>
      </dgm:spPr>
      <dgm:t>
        <a:bodyPr/>
        <a:lstStyle/>
        <a:p>
          <a:pPr rtl="0"/>
          <a:r>
            <a:rPr lang="uk-UA" sz="4000" b="1" dirty="0" smtClean="0">
              <a:solidFill>
                <a:schemeClr val="bg2">
                  <a:lumMod val="10000"/>
                </a:schemeClr>
              </a:solidFill>
            </a:rPr>
            <a:t>Як відобразити рисунок </a:t>
          </a:r>
          <a:r>
            <a:rPr lang="uk-UA" sz="4000" b="1" dirty="0" smtClean="0">
              <a:solidFill>
                <a:schemeClr val="tx2">
                  <a:lumMod val="50000"/>
                </a:schemeClr>
              </a:solidFill>
            </a:rPr>
            <a:t>зліва направо</a:t>
          </a:r>
          <a:r>
            <a:rPr lang="uk-UA" sz="4000" b="1" dirty="0" smtClean="0">
              <a:solidFill>
                <a:schemeClr val="bg2">
                  <a:lumMod val="10000"/>
                </a:schemeClr>
              </a:solidFill>
            </a:rPr>
            <a:t>?</a:t>
          </a:r>
          <a:endParaRPr lang="uk-UA" sz="4000" b="1" dirty="0">
            <a:solidFill>
              <a:schemeClr val="bg2">
                <a:lumMod val="10000"/>
              </a:schemeClr>
            </a:solidFill>
            <a:effectLst/>
          </a:endParaRPr>
        </a:p>
      </dgm:t>
    </dgm:pt>
    <dgm:pt modelId="{EE55C6C1-6258-444C-8B70-1CA917E2D21E}" type="parTrans" cxnId="{85900F4C-03C0-472D-B853-2C79A698F57D}">
      <dgm:prSet/>
      <dgm:spPr/>
      <dgm:t>
        <a:bodyPr/>
        <a:lstStyle/>
        <a:p>
          <a:endParaRPr lang="uk-UA" sz="24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EC2B200-7E68-417F-811F-1FB32957331E}" type="sibTrans" cxnId="{85900F4C-03C0-472D-B853-2C79A698F57D}">
      <dgm:prSet/>
      <dgm:spPr/>
      <dgm:t>
        <a:bodyPr/>
        <a:lstStyle/>
        <a:p>
          <a:endParaRPr lang="uk-UA" sz="24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4A9B851-D32D-42F7-9770-348B13A1E311}" type="pres">
      <dgm:prSet presAssocID="{2254567E-1B2E-48FB-95E8-00A8E0A9837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46EF468-B6EE-489C-B2AC-3C7EFE6E314D}" type="pres">
      <dgm:prSet presAssocID="{6B2B2920-FB60-44FE-B15C-EE7D85C2C177}" presName="composite" presStyleCnt="0"/>
      <dgm:spPr/>
      <dgm:t>
        <a:bodyPr/>
        <a:lstStyle/>
        <a:p>
          <a:endParaRPr lang="uk-UA"/>
        </a:p>
      </dgm:t>
    </dgm:pt>
    <dgm:pt modelId="{7E4CA516-A483-44AE-A507-F245C66C538E}" type="pres">
      <dgm:prSet presAssocID="{6B2B2920-FB60-44FE-B15C-EE7D85C2C177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endParaRPr lang="uk-UA"/>
        </a:p>
      </dgm:t>
    </dgm:pt>
    <dgm:pt modelId="{9C2102AA-24BC-43EC-8D75-32EAAB668DEF}" type="pres">
      <dgm:prSet presAssocID="{6B2B2920-FB60-44FE-B15C-EE7D85C2C177}" presName="txShp" presStyleLbl="node1" presStyleIdx="0" presStyleCnt="1" custScaleX="10656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D725F87-F39B-4C55-A5F8-9A71BD869D34}" type="presOf" srcId="{2254567E-1B2E-48FB-95E8-00A8E0A9837C}" destId="{14A9B851-D32D-42F7-9770-348B13A1E311}" srcOrd="0" destOrd="0" presId="urn:microsoft.com/office/officeart/2005/8/layout/vList3"/>
    <dgm:cxn modelId="{FE541B75-880F-46FC-8805-3BBC72B99DFF}" type="presOf" srcId="{6B2B2920-FB60-44FE-B15C-EE7D85C2C177}" destId="{9C2102AA-24BC-43EC-8D75-32EAAB668DEF}" srcOrd="0" destOrd="0" presId="urn:microsoft.com/office/officeart/2005/8/layout/vList3"/>
    <dgm:cxn modelId="{85900F4C-03C0-472D-B853-2C79A698F57D}" srcId="{2254567E-1B2E-48FB-95E8-00A8E0A9837C}" destId="{6B2B2920-FB60-44FE-B15C-EE7D85C2C177}" srcOrd="0" destOrd="0" parTransId="{EE55C6C1-6258-444C-8B70-1CA917E2D21E}" sibTransId="{3EC2B200-7E68-417F-811F-1FB32957331E}"/>
    <dgm:cxn modelId="{EF242607-F925-4450-82CA-62D4A3813587}" type="presParOf" srcId="{14A9B851-D32D-42F7-9770-348B13A1E311}" destId="{A46EF468-B6EE-489C-B2AC-3C7EFE6E314D}" srcOrd="0" destOrd="0" presId="urn:microsoft.com/office/officeart/2005/8/layout/vList3"/>
    <dgm:cxn modelId="{7893843A-7845-4FAF-949E-531908DD8E75}" type="presParOf" srcId="{A46EF468-B6EE-489C-B2AC-3C7EFE6E314D}" destId="{7E4CA516-A483-44AE-A507-F245C66C538E}" srcOrd="0" destOrd="0" presId="urn:microsoft.com/office/officeart/2005/8/layout/vList3"/>
    <dgm:cxn modelId="{7193C2F8-1826-4FB2-A761-77DCC72F4902}" type="presParOf" srcId="{A46EF468-B6EE-489C-B2AC-3C7EFE6E314D}" destId="{9C2102AA-24BC-43EC-8D75-32EAAB668DE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B7AAD11-2F46-4641-86F1-00CD9731C9B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DEE6057-5432-45E0-8FA4-F7FD40F65ABF}">
      <dgm:prSet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reflection blurRad="6350" stA="50000" endA="300" endPos="90000" dir="5400000" sy="-100000" algn="bl" rotWithShape="0"/>
        </a:effectLst>
      </dgm:spPr>
      <dgm:t>
        <a:bodyPr/>
        <a:lstStyle/>
        <a:p>
          <a:pPr algn="ctr" rtl="0"/>
          <a:r>
            <a:rPr lang="uk-UA" sz="2800" b="1" dirty="0" smtClean="0">
              <a:solidFill>
                <a:schemeClr val="tx2">
                  <a:lumMod val="50000"/>
                </a:schemeClr>
              </a:solidFill>
            </a:rPr>
            <a:t>Конкурс «Чи знаєш ти теорію?»</a:t>
          </a:r>
          <a:endParaRPr lang="uk-UA" sz="2800" b="1" dirty="0">
            <a:solidFill>
              <a:schemeClr val="tx2">
                <a:lumMod val="50000"/>
              </a:schemeClr>
            </a:solidFill>
          </a:endParaRPr>
        </a:p>
      </dgm:t>
    </dgm:pt>
    <dgm:pt modelId="{6F683735-7D07-4D82-960B-8BC782D6CD18}" type="parTrans" cxnId="{3E5FDC5B-3FE7-4BCB-8780-2ABFB068B41B}">
      <dgm:prSet/>
      <dgm:spPr/>
      <dgm:t>
        <a:bodyPr/>
        <a:lstStyle/>
        <a:p>
          <a:endParaRPr lang="uk-UA" sz="2800" b="1">
            <a:solidFill>
              <a:schemeClr val="tx2">
                <a:lumMod val="50000"/>
              </a:schemeClr>
            </a:solidFill>
          </a:endParaRPr>
        </a:p>
      </dgm:t>
    </dgm:pt>
    <dgm:pt modelId="{51170FF0-EB2A-4413-B54F-1F2D4EDCE90A}" type="sibTrans" cxnId="{3E5FDC5B-3FE7-4BCB-8780-2ABFB068B41B}">
      <dgm:prSet/>
      <dgm:spPr/>
      <dgm:t>
        <a:bodyPr/>
        <a:lstStyle/>
        <a:p>
          <a:endParaRPr lang="uk-UA" sz="2800" b="1">
            <a:solidFill>
              <a:schemeClr val="tx2">
                <a:lumMod val="50000"/>
              </a:schemeClr>
            </a:solidFill>
          </a:endParaRPr>
        </a:p>
      </dgm:t>
    </dgm:pt>
    <dgm:pt modelId="{C679669B-80B6-4C9C-9FA2-E724217814EE}" type="pres">
      <dgm:prSet presAssocID="{6B7AAD11-2F46-4641-86F1-00CD9731C9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A17DF1F-FC5A-48A6-B371-B2DCEED99D8E}" type="pres">
      <dgm:prSet presAssocID="{BDEE6057-5432-45E0-8FA4-F7FD40F65ABF}" presName="parentText" presStyleLbl="node1" presStyleIdx="0" presStyleCnt="1" custLinFactNeighborX="108" custLinFactNeighborY="-1857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E5FDC5B-3FE7-4BCB-8780-2ABFB068B41B}" srcId="{6B7AAD11-2F46-4641-86F1-00CD9731C9B9}" destId="{BDEE6057-5432-45E0-8FA4-F7FD40F65ABF}" srcOrd="0" destOrd="0" parTransId="{6F683735-7D07-4D82-960B-8BC782D6CD18}" sibTransId="{51170FF0-EB2A-4413-B54F-1F2D4EDCE90A}"/>
    <dgm:cxn modelId="{C86AFE36-8488-4599-A094-C59447A95D0B}" type="presOf" srcId="{BDEE6057-5432-45E0-8FA4-F7FD40F65ABF}" destId="{4A17DF1F-FC5A-48A6-B371-B2DCEED99D8E}" srcOrd="0" destOrd="0" presId="urn:microsoft.com/office/officeart/2005/8/layout/vList2"/>
    <dgm:cxn modelId="{3FB5B608-E668-48E8-A06B-25FF8F5DA06F}" type="presOf" srcId="{6B7AAD11-2F46-4641-86F1-00CD9731C9B9}" destId="{C679669B-80B6-4C9C-9FA2-E724217814EE}" srcOrd="0" destOrd="0" presId="urn:microsoft.com/office/officeart/2005/8/layout/vList2"/>
    <dgm:cxn modelId="{6FCFFCD5-46D4-465E-A0C0-EB35220C1F0F}" type="presParOf" srcId="{C679669B-80B6-4C9C-9FA2-E724217814EE}" destId="{4A17DF1F-FC5A-48A6-B371-B2DCEED99D8E}" srcOrd="0" destOrd="0" presId="urn:microsoft.com/office/officeart/2005/8/layout/vList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254567E-1B2E-48FB-95E8-00A8E0A9837C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6B2B2920-FB60-44FE-B15C-EE7D85C2C177}">
      <dgm:prSet custT="1"/>
      <dgm:spPr>
        <a:gradFill flip="none" rotWithShape="1">
          <a:gsLst>
            <a:gs pos="69000">
              <a:schemeClr val="accent6">
                <a:lumMod val="60000"/>
                <a:lumOff val="40000"/>
              </a:schemeClr>
            </a:gs>
            <a:gs pos="100000">
              <a:srgbClr val="96AB94"/>
            </a:gs>
          </a:gsLst>
          <a:lin ang="5400000" scaled="0"/>
          <a:tileRect/>
        </a:gradFill>
      </dgm:spPr>
      <dgm:t>
        <a:bodyPr/>
        <a:lstStyle/>
        <a:p>
          <a:pPr rtl="0"/>
          <a:r>
            <a:rPr lang="uk-UA" sz="4000" b="1" dirty="0" smtClean="0">
              <a:solidFill>
                <a:schemeClr val="bg2">
                  <a:lumMod val="10000"/>
                </a:schemeClr>
              </a:solidFill>
            </a:rPr>
            <a:t>Як </a:t>
          </a:r>
          <a:r>
            <a:rPr lang="uk-UA" sz="4000" b="1" dirty="0" smtClean="0">
              <a:solidFill>
                <a:schemeClr val="tx2">
                  <a:lumMod val="50000"/>
                </a:schemeClr>
              </a:solidFill>
            </a:rPr>
            <a:t>перевернути</a:t>
          </a:r>
          <a:r>
            <a:rPr lang="uk-UA" sz="4000" b="1" dirty="0" smtClean="0">
              <a:solidFill>
                <a:schemeClr val="bg2">
                  <a:lumMod val="10000"/>
                </a:schemeClr>
              </a:solidFill>
            </a:rPr>
            <a:t> рисунок?</a:t>
          </a:r>
          <a:endParaRPr lang="uk-UA" sz="4000" b="1" dirty="0">
            <a:solidFill>
              <a:schemeClr val="bg2">
                <a:lumMod val="10000"/>
              </a:schemeClr>
            </a:solidFill>
            <a:effectLst/>
          </a:endParaRPr>
        </a:p>
      </dgm:t>
    </dgm:pt>
    <dgm:pt modelId="{EE55C6C1-6258-444C-8B70-1CA917E2D21E}" type="parTrans" cxnId="{85900F4C-03C0-472D-B853-2C79A698F57D}">
      <dgm:prSet/>
      <dgm:spPr/>
      <dgm:t>
        <a:bodyPr/>
        <a:lstStyle/>
        <a:p>
          <a:endParaRPr lang="uk-UA" sz="24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EC2B200-7E68-417F-811F-1FB32957331E}" type="sibTrans" cxnId="{85900F4C-03C0-472D-B853-2C79A698F57D}">
      <dgm:prSet/>
      <dgm:spPr/>
      <dgm:t>
        <a:bodyPr/>
        <a:lstStyle/>
        <a:p>
          <a:endParaRPr lang="uk-UA" sz="24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4A9B851-D32D-42F7-9770-348B13A1E311}" type="pres">
      <dgm:prSet presAssocID="{2254567E-1B2E-48FB-95E8-00A8E0A9837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46EF468-B6EE-489C-B2AC-3C7EFE6E314D}" type="pres">
      <dgm:prSet presAssocID="{6B2B2920-FB60-44FE-B15C-EE7D85C2C177}" presName="composite" presStyleCnt="0"/>
      <dgm:spPr/>
      <dgm:t>
        <a:bodyPr/>
        <a:lstStyle/>
        <a:p>
          <a:endParaRPr lang="uk-UA"/>
        </a:p>
      </dgm:t>
    </dgm:pt>
    <dgm:pt modelId="{7E4CA516-A483-44AE-A507-F245C66C538E}" type="pres">
      <dgm:prSet presAssocID="{6B2B2920-FB60-44FE-B15C-EE7D85C2C177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endParaRPr lang="uk-UA"/>
        </a:p>
      </dgm:t>
    </dgm:pt>
    <dgm:pt modelId="{9C2102AA-24BC-43EC-8D75-32EAAB668DEF}" type="pres">
      <dgm:prSet presAssocID="{6B2B2920-FB60-44FE-B15C-EE7D85C2C177}" presName="txShp" presStyleLbl="node1" presStyleIdx="0" presStyleCnt="1" custScaleX="10656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5900F4C-03C0-472D-B853-2C79A698F57D}" srcId="{2254567E-1B2E-48FB-95E8-00A8E0A9837C}" destId="{6B2B2920-FB60-44FE-B15C-EE7D85C2C177}" srcOrd="0" destOrd="0" parTransId="{EE55C6C1-6258-444C-8B70-1CA917E2D21E}" sibTransId="{3EC2B200-7E68-417F-811F-1FB32957331E}"/>
    <dgm:cxn modelId="{27E1BED3-3BA0-49FD-9B2E-5E08C1422FD4}" type="presOf" srcId="{6B2B2920-FB60-44FE-B15C-EE7D85C2C177}" destId="{9C2102AA-24BC-43EC-8D75-32EAAB668DEF}" srcOrd="0" destOrd="0" presId="urn:microsoft.com/office/officeart/2005/8/layout/vList3"/>
    <dgm:cxn modelId="{8A91BE40-C628-4DC0-831D-91392F78AF86}" type="presOf" srcId="{2254567E-1B2E-48FB-95E8-00A8E0A9837C}" destId="{14A9B851-D32D-42F7-9770-348B13A1E311}" srcOrd="0" destOrd="0" presId="urn:microsoft.com/office/officeart/2005/8/layout/vList3"/>
    <dgm:cxn modelId="{BB0EDAC1-BC7F-4F16-8F19-9DAFB160FF32}" type="presParOf" srcId="{14A9B851-D32D-42F7-9770-348B13A1E311}" destId="{A46EF468-B6EE-489C-B2AC-3C7EFE6E314D}" srcOrd="0" destOrd="0" presId="urn:microsoft.com/office/officeart/2005/8/layout/vList3"/>
    <dgm:cxn modelId="{8986E839-4BC0-400F-8B9D-832ADDB7506A}" type="presParOf" srcId="{A46EF468-B6EE-489C-B2AC-3C7EFE6E314D}" destId="{7E4CA516-A483-44AE-A507-F245C66C538E}" srcOrd="0" destOrd="0" presId="urn:microsoft.com/office/officeart/2005/8/layout/vList3"/>
    <dgm:cxn modelId="{67EEF295-1251-4205-A144-BA9868C1A80E}" type="presParOf" srcId="{A46EF468-B6EE-489C-B2AC-3C7EFE6E314D}" destId="{9C2102AA-24BC-43EC-8D75-32EAAB668DE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B7AAD11-2F46-4641-86F1-00CD9731C9B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DEE6057-5432-45E0-8FA4-F7FD40F65ABF}">
      <dgm:prSet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reflection blurRad="6350" stA="50000" endA="300" endPos="90000" dir="5400000" sy="-100000" algn="bl" rotWithShape="0"/>
        </a:effectLst>
      </dgm:spPr>
      <dgm:t>
        <a:bodyPr/>
        <a:lstStyle/>
        <a:p>
          <a:pPr algn="ctr" rtl="0"/>
          <a:r>
            <a:rPr lang="uk-UA" sz="2800" b="1" dirty="0" smtClean="0">
              <a:solidFill>
                <a:schemeClr val="tx2">
                  <a:lumMod val="50000"/>
                </a:schemeClr>
              </a:solidFill>
            </a:rPr>
            <a:t>Конкурс «Чи знаєш ти теорію?»</a:t>
          </a:r>
          <a:endParaRPr lang="uk-UA" sz="2800" b="1" dirty="0">
            <a:solidFill>
              <a:schemeClr val="tx2">
                <a:lumMod val="50000"/>
              </a:schemeClr>
            </a:solidFill>
          </a:endParaRPr>
        </a:p>
      </dgm:t>
    </dgm:pt>
    <dgm:pt modelId="{6F683735-7D07-4D82-960B-8BC782D6CD18}" type="parTrans" cxnId="{3E5FDC5B-3FE7-4BCB-8780-2ABFB068B41B}">
      <dgm:prSet/>
      <dgm:spPr/>
      <dgm:t>
        <a:bodyPr/>
        <a:lstStyle/>
        <a:p>
          <a:endParaRPr lang="uk-UA" sz="2800" b="1">
            <a:solidFill>
              <a:schemeClr val="tx2">
                <a:lumMod val="50000"/>
              </a:schemeClr>
            </a:solidFill>
          </a:endParaRPr>
        </a:p>
      </dgm:t>
    </dgm:pt>
    <dgm:pt modelId="{51170FF0-EB2A-4413-B54F-1F2D4EDCE90A}" type="sibTrans" cxnId="{3E5FDC5B-3FE7-4BCB-8780-2ABFB068B41B}">
      <dgm:prSet/>
      <dgm:spPr/>
      <dgm:t>
        <a:bodyPr/>
        <a:lstStyle/>
        <a:p>
          <a:endParaRPr lang="uk-UA" sz="2800" b="1">
            <a:solidFill>
              <a:schemeClr val="tx2">
                <a:lumMod val="50000"/>
              </a:schemeClr>
            </a:solidFill>
          </a:endParaRPr>
        </a:p>
      </dgm:t>
    </dgm:pt>
    <dgm:pt modelId="{C679669B-80B6-4C9C-9FA2-E724217814EE}" type="pres">
      <dgm:prSet presAssocID="{6B7AAD11-2F46-4641-86F1-00CD9731C9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A17DF1F-FC5A-48A6-B371-B2DCEED99D8E}" type="pres">
      <dgm:prSet presAssocID="{BDEE6057-5432-45E0-8FA4-F7FD40F65ABF}" presName="parentText" presStyleLbl="node1" presStyleIdx="0" presStyleCnt="1" custLinFactNeighborX="108" custLinFactNeighborY="-1857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CBAE1EC-E8BE-48A0-826E-7FCE5D6EB45C}" type="presOf" srcId="{BDEE6057-5432-45E0-8FA4-F7FD40F65ABF}" destId="{4A17DF1F-FC5A-48A6-B371-B2DCEED99D8E}" srcOrd="0" destOrd="0" presId="urn:microsoft.com/office/officeart/2005/8/layout/vList2"/>
    <dgm:cxn modelId="{152682FE-84B3-46FE-9F0E-84667BD07DC6}" type="presOf" srcId="{6B7AAD11-2F46-4641-86F1-00CD9731C9B9}" destId="{C679669B-80B6-4C9C-9FA2-E724217814EE}" srcOrd="0" destOrd="0" presId="urn:microsoft.com/office/officeart/2005/8/layout/vList2"/>
    <dgm:cxn modelId="{3E5FDC5B-3FE7-4BCB-8780-2ABFB068B41B}" srcId="{6B7AAD11-2F46-4641-86F1-00CD9731C9B9}" destId="{BDEE6057-5432-45E0-8FA4-F7FD40F65ABF}" srcOrd="0" destOrd="0" parTransId="{6F683735-7D07-4D82-960B-8BC782D6CD18}" sibTransId="{51170FF0-EB2A-4413-B54F-1F2D4EDCE90A}"/>
    <dgm:cxn modelId="{03B146D4-772B-4481-87AF-26ED50EE132C}" type="presParOf" srcId="{C679669B-80B6-4C9C-9FA2-E724217814EE}" destId="{4A17DF1F-FC5A-48A6-B371-B2DCEED99D8E}" srcOrd="0" destOrd="0" presId="urn:microsoft.com/office/officeart/2005/8/layout/vList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254567E-1B2E-48FB-95E8-00A8E0A9837C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6B2B2920-FB60-44FE-B15C-EE7D85C2C177}">
      <dgm:prSet custT="1"/>
      <dgm:spPr>
        <a:gradFill flip="none" rotWithShape="1">
          <a:gsLst>
            <a:gs pos="69000">
              <a:schemeClr val="accent6">
                <a:lumMod val="60000"/>
                <a:lumOff val="40000"/>
              </a:schemeClr>
            </a:gs>
            <a:gs pos="100000">
              <a:srgbClr val="96AB94"/>
            </a:gs>
          </a:gsLst>
          <a:lin ang="5400000" scaled="0"/>
          <a:tileRect/>
        </a:gradFill>
      </dgm:spPr>
      <dgm:t>
        <a:bodyPr/>
        <a:lstStyle/>
        <a:p>
          <a:pPr rtl="0"/>
          <a:r>
            <a:rPr lang="uk-UA" sz="4000" b="1" dirty="0" smtClean="0">
              <a:solidFill>
                <a:schemeClr val="bg2">
                  <a:lumMod val="10000"/>
                </a:schemeClr>
              </a:solidFill>
            </a:rPr>
            <a:t>У якому пункті меню можна </a:t>
          </a:r>
          <a:r>
            <a:rPr lang="uk-UA" sz="4000" b="1" dirty="0" smtClean="0">
              <a:solidFill>
                <a:schemeClr val="tx2">
                  <a:lumMod val="50000"/>
                </a:schemeClr>
              </a:solidFill>
            </a:rPr>
            <a:t>відмінити</a:t>
          </a:r>
          <a:r>
            <a:rPr lang="uk-UA" sz="4000" b="1" dirty="0" smtClean="0">
              <a:solidFill>
                <a:schemeClr val="bg2">
                  <a:lumMod val="10000"/>
                </a:schemeClr>
              </a:solidFill>
            </a:rPr>
            <a:t> останню дію?</a:t>
          </a:r>
          <a:endParaRPr lang="uk-UA" sz="4000" b="1" dirty="0">
            <a:solidFill>
              <a:schemeClr val="bg2">
                <a:lumMod val="10000"/>
              </a:schemeClr>
            </a:solidFill>
            <a:effectLst/>
          </a:endParaRPr>
        </a:p>
      </dgm:t>
    </dgm:pt>
    <dgm:pt modelId="{EE55C6C1-6258-444C-8B70-1CA917E2D21E}" type="parTrans" cxnId="{85900F4C-03C0-472D-B853-2C79A698F57D}">
      <dgm:prSet/>
      <dgm:spPr/>
      <dgm:t>
        <a:bodyPr/>
        <a:lstStyle/>
        <a:p>
          <a:endParaRPr lang="uk-UA" sz="24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EC2B200-7E68-417F-811F-1FB32957331E}" type="sibTrans" cxnId="{85900F4C-03C0-472D-B853-2C79A698F57D}">
      <dgm:prSet/>
      <dgm:spPr/>
      <dgm:t>
        <a:bodyPr/>
        <a:lstStyle/>
        <a:p>
          <a:endParaRPr lang="uk-UA" sz="24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4A9B851-D32D-42F7-9770-348B13A1E311}" type="pres">
      <dgm:prSet presAssocID="{2254567E-1B2E-48FB-95E8-00A8E0A9837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46EF468-B6EE-489C-B2AC-3C7EFE6E314D}" type="pres">
      <dgm:prSet presAssocID="{6B2B2920-FB60-44FE-B15C-EE7D85C2C177}" presName="composite" presStyleCnt="0"/>
      <dgm:spPr/>
      <dgm:t>
        <a:bodyPr/>
        <a:lstStyle/>
        <a:p>
          <a:endParaRPr lang="uk-UA"/>
        </a:p>
      </dgm:t>
    </dgm:pt>
    <dgm:pt modelId="{7E4CA516-A483-44AE-A507-F245C66C538E}" type="pres">
      <dgm:prSet presAssocID="{6B2B2920-FB60-44FE-B15C-EE7D85C2C177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endParaRPr lang="uk-UA"/>
        </a:p>
      </dgm:t>
    </dgm:pt>
    <dgm:pt modelId="{9C2102AA-24BC-43EC-8D75-32EAAB668DEF}" type="pres">
      <dgm:prSet presAssocID="{6B2B2920-FB60-44FE-B15C-EE7D85C2C177}" presName="txShp" presStyleLbl="node1" presStyleIdx="0" presStyleCnt="1" custScaleX="10656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9A70A04-C1D5-4C32-BC9A-F10519924335}" type="presOf" srcId="{2254567E-1B2E-48FB-95E8-00A8E0A9837C}" destId="{14A9B851-D32D-42F7-9770-348B13A1E311}" srcOrd="0" destOrd="0" presId="urn:microsoft.com/office/officeart/2005/8/layout/vList3"/>
    <dgm:cxn modelId="{85900F4C-03C0-472D-B853-2C79A698F57D}" srcId="{2254567E-1B2E-48FB-95E8-00A8E0A9837C}" destId="{6B2B2920-FB60-44FE-B15C-EE7D85C2C177}" srcOrd="0" destOrd="0" parTransId="{EE55C6C1-6258-444C-8B70-1CA917E2D21E}" sibTransId="{3EC2B200-7E68-417F-811F-1FB32957331E}"/>
    <dgm:cxn modelId="{2EDE07AD-DE86-4E5C-8463-285F50C0DE60}" type="presOf" srcId="{6B2B2920-FB60-44FE-B15C-EE7D85C2C177}" destId="{9C2102AA-24BC-43EC-8D75-32EAAB668DEF}" srcOrd="0" destOrd="0" presId="urn:microsoft.com/office/officeart/2005/8/layout/vList3"/>
    <dgm:cxn modelId="{CC3024DD-DFB6-40D5-B40A-AE95BA275F9D}" type="presParOf" srcId="{14A9B851-D32D-42F7-9770-348B13A1E311}" destId="{A46EF468-B6EE-489C-B2AC-3C7EFE6E314D}" srcOrd="0" destOrd="0" presId="urn:microsoft.com/office/officeart/2005/8/layout/vList3"/>
    <dgm:cxn modelId="{DC99560D-C50E-4409-B2FF-F58FBBAD6FF0}" type="presParOf" srcId="{A46EF468-B6EE-489C-B2AC-3C7EFE6E314D}" destId="{7E4CA516-A483-44AE-A507-F245C66C538E}" srcOrd="0" destOrd="0" presId="urn:microsoft.com/office/officeart/2005/8/layout/vList3"/>
    <dgm:cxn modelId="{C0885B13-632C-4BD0-87BB-7E8D7E4697F4}" type="presParOf" srcId="{A46EF468-B6EE-489C-B2AC-3C7EFE6E314D}" destId="{9C2102AA-24BC-43EC-8D75-32EAAB668DE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6B7AAD11-2F46-4641-86F1-00CD9731C9B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DEE6057-5432-45E0-8FA4-F7FD40F65ABF}">
      <dgm:prSet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reflection blurRad="6350" stA="50000" endA="300" endPos="90000" dir="5400000" sy="-100000" algn="bl" rotWithShape="0"/>
        </a:effectLst>
      </dgm:spPr>
      <dgm:t>
        <a:bodyPr/>
        <a:lstStyle/>
        <a:p>
          <a:pPr algn="ctr" rtl="0"/>
          <a:r>
            <a:rPr lang="uk-UA" sz="2800" b="1" dirty="0" smtClean="0">
              <a:solidFill>
                <a:schemeClr val="tx2">
                  <a:lumMod val="50000"/>
                </a:schemeClr>
              </a:solidFill>
            </a:rPr>
            <a:t>Конкурс «Чи знаєш ти теорію?»</a:t>
          </a:r>
          <a:endParaRPr lang="uk-UA" sz="2800" b="1" dirty="0">
            <a:solidFill>
              <a:schemeClr val="tx2">
                <a:lumMod val="50000"/>
              </a:schemeClr>
            </a:solidFill>
          </a:endParaRPr>
        </a:p>
      </dgm:t>
    </dgm:pt>
    <dgm:pt modelId="{6F683735-7D07-4D82-960B-8BC782D6CD18}" type="parTrans" cxnId="{3E5FDC5B-3FE7-4BCB-8780-2ABFB068B41B}">
      <dgm:prSet/>
      <dgm:spPr/>
      <dgm:t>
        <a:bodyPr/>
        <a:lstStyle/>
        <a:p>
          <a:endParaRPr lang="uk-UA" sz="2800" b="1">
            <a:solidFill>
              <a:schemeClr val="tx2">
                <a:lumMod val="50000"/>
              </a:schemeClr>
            </a:solidFill>
          </a:endParaRPr>
        </a:p>
      </dgm:t>
    </dgm:pt>
    <dgm:pt modelId="{51170FF0-EB2A-4413-B54F-1F2D4EDCE90A}" type="sibTrans" cxnId="{3E5FDC5B-3FE7-4BCB-8780-2ABFB068B41B}">
      <dgm:prSet/>
      <dgm:spPr/>
      <dgm:t>
        <a:bodyPr/>
        <a:lstStyle/>
        <a:p>
          <a:endParaRPr lang="uk-UA" sz="2800" b="1">
            <a:solidFill>
              <a:schemeClr val="tx2">
                <a:lumMod val="50000"/>
              </a:schemeClr>
            </a:solidFill>
          </a:endParaRPr>
        </a:p>
      </dgm:t>
    </dgm:pt>
    <dgm:pt modelId="{C679669B-80B6-4C9C-9FA2-E724217814EE}" type="pres">
      <dgm:prSet presAssocID="{6B7AAD11-2F46-4641-86F1-00CD9731C9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A17DF1F-FC5A-48A6-B371-B2DCEED99D8E}" type="pres">
      <dgm:prSet presAssocID="{BDEE6057-5432-45E0-8FA4-F7FD40F65ABF}" presName="parentText" presStyleLbl="node1" presStyleIdx="0" presStyleCnt="1" custLinFactNeighborX="108" custLinFactNeighborY="-1857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395B26B-E3A1-4920-88D2-9E573C6DC68E}" type="presOf" srcId="{BDEE6057-5432-45E0-8FA4-F7FD40F65ABF}" destId="{4A17DF1F-FC5A-48A6-B371-B2DCEED99D8E}" srcOrd="0" destOrd="0" presId="urn:microsoft.com/office/officeart/2005/8/layout/vList2"/>
    <dgm:cxn modelId="{218CBE4D-B08A-4621-8342-627A19CF0DF2}" type="presOf" srcId="{6B7AAD11-2F46-4641-86F1-00CD9731C9B9}" destId="{C679669B-80B6-4C9C-9FA2-E724217814EE}" srcOrd="0" destOrd="0" presId="urn:microsoft.com/office/officeart/2005/8/layout/vList2"/>
    <dgm:cxn modelId="{3E5FDC5B-3FE7-4BCB-8780-2ABFB068B41B}" srcId="{6B7AAD11-2F46-4641-86F1-00CD9731C9B9}" destId="{BDEE6057-5432-45E0-8FA4-F7FD40F65ABF}" srcOrd="0" destOrd="0" parTransId="{6F683735-7D07-4D82-960B-8BC782D6CD18}" sibTransId="{51170FF0-EB2A-4413-B54F-1F2D4EDCE90A}"/>
    <dgm:cxn modelId="{AB20DD5A-6BEB-4D1C-84BA-C896478D4E02}" type="presParOf" srcId="{C679669B-80B6-4C9C-9FA2-E724217814EE}" destId="{4A17DF1F-FC5A-48A6-B371-B2DCEED99D8E}" srcOrd="0" destOrd="0" presId="urn:microsoft.com/office/officeart/2005/8/layout/vList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254567E-1B2E-48FB-95E8-00A8E0A9837C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6B2B2920-FB60-44FE-B15C-EE7D85C2C177}">
      <dgm:prSet custT="1"/>
      <dgm:spPr>
        <a:gradFill flip="none" rotWithShape="1">
          <a:gsLst>
            <a:gs pos="69000">
              <a:schemeClr val="accent6">
                <a:lumMod val="60000"/>
                <a:lumOff val="40000"/>
              </a:schemeClr>
            </a:gs>
            <a:gs pos="100000">
              <a:srgbClr val="96AB94"/>
            </a:gs>
          </a:gsLst>
          <a:lin ang="5400000" scaled="0"/>
          <a:tileRect/>
        </a:gradFill>
      </dgm:spPr>
      <dgm:t>
        <a:bodyPr/>
        <a:lstStyle/>
        <a:p>
          <a:pPr rtl="0"/>
          <a:r>
            <a:rPr lang="uk-UA" sz="4000" b="1" dirty="0" smtClean="0">
              <a:solidFill>
                <a:schemeClr val="bg2">
                  <a:lumMod val="10000"/>
                </a:schemeClr>
              </a:solidFill>
            </a:rPr>
            <a:t>За допомогою якого пункту меню можна </a:t>
          </a:r>
          <a:r>
            <a:rPr lang="uk-UA" sz="4000" b="1" dirty="0" smtClean="0">
              <a:solidFill>
                <a:schemeClr val="tx2">
                  <a:lumMod val="50000"/>
                </a:schemeClr>
              </a:solidFill>
            </a:rPr>
            <a:t>очистити</a:t>
          </a:r>
          <a:r>
            <a:rPr lang="uk-UA" sz="4000" b="1" dirty="0" smtClean="0">
              <a:solidFill>
                <a:schemeClr val="bg2">
                  <a:lumMod val="10000"/>
                </a:schemeClr>
              </a:solidFill>
            </a:rPr>
            <a:t> рисунок?</a:t>
          </a:r>
          <a:endParaRPr lang="uk-UA" sz="4000" b="1" dirty="0">
            <a:solidFill>
              <a:schemeClr val="bg2">
                <a:lumMod val="10000"/>
              </a:schemeClr>
            </a:solidFill>
            <a:effectLst/>
          </a:endParaRPr>
        </a:p>
      </dgm:t>
    </dgm:pt>
    <dgm:pt modelId="{EE55C6C1-6258-444C-8B70-1CA917E2D21E}" type="parTrans" cxnId="{85900F4C-03C0-472D-B853-2C79A698F57D}">
      <dgm:prSet/>
      <dgm:spPr/>
      <dgm:t>
        <a:bodyPr/>
        <a:lstStyle/>
        <a:p>
          <a:endParaRPr lang="uk-UA" sz="24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EC2B200-7E68-417F-811F-1FB32957331E}" type="sibTrans" cxnId="{85900F4C-03C0-472D-B853-2C79A698F57D}">
      <dgm:prSet/>
      <dgm:spPr/>
      <dgm:t>
        <a:bodyPr/>
        <a:lstStyle/>
        <a:p>
          <a:endParaRPr lang="uk-UA" sz="24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4A9B851-D32D-42F7-9770-348B13A1E311}" type="pres">
      <dgm:prSet presAssocID="{2254567E-1B2E-48FB-95E8-00A8E0A9837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46EF468-B6EE-489C-B2AC-3C7EFE6E314D}" type="pres">
      <dgm:prSet presAssocID="{6B2B2920-FB60-44FE-B15C-EE7D85C2C177}" presName="composite" presStyleCnt="0"/>
      <dgm:spPr/>
      <dgm:t>
        <a:bodyPr/>
        <a:lstStyle/>
        <a:p>
          <a:endParaRPr lang="uk-UA"/>
        </a:p>
      </dgm:t>
    </dgm:pt>
    <dgm:pt modelId="{7E4CA516-A483-44AE-A507-F245C66C538E}" type="pres">
      <dgm:prSet presAssocID="{6B2B2920-FB60-44FE-B15C-EE7D85C2C177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endParaRPr lang="uk-UA"/>
        </a:p>
      </dgm:t>
    </dgm:pt>
    <dgm:pt modelId="{9C2102AA-24BC-43EC-8D75-32EAAB668DEF}" type="pres">
      <dgm:prSet presAssocID="{6B2B2920-FB60-44FE-B15C-EE7D85C2C177}" presName="txShp" presStyleLbl="node1" presStyleIdx="0" presStyleCnt="1" custScaleX="10656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AEF21A2-516C-4EA3-9D9C-2293DED9253C}" type="presOf" srcId="{2254567E-1B2E-48FB-95E8-00A8E0A9837C}" destId="{14A9B851-D32D-42F7-9770-348B13A1E311}" srcOrd="0" destOrd="0" presId="urn:microsoft.com/office/officeart/2005/8/layout/vList3"/>
    <dgm:cxn modelId="{85900F4C-03C0-472D-B853-2C79A698F57D}" srcId="{2254567E-1B2E-48FB-95E8-00A8E0A9837C}" destId="{6B2B2920-FB60-44FE-B15C-EE7D85C2C177}" srcOrd="0" destOrd="0" parTransId="{EE55C6C1-6258-444C-8B70-1CA917E2D21E}" sibTransId="{3EC2B200-7E68-417F-811F-1FB32957331E}"/>
    <dgm:cxn modelId="{FF358643-C3E2-4697-89ED-2248FB92B5AC}" type="presOf" srcId="{6B2B2920-FB60-44FE-B15C-EE7D85C2C177}" destId="{9C2102AA-24BC-43EC-8D75-32EAAB668DEF}" srcOrd="0" destOrd="0" presId="urn:microsoft.com/office/officeart/2005/8/layout/vList3"/>
    <dgm:cxn modelId="{6944D398-D5EC-43B9-B500-C42633B853D3}" type="presParOf" srcId="{14A9B851-D32D-42F7-9770-348B13A1E311}" destId="{A46EF468-B6EE-489C-B2AC-3C7EFE6E314D}" srcOrd="0" destOrd="0" presId="urn:microsoft.com/office/officeart/2005/8/layout/vList3"/>
    <dgm:cxn modelId="{888C82C6-6300-4132-9D8F-9C93830FAC24}" type="presParOf" srcId="{A46EF468-B6EE-489C-B2AC-3C7EFE6E314D}" destId="{7E4CA516-A483-44AE-A507-F245C66C538E}" srcOrd="0" destOrd="0" presId="urn:microsoft.com/office/officeart/2005/8/layout/vList3"/>
    <dgm:cxn modelId="{74361A29-4D2B-47C3-9698-C6B9F189ACEE}" type="presParOf" srcId="{A46EF468-B6EE-489C-B2AC-3C7EFE6E314D}" destId="{9C2102AA-24BC-43EC-8D75-32EAAB668DE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009505-0E0C-41B1-A82A-D410B1388773}" type="doc">
      <dgm:prSet loTypeId="urn:microsoft.com/office/officeart/2005/8/layout/bProcess2" loCatId="process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0E6F6542-4CCB-4E6D-8349-09549FB736AC}">
      <dgm:prSet custT="1"/>
      <dgm:spPr/>
      <dgm:t>
        <a:bodyPr>
          <a:prstTxWarp prst="textStop">
            <a:avLst/>
          </a:prstTxWarp>
        </a:bodyPr>
        <a:lstStyle/>
        <a:p>
          <a:pPr rtl="0"/>
          <a:r>
            <a:rPr lang="uk-UA" sz="1800" b="1" dirty="0" smtClean="0"/>
            <a:t>«Чи знаєш ти теорію?»</a:t>
          </a:r>
          <a:endParaRPr lang="uk-UA" sz="1800" b="1" dirty="0"/>
        </a:p>
      </dgm:t>
    </dgm:pt>
    <dgm:pt modelId="{3F2FCED2-46A4-4AAD-B664-2EF8A58C99F3}" type="parTrans" cxnId="{71EE035B-535B-456A-B9AC-7F8327B27D46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10A07056-A330-4226-9182-A189CF0C6B6D}" type="sibTrans" cxnId="{71EE035B-535B-456A-B9AC-7F8327B27D46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A5CE2FC3-2E89-4FA6-B8B7-6705FC3AFEF2}">
      <dgm:prSet custT="1"/>
      <dgm:spPr/>
      <dgm:t>
        <a:bodyPr>
          <a:prstTxWarp prst="textStop">
            <a:avLst/>
          </a:prstTxWarp>
        </a:bodyPr>
        <a:lstStyle/>
        <a:p>
          <a:pPr rtl="0"/>
          <a:r>
            <a:rPr lang="uk-UA" sz="1800" b="1" dirty="0" smtClean="0"/>
            <a:t>«Редактор презентацій»</a:t>
          </a:r>
          <a:endParaRPr lang="uk-UA" sz="1800" b="1" dirty="0"/>
        </a:p>
      </dgm:t>
    </dgm:pt>
    <dgm:pt modelId="{8E55FAA0-120B-4447-B144-707935D8E52E}" type="parTrans" cxnId="{0C159B27-39B2-42DB-A047-3363D63D084F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E65644B2-F57C-47C1-8B08-BFBFA8B43F76}" type="sibTrans" cxnId="{0C159B27-39B2-42DB-A047-3363D63D084F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19307B21-3E0B-4F35-A29C-ABA20FBBEC84}">
      <dgm:prSet custT="1"/>
      <dgm:spPr/>
      <dgm:t>
        <a:bodyPr>
          <a:prstTxWarp prst="textStop">
            <a:avLst/>
          </a:prstTxWarp>
        </a:bodyPr>
        <a:lstStyle/>
        <a:p>
          <a:pPr rtl="0"/>
          <a:r>
            <a:rPr lang="uk-UA" sz="1800" b="1" dirty="0" smtClean="0"/>
            <a:t>Створити презентацію </a:t>
          </a:r>
          <a:endParaRPr lang="uk-UA" sz="1800" b="1" dirty="0"/>
        </a:p>
      </dgm:t>
    </dgm:pt>
    <dgm:pt modelId="{5853ABD1-9E5D-4A1B-BD5E-DB3A10D2BE60}" type="parTrans" cxnId="{05FCDAC5-2A27-43AA-A0E0-E3B74F3548E9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A1340CDD-5AA8-4C1E-9AA0-AF754AC78582}" type="sibTrans" cxnId="{05FCDAC5-2A27-43AA-A0E0-E3B74F3548E9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1DBBC6EA-E9AD-48E6-BA1E-204ECCEF417E}">
      <dgm:prSet custT="1"/>
      <dgm:spPr/>
      <dgm:t>
        <a:bodyPr>
          <a:prstTxWarp prst="textStop">
            <a:avLst/>
          </a:prstTxWarp>
        </a:bodyPr>
        <a:lstStyle/>
        <a:p>
          <a:pPr rtl="0"/>
          <a:r>
            <a:rPr lang="uk-UA" sz="1800" b="1" dirty="0" smtClean="0"/>
            <a:t>Кінцева</a:t>
          </a:r>
          <a:endParaRPr lang="uk-UA" sz="1800" b="1" dirty="0"/>
        </a:p>
      </dgm:t>
    </dgm:pt>
    <dgm:pt modelId="{2BF5A796-AB5A-4F0A-BF25-455E2445AA05}" type="parTrans" cxnId="{73865C47-FFA8-4883-BA86-A0B73D8B221C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43A866C6-1EEF-4760-9D82-1FEE51C5B412}" type="sibTrans" cxnId="{73865C47-FFA8-4883-BA86-A0B73D8B221C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66CAE336-13BD-4717-86B7-E84DC79B4BB4}">
      <dgm:prSet custT="1"/>
      <dgm:spPr/>
      <dgm:t>
        <a:bodyPr>
          <a:prstTxWarp prst="textStop">
            <a:avLst/>
          </a:prstTxWarp>
        </a:bodyPr>
        <a:lstStyle/>
        <a:p>
          <a:pPr rtl="0"/>
          <a:r>
            <a:rPr lang="uk-UA" sz="1800" b="1" dirty="0" smtClean="0"/>
            <a:t>«Креативність»</a:t>
          </a:r>
          <a:endParaRPr lang="uk-UA" sz="1800" b="1" dirty="0"/>
        </a:p>
      </dgm:t>
    </dgm:pt>
    <dgm:pt modelId="{30D40194-F39F-43CC-BF66-05AC97DD7811}" type="sibTrans" cxnId="{6E4ED2F3-88E7-4A76-A4F6-2687CACF0B13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A25C70FB-E742-4C6D-A732-2E42F4EE06CE}" type="parTrans" cxnId="{6E4ED2F3-88E7-4A76-A4F6-2687CACF0B13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218AE834-01E7-4F9B-8F5F-379277163264}">
      <dgm:prSet custT="1"/>
      <dgm:spPr/>
      <dgm:t>
        <a:bodyPr>
          <a:prstTxWarp prst="textStop">
            <a:avLst/>
          </a:prstTxWarp>
        </a:bodyPr>
        <a:lstStyle/>
        <a:p>
          <a:pPr rtl="0"/>
          <a:r>
            <a:rPr lang="uk-UA" sz="1800" b="1" dirty="0" smtClean="0"/>
            <a:t>«Розв'яжи кросворд»</a:t>
          </a:r>
          <a:endParaRPr lang="uk-UA" sz="1800" b="1" dirty="0"/>
        </a:p>
      </dgm:t>
    </dgm:pt>
    <dgm:pt modelId="{8A1795EF-514C-4C75-89E2-86D39F7223B2}" type="parTrans" cxnId="{99F98280-48FA-4AD6-B16B-1EF6A44D32E4}">
      <dgm:prSet/>
      <dgm:spPr/>
      <dgm:t>
        <a:bodyPr/>
        <a:lstStyle/>
        <a:p>
          <a:endParaRPr lang="uk-UA"/>
        </a:p>
      </dgm:t>
    </dgm:pt>
    <dgm:pt modelId="{CAABEECB-17FD-4312-9657-34001FF49E91}" type="sibTrans" cxnId="{99F98280-48FA-4AD6-B16B-1EF6A44D32E4}">
      <dgm:prSet/>
      <dgm:spPr/>
      <dgm:t>
        <a:bodyPr/>
        <a:lstStyle/>
        <a:p>
          <a:endParaRPr lang="uk-UA"/>
        </a:p>
      </dgm:t>
    </dgm:pt>
    <dgm:pt modelId="{B0F9E1A4-2F70-4BCE-AEEF-2243DBAA1C3E}" type="pres">
      <dgm:prSet presAssocID="{3D009505-0E0C-41B1-A82A-D410B1388773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4E9FA94E-8A2F-462E-8882-AB405247E8DC}" type="pres">
      <dgm:prSet presAssocID="{0E6F6542-4CCB-4E6D-8349-09549FB736AC}" presName="firstNode" presStyleLbl="node1" presStyleIdx="0" presStyleCnt="6" custScaleX="408625" custScaleY="10573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0665C64-A377-4BEC-BF61-2B92452618E6}" type="pres">
      <dgm:prSet presAssocID="{10A07056-A330-4226-9182-A189CF0C6B6D}" presName="sibTrans" presStyleLbl="sibTrans2D1" presStyleIdx="0" presStyleCnt="5"/>
      <dgm:spPr/>
      <dgm:t>
        <a:bodyPr/>
        <a:lstStyle/>
        <a:p>
          <a:endParaRPr lang="uk-UA"/>
        </a:p>
      </dgm:t>
    </dgm:pt>
    <dgm:pt modelId="{032F1B5F-2523-4DFF-A5F4-E53D90496943}" type="pres">
      <dgm:prSet presAssocID="{A5CE2FC3-2E89-4FA6-B8B7-6705FC3AFEF2}" presName="middleNode" presStyleCnt="0"/>
      <dgm:spPr/>
    </dgm:pt>
    <dgm:pt modelId="{C1C9BC9A-5D33-4568-ABEC-0F68BD701A43}" type="pres">
      <dgm:prSet presAssocID="{A5CE2FC3-2E89-4FA6-B8B7-6705FC3AFEF2}" presName="padding" presStyleLbl="node1" presStyleIdx="0" presStyleCnt="6"/>
      <dgm:spPr/>
    </dgm:pt>
    <dgm:pt modelId="{56EFF05B-DFC5-4109-9707-A2CE68C53BEB}" type="pres">
      <dgm:prSet presAssocID="{A5CE2FC3-2E89-4FA6-B8B7-6705FC3AFEF2}" presName="shape" presStyleLbl="node1" presStyleIdx="1" presStyleCnt="6" custScaleX="573334" custScaleY="13373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5CCF509-F347-4E94-93A2-0998C3162A63}" type="pres">
      <dgm:prSet presAssocID="{E65644B2-F57C-47C1-8B08-BFBFA8B43F76}" presName="sibTrans" presStyleLbl="sibTrans2D1" presStyleIdx="1" presStyleCnt="5"/>
      <dgm:spPr/>
      <dgm:t>
        <a:bodyPr/>
        <a:lstStyle/>
        <a:p>
          <a:endParaRPr lang="uk-UA"/>
        </a:p>
      </dgm:t>
    </dgm:pt>
    <dgm:pt modelId="{BC622E76-97FA-49B2-A7D2-5EB003AC6F4C}" type="pres">
      <dgm:prSet presAssocID="{218AE834-01E7-4F9B-8F5F-379277163264}" presName="middleNode" presStyleCnt="0"/>
      <dgm:spPr/>
    </dgm:pt>
    <dgm:pt modelId="{1AAF5CF1-F3B9-4BE8-BED7-1EB137DA6916}" type="pres">
      <dgm:prSet presAssocID="{218AE834-01E7-4F9B-8F5F-379277163264}" presName="padding" presStyleLbl="node1" presStyleIdx="1" presStyleCnt="6"/>
      <dgm:spPr/>
    </dgm:pt>
    <dgm:pt modelId="{CC15A6FA-F8CF-44CB-BAD1-66A2E1222DFF}" type="pres">
      <dgm:prSet presAssocID="{218AE834-01E7-4F9B-8F5F-379277163264}" presName="shape" presStyleLbl="node1" presStyleIdx="2" presStyleCnt="6" custScaleX="552544" custScaleY="1702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D01F6F-BAD3-472F-B945-C40BDF601226}" type="pres">
      <dgm:prSet presAssocID="{CAABEECB-17FD-4312-9657-34001FF49E91}" presName="sibTrans" presStyleLbl="sibTrans2D1" presStyleIdx="2" presStyleCnt="5"/>
      <dgm:spPr/>
      <dgm:t>
        <a:bodyPr/>
        <a:lstStyle/>
        <a:p>
          <a:endParaRPr lang="uk-UA"/>
        </a:p>
      </dgm:t>
    </dgm:pt>
    <dgm:pt modelId="{7C2DF7EF-B420-47BF-A4E8-817ED2A2609F}" type="pres">
      <dgm:prSet presAssocID="{66CAE336-13BD-4717-86B7-E84DC79B4BB4}" presName="middleNode" presStyleCnt="0"/>
      <dgm:spPr/>
    </dgm:pt>
    <dgm:pt modelId="{69CCFC10-123E-4B3D-AAD1-0276B95011CD}" type="pres">
      <dgm:prSet presAssocID="{66CAE336-13BD-4717-86B7-E84DC79B4BB4}" presName="padding" presStyleLbl="node1" presStyleIdx="2" presStyleCnt="6"/>
      <dgm:spPr/>
    </dgm:pt>
    <dgm:pt modelId="{33C4DEC8-DE33-43A6-87E1-1C3D9D77754B}" type="pres">
      <dgm:prSet presAssocID="{66CAE336-13BD-4717-86B7-E84DC79B4BB4}" presName="shape" presStyleLbl="node1" presStyleIdx="3" presStyleCnt="6" custScaleX="452704" custScaleY="17069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BD14C83-BCA8-47A3-95E3-9B6256BEECB0}" type="pres">
      <dgm:prSet presAssocID="{30D40194-F39F-43CC-BF66-05AC97DD7811}" presName="sibTrans" presStyleLbl="sibTrans2D1" presStyleIdx="3" presStyleCnt="5"/>
      <dgm:spPr/>
      <dgm:t>
        <a:bodyPr/>
        <a:lstStyle/>
        <a:p>
          <a:endParaRPr lang="uk-UA"/>
        </a:p>
      </dgm:t>
    </dgm:pt>
    <dgm:pt modelId="{8844871C-2E59-4034-BD86-97849C573A2C}" type="pres">
      <dgm:prSet presAssocID="{19307B21-3E0B-4F35-A29C-ABA20FBBEC84}" presName="middleNode" presStyleCnt="0"/>
      <dgm:spPr/>
    </dgm:pt>
    <dgm:pt modelId="{DFC53A0B-0D87-4AC2-A173-0DA4BF6C82EF}" type="pres">
      <dgm:prSet presAssocID="{19307B21-3E0B-4F35-A29C-ABA20FBBEC84}" presName="padding" presStyleLbl="node1" presStyleIdx="3" presStyleCnt="6"/>
      <dgm:spPr/>
    </dgm:pt>
    <dgm:pt modelId="{4F9F9F00-E96D-4221-9AB2-17BD246109D1}" type="pres">
      <dgm:prSet presAssocID="{19307B21-3E0B-4F35-A29C-ABA20FBBEC84}" presName="shape" presStyleLbl="node1" presStyleIdx="4" presStyleCnt="6" custScaleX="563752" custScaleY="1940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135370A-B7A5-40CD-9630-6E1669F5872B}" type="pres">
      <dgm:prSet presAssocID="{A1340CDD-5AA8-4C1E-9AA0-AF754AC78582}" presName="sibTrans" presStyleLbl="sibTrans2D1" presStyleIdx="4" presStyleCnt="5"/>
      <dgm:spPr/>
      <dgm:t>
        <a:bodyPr/>
        <a:lstStyle/>
        <a:p>
          <a:endParaRPr lang="uk-UA"/>
        </a:p>
      </dgm:t>
    </dgm:pt>
    <dgm:pt modelId="{DA768718-BE6F-4A42-B3E0-78D2FAEF7081}" type="pres">
      <dgm:prSet presAssocID="{1DBBC6EA-E9AD-48E6-BA1E-204ECCEF417E}" presName="lastNode" presStyleLbl="node1" presStyleIdx="5" presStyleCnt="6" custScaleX="259656" custScaleY="7677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66413C3-E29D-4591-B16B-688838D7EB05}" type="presOf" srcId="{218AE834-01E7-4F9B-8F5F-379277163264}" destId="{CC15A6FA-F8CF-44CB-BAD1-66A2E1222DFF}" srcOrd="0" destOrd="0" presId="urn:microsoft.com/office/officeart/2005/8/layout/bProcess2"/>
    <dgm:cxn modelId="{71EE035B-535B-456A-B9AC-7F8327B27D46}" srcId="{3D009505-0E0C-41B1-A82A-D410B1388773}" destId="{0E6F6542-4CCB-4E6D-8349-09549FB736AC}" srcOrd="0" destOrd="0" parTransId="{3F2FCED2-46A4-4AAD-B664-2EF8A58C99F3}" sibTransId="{10A07056-A330-4226-9182-A189CF0C6B6D}"/>
    <dgm:cxn modelId="{CD76E222-5D2A-484C-969A-FF868EF6F98A}" type="presOf" srcId="{3D009505-0E0C-41B1-A82A-D410B1388773}" destId="{B0F9E1A4-2F70-4BCE-AEEF-2243DBAA1C3E}" srcOrd="0" destOrd="0" presId="urn:microsoft.com/office/officeart/2005/8/layout/bProcess2"/>
    <dgm:cxn modelId="{1BA53AC7-2139-45F0-B629-5BD85D492CEF}" type="presOf" srcId="{10A07056-A330-4226-9182-A189CF0C6B6D}" destId="{70665C64-A377-4BEC-BF61-2B92452618E6}" srcOrd="0" destOrd="0" presId="urn:microsoft.com/office/officeart/2005/8/layout/bProcess2"/>
    <dgm:cxn modelId="{4F9047AA-21E3-4042-BCED-4B4E4AB895F8}" type="presOf" srcId="{19307B21-3E0B-4F35-A29C-ABA20FBBEC84}" destId="{4F9F9F00-E96D-4221-9AB2-17BD246109D1}" srcOrd="0" destOrd="0" presId="urn:microsoft.com/office/officeart/2005/8/layout/bProcess2"/>
    <dgm:cxn modelId="{84316583-21D4-45FB-B063-FC12ABF8C484}" type="presOf" srcId="{CAABEECB-17FD-4312-9657-34001FF49E91}" destId="{94D01F6F-BAD3-472F-B945-C40BDF601226}" srcOrd="0" destOrd="0" presId="urn:microsoft.com/office/officeart/2005/8/layout/bProcess2"/>
    <dgm:cxn modelId="{51A42AB3-82F7-4069-91CB-7CE142454D82}" type="presOf" srcId="{A1340CDD-5AA8-4C1E-9AA0-AF754AC78582}" destId="{7135370A-B7A5-40CD-9630-6E1669F5872B}" srcOrd="0" destOrd="0" presId="urn:microsoft.com/office/officeart/2005/8/layout/bProcess2"/>
    <dgm:cxn modelId="{0C159B27-39B2-42DB-A047-3363D63D084F}" srcId="{3D009505-0E0C-41B1-A82A-D410B1388773}" destId="{A5CE2FC3-2E89-4FA6-B8B7-6705FC3AFEF2}" srcOrd="1" destOrd="0" parTransId="{8E55FAA0-120B-4447-B144-707935D8E52E}" sibTransId="{E65644B2-F57C-47C1-8B08-BFBFA8B43F76}"/>
    <dgm:cxn modelId="{73865C47-FFA8-4883-BA86-A0B73D8B221C}" srcId="{3D009505-0E0C-41B1-A82A-D410B1388773}" destId="{1DBBC6EA-E9AD-48E6-BA1E-204ECCEF417E}" srcOrd="5" destOrd="0" parTransId="{2BF5A796-AB5A-4F0A-BF25-455E2445AA05}" sibTransId="{43A866C6-1EEF-4760-9D82-1FEE51C5B412}"/>
    <dgm:cxn modelId="{AD450569-D945-4176-B321-C214BE6D40B6}" type="presOf" srcId="{A5CE2FC3-2E89-4FA6-B8B7-6705FC3AFEF2}" destId="{56EFF05B-DFC5-4109-9707-A2CE68C53BEB}" srcOrd="0" destOrd="0" presId="urn:microsoft.com/office/officeart/2005/8/layout/bProcess2"/>
    <dgm:cxn modelId="{057C9C5D-E55E-4BED-B9CB-3A0D5CD0ACE2}" type="presOf" srcId="{30D40194-F39F-43CC-BF66-05AC97DD7811}" destId="{3BD14C83-BCA8-47A3-95E3-9B6256BEECB0}" srcOrd="0" destOrd="0" presId="urn:microsoft.com/office/officeart/2005/8/layout/bProcess2"/>
    <dgm:cxn modelId="{7BC21B1B-0011-4F11-B088-487DC44762DA}" type="presOf" srcId="{0E6F6542-4CCB-4E6D-8349-09549FB736AC}" destId="{4E9FA94E-8A2F-462E-8882-AB405247E8DC}" srcOrd="0" destOrd="0" presId="urn:microsoft.com/office/officeart/2005/8/layout/bProcess2"/>
    <dgm:cxn modelId="{99F98280-48FA-4AD6-B16B-1EF6A44D32E4}" srcId="{3D009505-0E0C-41B1-A82A-D410B1388773}" destId="{218AE834-01E7-4F9B-8F5F-379277163264}" srcOrd="2" destOrd="0" parTransId="{8A1795EF-514C-4C75-89E2-86D39F7223B2}" sibTransId="{CAABEECB-17FD-4312-9657-34001FF49E91}"/>
    <dgm:cxn modelId="{6E4ED2F3-88E7-4A76-A4F6-2687CACF0B13}" srcId="{3D009505-0E0C-41B1-A82A-D410B1388773}" destId="{66CAE336-13BD-4717-86B7-E84DC79B4BB4}" srcOrd="3" destOrd="0" parTransId="{A25C70FB-E742-4C6D-A732-2E42F4EE06CE}" sibTransId="{30D40194-F39F-43CC-BF66-05AC97DD7811}"/>
    <dgm:cxn modelId="{9578CD4F-C9DA-42E2-92C5-426E1D97B5ED}" type="presOf" srcId="{1DBBC6EA-E9AD-48E6-BA1E-204ECCEF417E}" destId="{DA768718-BE6F-4A42-B3E0-78D2FAEF7081}" srcOrd="0" destOrd="0" presId="urn:microsoft.com/office/officeart/2005/8/layout/bProcess2"/>
    <dgm:cxn modelId="{22F2E866-3276-426A-8AC8-83C790C66904}" type="presOf" srcId="{E65644B2-F57C-47C1-8B08-BFBFA8B43F76}" destId="{05CCF509-F347-4E94-93A2-0998C3162A63}" srcOrd="0" destOrd="0" presId="urn:microsoft.com/office/officeart/2005/8/layout/bProcess2"/>
    <dgm:cxn modelId="{AB1694C2-8A21-47D3-A078-FE464AE729AE}" type="presOf" srcId="{66CAE336-13BD-4717-86B7-E84DC79B4BB4}" destId="{33C4DEC8-DE33-43A6-87E1-1C3D9D77754B}" srcOrd="0" destOrd="0" presId="urn:microsoft.com/office/officeart/2005/8/layout/bProcess2"/>
    <dgm:cxn modelId="{05FCDAC5-2A27-43AA-A0E0-E3B74F3548E9}" srcId="{3D009505-0E0C-41B1-A82A-D410B1388773}" destId="{19307B21-3E0B-4F35-A29C-ABA20FBBEC84}" srcOrd="4" destOrd="0" parTransId="{5853ABD1-9E5D-4A1B-BD5E-DB3A10D2BE60}" sibTransId="{A1340CDD-5AA8-4C1E-9AA0-AF754AC78582}"/>
    <dgm:cxn modelId="{851B5E6D-6BE8-49BF-82C4-C5BA48154522}" type="presParOf" srcId="{B0F9E1A4-2F70-4BCE-AEEF-2243DBAA1C3E}" destId="{4E9FA94E-8A2F-462E-8882-AB405247E8DC}" srcOrd="0" destOrd="0" presId="urn:microsoft.com/office/officeart/2005/8/layout/bProcess2"/>
    <dgm:cxn modelId="{B45EEE74-41CD-4A3B-BC60-04D343211A6D}" type="presParOf" srcId="{B0F9E1A4-2F70-4BCE-AEEF-2243DBAA1C3E}" destId="{70665C64-A377-4BEC-BF61-2B92452618E6}" srcOrd="1" destOrd="0" presId="urn:microsoft.com/office/officeart/2005/8/layout/bProcess2"/>
    <dgm:cxn modelId="{F1B5ADD6-E688-4596-8F62-CDF15CA6D2FA}" type="presParOf" srcId="{B0F9E1A4-2F70-4BCE-AEEF-2243DBAA1C3E}" destId="{032F1B5F-2523-4DFF-A5F4-E53D90496943}" srcOrd="2" destOrd="0" presId="urn:microsoft.com/office/officeart/2005/8/layout/bProcess2"/>
    <dgm:cxn modelId="{BC2A0690-F43A-407A-A9F6-DC21A6AC6146}" type="presParOf" srcId="{032F1B5F-2523-4DFF-A5F4-E53D90496943}" destId="{C1C9BC9A-5D33-4568-ABEC-0F68BD701A43}" srcOrd="0" destOrd="0" presId="urn:microsoft.com/office/officeart/2005/8/layout/bProcess2"/>
    <dgm:cxn modelId="{3CD38A20-8348-45BD-8D52-F9E8305EEDA8}" type="presParOf" srcId="{032F1B5F-2523-4DFF-A5F4-E53D90496943}" destId="{56EFF05B-DFC5-4109-9707-A2CE68C53BEB}" srcOrd="1" destOrd="0" presId="urn:microsoft.com/office/officeart/2005/8/layout/bProcess2"/>
    <dgm:cxn modelId="{965E9E69-BA71-4BF9-9359-D766AF35C922}" type="presParOf" srcId="{B0F9E1A4-2F70-4BCE-AEEF-2243DBAA1C3E}" destId="{05CCF509-F347-4E94-93A2-0998C3162A63}" srcOrd="3" destOrd="0" presId="urn:microsoft.com/office/officeart/2005/8/layout/bProcess2"/>
    <dgm:cxn modelId="{6F7085A4-1105-4CB1-A6BA-B2D6392C4E02}" type="presParOf" srcId="{B0F9E1A4-2F70-4BCE-AEEF-2243DBAA1C3E}" destId="{BC622E76-97FA-49B2-A7D2-5EB003AC6F4C}" srcOrd="4" destOrd="0" presId="urn:microsoft.com/office/officeart/2005/8/layout/bProcess2"/>
    <dgm:cxn modelId="{CB6FE036-071B-4451-A92E-DC427819267B}" type="presParOf" srcId="{BC622E76-97FA-49B2-A7D2-5EB003AC6F4C}" destId="{1AAF5CF1-F3B9-4BE8-BED7-1EB137DA6916}" srcOrd="0" destOrd="0" presId="urn:microsoft.com/office/officeart/2005/8/layout/bProcess2"/>
    <dgm:cxn modelId="{98348B0F-BAF1-4F10-83BC-1A5CFAB40ECC}" type="presParOf" srcId="{BC622E76-97FA-49B2-A7D2-5EB003AC6F4C}" destId="{CC15A6FA-F8CF-44CB-BAD1-66A2E1222DFF}" srcOrd="1" destOrd="0" presId="urn:microsoft.com/office/officeart/2005/8/layout/bProcess2"/>
    <dgm:cxn modelId="{39372B79-74BA-423A-8371-641E143E9F97}" type="presParOf" srcId="{B0F9E1A4-2F70-4BCE-AEEF-2243DBAA1C3E}" destId="{94D01F6F-BAD3-472F-B945-C40BDF601226}" srcOrd="5" destOrd="0" presId="urn:microsoft.com/office/officeart/2005/8/layout/bProcess2"/>
    <dgm:cxn modelId="{AF8B44F1-E627-41D3-8A3F-1B7CD8BFFCF7}" type="presParOf" srcId="{B0F9E1A4-2F70-4BCE-AEEF-2243DBAA1C3E}" destId="{7C2DF7EF-B420-47BF-A4E8-817ED2A2609F}" srcOrd="6" destOrd="0" presId="urn:microsoft.com/office/officeart/2005/8/layout/bProcess2"/>
    <dgm:cxn modelId="{BB9D6D61-1303-48AD-BA18-270541E0502A}" type="presParOf" srcId="{7C2DF7EF-B420-47BF-A4E8-817ED2A2609F}" destId="{69CCFC10-123E-4B3D-AAD1-0276B95011CD}" srcOrd="0" destOrd="0" presId="urn:microsoft.com/office/officeart/2005/8/layout/bProcess2"/>
    <dgm:cxn modelId="{B6CBDC9E-8B60-4A3F-8F50-2B20856D866C}" type="presParOf" srcId="{7C2DF7EF-B420-47BF-A4E8-817ED2A2609F}" destId="{33C4DEC8-DE33-43A6-87E1-1C3D9D77754B}" srcOrd="1" destOrd="0" presId="urn:microsoft.com/office/officeart/2005/8/layout/bProcess2"/>
    <dgm:cxn modelId="{8E5A6421-64D2-4692-B259-10FBFC661FEB}" type="presParOf" srcId="{B0F9E1A4-2F70-4BCE-AEEF-2243DBAA1C3E}" destId="{3BD14C83-BCA8-47A3-95E3-9B6256BEECB0}" srcOrd="7" destOrd="0" presId="urn:microsoft.com/office/officeart/2005/8/layout/bProcess2"/>
    <dgm:cxn modelId="{AF5B8C92-359D-4A5F-BBE1-360852E9450C}" type="presParOf" srcId="{B0F9E1A4-2F70-4BCE-AEEF-2243DBAA1C3E}" destId="{8844871C-2E59-4034-BD86-97849C573A2C}" srcOrd="8" destOrd="0" presId="urn:microsoft.com/office/officeart/2005/8/layout/bProcess2"/>
    <dgm:cxn modelId="{6C2F1C35-ACED-4D15-BECA-30AA0557876A}" type="presParOf" srcId="{8844871C-2E59-4034-BD86-97849C573A2C}" destId="{DFC53A0B-0D87-4AC2-A173-0DA4BF6C82EF}" srcOrd="0" destOrd="0" presId="urn:microsoft.com/office/officeart/2005/8/layout/bProcess2"/>
    <dgm:cxn modelId="{25AD2DFE-8E3E-4556-B0D4-456492F243A5}" type="presParOf" srcId="{8844871C-2E59-4034-BD86-97849C573A2C}" destId="{4F9F9F00-E96D-4221-9AB2-17BD246109D1}" srcOrd="1" destOrd="0" presId="urn:microsoft.com/office/officeart/2005/8/layout/bProcess2"/>
    <dgm:cxn modelId="{F7DD764A-3E26-4369-BABA-417E0BC27DEB}" type="presParOf" srcId="{B0F9E1A4-2F70-4BCE-AEEF-2243DBAA1C3E}" destId="{7135370A-B7A5-40CD-9630-6E1669F5872B}" srcOrd="9" destOrd="0" presId="urn:microsoft.com/office/officeart/2005/8/layout/bProcess2"/>
    <dgm:cxn modelId="{9B042305-B117-43B9-A3DE-F420D095BC48}" type="presParOf" srcId="{B0F9E1A4-2F70-4BCE-AEEF-2243DBAA1C3E}" destId="{DA768718-BE6F-4A42-B3E0-78D2FAEF7081}" srcOrd="1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B7AAD11-2F46-4641-86F1-00CD9731C9B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DEE6057-5432-45E0-8FA4-F7FD40F65ABF}">
      <dgm:prSet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reflection blurRad="6350" stA="50000" endA="300" endPos="90000" dir="5400000" sy="-100000" algn="bl" rotWithShape="0"/>
        </a:effectLst>
      </dgm:spPr>
      <dgm:t>
        <a:bodyPr/>
        <a:lstStyle/>
        <a:p>
          <a:pPr algn="ctr" rtl="0"/>
          <a:r>
            <a:rPr lang="uk-UA" sz="2800" b="1" dirty="0" smtClean="0">
              <a:solidFill>
                <a:schemeClr val="tx2">
                  <a:lumMod val="50000"/>
                </a:schemeClr>
              </a:solidFill>
            </a:rPr>
            <a:t>Конкурс «Чи знаєш ти теорію?»</a:t>
          </a:r>
          <a:endParaRPr lang="uk-UA" sz="2800" b="1" dirty="0">
            <a:solidFill>
              <a:schemeClr val="tx2">
                <a:lumMod val="50000"/>
              </a:schemeClr>
            </a:solidFill>
          </a:endParaRPr>
        </a:p>
      </dgm:t>
    </dgm:pt>
    <dgm:pt modelId="{6F683735-7D07-4D82-960B-8BC782D6CD18}" type="parTrans" cxnId="{3E5FDC5B-3FE7-4BCB-8780-2ABFB068B41B}">
      <dgm:prSet/>
      <dgm:spPr/>
      <dgm:t>
        <a:bodyPr/>
        <a:lstStyle/>
        <a:p>
          <a:endParaRPr lang="uk-UA" sz="2800" b="1">
            <a:solidFill>
              <a:schemeClr val="tx2">
                <a:lumMod val="50000"/>
              </a:schemeClr>
            </a:solidFill>
          </a:endParaRPr>
        </a:p>
      </dgm:t>
    </dgm:pt>
    <dgm:pt modelId="{51170FF0-EB2A-4413-B54F-1F2D4EDCE90A}" type="sibTrans" cxnId="{3E5FDC5B-3FE7-4BCB-8780-2ABFB068B41B}">
      <dgm:prSet/>
      <dgm:spPr/>
      <dgm:t>
        <a:bodyPr/>
        <a:lstStyle/>
        <a:p>
          <a:endParaRPr lang="uk-UA" sz="2800" b="1">
            <a:solidFill>
              <a:schemeClr val="tx2">
                <a:lumMod val="50000"/>
              </a:schemeClr>
            </a:solidFill>
          </a:endParaRPr>
        </a:p>
      </dgm:t>
    </dgm:pt>
    <dgm:pt modelId="{C679669B-80B6-4C9C-9FA2-E724217814EE}" type="pres">
      <dgm:prSet presAssocID="{6B7AAD11-2F46-4641-86F1-00CD9731C9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A17DF1F-FC5A-48A6-B371-B2DCEED99D8E}" type="pres">
      <dgm:prSet presAssocID="{BDEE6057-5432-45E0-8FA4-F7FD40F65ABF}" presName="parentText" presStyleLbl="node1" presStyleIdx="0" presStyleCnt="1" custLinFactNeighborX="108" custLinFactNeighborY="-1857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225B09E-1AEF-430B-9076-2C116CB7F06D}" type="presOf" srcId="{6B7AAD11-2F46-4641-86F1-00CD9731C9B9}" destId="{C679669B-80B6-4C9C-9FA2-E724217814EE}" srcOrd="0" destOrd="0" presId="urn:microsoft.com/office/officeart/2005/8/layout/vList2"/>
    <dgm:cxn modelId="{3E5FDC5B-3FE7-4BCB-8780-2ABFB068B41B}" srcId="{6B7AAD11-2F46-4641-86F1-00CD9731C9B9}" destId="{BDEE6057-5432-45E0-8FA4-F7FD40F65ABF}" srcOrd="0" destOrd="0" parTransId="{6F683735-7D07-4D82-960B-8BC782D6CD18}" sibTransId="{51170FF0-EB2A-4413-B54F-1F2D4EDCE90A}"/>
    <dgm:cxn modelId="{2A6C654E-C970-49E1-BEA8-52BCC45DA963}" type="presOf" srcId="{BDEE6057-5432-45E0-8FA4-F7FD40F65ABF}" destId="{4A17DF1F-FC5A-48A6-B371-B2DCEED99D8E}" srcOrd="0" destOrd="0" presId="urn:microsoft.com/office/officeart/2005/8/layout/vList2"/>
    <dgm:cxn modelId="{C6EFF65C-404D-4918-8EAF-4E32D53B98CC}" type="presParOf" srcId="{C679669B-80B6-4C9C-9FA2-E724217814EE}" destId="{4A17DF1F-FC5A-48A6-B371-B2DCEED99D8E}" srcOrd="0" destOrd="0" presId="urn:microsoft.com/office/officeart/2005/8/layout/vList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2254567E-1B2E-48FB-95E8-00A8E0A9837C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6B2B2920-FB60-44FE-B15C-EE7D85C2C177}">
      <dgm:prSet custT="1"/>
      <dgm:spPr>
        <a:gradFill flip="none" rotWithShape="1">
          <a:gsLst>
            <a:gs pos="69000">
              <a:schemeClr val="accent6">
                <a:lumMod val="60000"/>
                <a:lumOff val="40000"/>
              </a:schemeClr>
            </a:gs>
            <a:gs pos="100000">
              <a:srgbClr val="96AB94"/>
            </a:gs>
          </a:gsLst>
          <a:lin ang="5400000" scaled="0"/>
          <a:tileRect/>
        </a:gradFill>
      </dgm:spPr>
      <dgm:t>
        <a:bodyPr/>
        <a:lstStyle/>
        <a:p>
          <a:pPr rtl="0"/>
          <a:r>
            <a:rPr lang="uk-UA" sz="4000" b="1" dirty="0" smtClean="0">
              <a:solidFill>
                <a:schemeClr val="bg2">
                  <a:lumMod val="10000"/>
                </a:schemeClr>
              </a:solidFill>
            </a:rPr>
            <a:t>Поясніть поняття «</a:t>
          </a:r>
          <a:r>
            <a:rPr lang="uk-UA" sz="4000" b="1" dirty="0" smtClean="0">
              <a:solidFill>
                <a:schemeClr val="tx2">
                  <a:lumMod val="50000"/>
                </a:schemeClr>
              </a:solidFill>
            </a:rPr>
            <a:t>прозорий»</a:t>
          </a:r>
          <a:r>
            <a:rPr lang="uk-UA" sz="4000" b="1" dirty="0" smtClean="0">
              <a:solidFill>
                <a:schemeClr val="bg2">
                  <a:lumMod val="10000"/>
                </a:schemeClr>
              </a:solidFill>
            </a:rPr>
            <a:t> та «</a:t>
          </a:r>
          <a:r>
            <a:rPr lang="uk-UA" sz="4000" b="1" dirty="0" smtClean="0">
              <a:solidFill>
                <a:schemeClr val="tx2">
                  <a:lumMod val="50000"/>
                </a:schemeClr>
              </a:solidFill>
            </a:rPr>
            <a:t>непрозорий»</a:t>
          </a:r>
          <a:r>
            <a:rPr lang="uk-UA" sz="4000" b="1" dirty="0" smtClean="0">
              <a:solidFill>
                <a:schemeClr val="bg2">
                  <a:lumMod val="10000"/>
                </a:schemeClr>
              </a:solidFill>
            </a:rPr>
            <a:t> фон</a:t>
          </a:r>
          <a:endParaRPr lang="uk-UA" sz="4000" b="1" dirty="0">
            <a:solidFill>
              <a:schemeClr val="bg2">
                <a:lumMod val="10000"/>
              </a:schemeClr>
            </a:solidFill>
            <a:effectLst/>
          </a:endParaRPr>
        </a:p>
      </dgm:t>
    </dgm:pt>
    <dgm:pt modelId="{EE55C6C1-6258-444C-8B70-1CA917E2D21E}" type="parTrans" cxnId="{85900F4C-03C0-472D-B853-2C79A698F57D}">
      <dgm:prSet/>
      <dgm:spPr/>
      <dgm:t>
        <a:bodyPr/>
        <a:lstStyle/>
        <a:p>
          <a:endParaRPr lang="uk-UA" sz="24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EC2B200-7E68-417F-811F-1FB32957331E}" type="sibTrans" cxnId="{85900F4C-03C0-472D-B853-2C79A698F57D}">
      <dgm:prSet/>
      <dgm:spPr/>
      <dgm:t>
        <a:bodyPr/>
        <a:lstStyle/>
        <a:p>
          <a:endParaRPr lang="uk-UA" sz="24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4A9B851-D32D-42F7-9770-348B13A1E311}" type="pres">
      <dgm:prSet presAssocID="{2254567E-1B2E-48FB-95E8-00A8E0A9837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46EF468-B6EE-489C-B2AC-3C7EFE6E314D}" type="pres">
      <dgm:prSet presAssocID="{6B2B2920-FB60-44FE-B15C-EE7D85C2C177}" presName="composite" presStyleCnt="0"/>
      <dgm:spPr/>
      <dgm:t>
        <a:bodyPr/>
        <a:lstStyle/>
        <a:p>
          <a:endParaRPr lang="uk-UA"/>
        </a:p>
      </dgm:t>
    </dgm:pt>
    <dgm:pt modelId="{7E4CA516-A483-44AE-A507-F245C66C538E}" type="pres">
      <dgm:prSet presAssocID="{6B2B2920-FB60-44FE-B15C-EE7D85C2C177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endParaRPr lang="uk-UA"/>
        </a:p>
      </dgm:t>
    </dgm:pt>
    <dgm:pt modelId="{9C2102AA-24BC-43EC-8D75-32EAAB668DEF}" type="pres">
      <dgm:prSet presAssocID="{6B2B2920-FB60-44FE-B15C-EE7D85C2C177}" presName="txShp" presStyleLbl="node1" presStyleIdx="0" presStyleCnt="1" custScaleX="10656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42C8958-994E-42B4-A053-A11D01BB9F74}" type="presOf" srcId="{2254567E-1B2E-48FB-95E8-00A8E0A9837C}" destId="{14A9B851-D32D-42F7-9770-348B13A1E311}" srcOrd="0" destOrd="0" presId="urn:microsoft.com/office/officeart/2005/8/layout/vList3"/>
    <dgm:cxn modelId="{85900F4C-03C0-472D-B853-2C79A698F57D}" srcId="{2254567E-1B2E-48FB-95E8-00A8E0A9837C}" destId="{6B2B2920-FB60-44FE-B15C-EE7D85C2C177}" srcOrd="0" destOrd="0" parTransId="{EE55C6C1-6258-444C-8B70-1CA917E2D21E}" sibTransId="{3EC2B200-7E68-417F-811F-1FB32957331E}"/>
    <dgm:cxn modelId="{29F40A74-793E-40CC-B73F-A4CAEB379865}" type="presOf" srcId="{6B2B2920-FB60-44FE-B15C-EE7D85C2C177}" destId="{9C2102AA-24BC-43EC-8D75-32EAAB668DEF}" srcOrd="0" destOrd="0" presId="urn:microsoft.com/office/officeart/2005/8/layout/vList3"/>
    <dgm:cxn modelId="{3E2D4DB7-1423-4549-B595-EAD56CAB92B3}" type="presParOf" srcId="{14A9B851-D32D-42F7-9770-348B13A1E311}" destId="{A46EF468-B6EE-489C-B2AC-3C7EFE6E314D}" srcOrd="0" destOrd="0" presId="urn:microsoft.com/office/officeart/2005/8/layout/vList3"/>
    <dgm:cxn modelId="{2083EF97-5284-4C3B-8F20-78CDBA08AE93}" type="presParOf" srcId="{A46EF468-B6EE-489C-B2AC-3C7EFE6E314D}" destId="{7E4CA516-A483-44AE-A507-F245C66C538E}" srcOrd="0" destOrd="0" presId="urn:microsoft.com/office/officeart/2005/8/layout/vList3"/>
    <dgm:cxn modelId="{A6A1C386-EA99-4BB4-94AF-0C707A6A4C10}" type="presParOf" srcId="{A46EF468-B6EE-489C-B2AC-3C7EFE6E314D}" destId="{9C2102AA-24BC-43EC-8D75-32EAAB668DE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B7AAD11-2F46-4641-86F1-00CD9731C9B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DEE6057-5432-45E0-8FA4-F7FD40F65ABF}">
      <dgm:prSet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reflection blurRad="6350" stA="50000" endA="300" endPos="90000" dir="5400000" sy="-100000" algn="bl" rotWithShape="0"/>
        </a:effectLst>
      </dgm:spPr>
      <dgm:t>
        <a:bodyPr/>
        <a:lstStyle/>
        <a:p>
          <a:pPr algn="ctr" rtl="0"/>
          <a:r>
            <a:rPr lang="uk-UA" sz="2800" b="1" dirty="0" smtClean="0">
              <a:solidFill>
                <a:schemeClr val="tx2">
                  <a:lumMod val="50000"/>
                </a:schemeClr>
              </a:solidFill>
            </a:rPr>
            <a:t>Конкурс «Чи знаєш ти теорію?»</a:t>
          </a:r>
          <a:endParaRPr lang="uk-UA" sz="2800" b="1" dirty="0">
            <a:solidFill>
              <a:schemeClr val="tx2">
                <a:lumMod val="50000"/>
              </a:schemeClr>
            </a:solidFill>
          </a:endParaRPr>
        </a:p>
      </dgm:t>
    </dgm:pt>
    <dgm:pt modelId="{6F683735-7D07-4D82-960B-8BC782D6CD18}" type="parTrans" cxnId="{3E5FDC5B-3FE7-4BCB-8780-2ABFB068B41B}">
      <dgm:prSet/>
      <dgm:spPr/>
      <dgm:t>
        <a:bodyPr/>
        <a:lstStyle/>
        <a:p>
          <a:endParaRPr lang="uk-UA" sz="2800" b="1">
            <a:solidFill>
              <a:schemeClr val="tx2">
                <a:lumMod val="50000"/>
              </a:schemeClr>
            </a:solidFill>
          </a:endParaRPr>
        </a:p>
      </dgm:t>
    </dgm:pt>
    <dgm:pt modelId="{51170FF0-EB2A-4413-B54F-1F2D4EDCE90A}" type="sibTrans" cxnId="{3E5FDC5B-3FE7-4BCB-8780-2ABFB068B41B}">
      <dgm:prSet/>
      <dgm:spPr/>
      <dgm:t>
        <a:bodyPr/>
        <a:lstStyle/>
        <a:p>
          <a:endParaRPr lang="uk-UA" sz="2800" b="1">
            <a:solidFill>
              <a:schemeClr val="tx2">
                <a:lumMod val="50000"/>
              </a:schemeClr>
            </a:solidFill>
          </a:endParaRPr>
        </a:p>
      </dgm:t>
    </dgm:pt>
    <dgm:pt modelId="{C679669B-80B6-4C9C-9FA2-E724217814EE}" type="pres">
      <dgm:prSet presAssocID="{6B7AAD11-2F46-4641-86F1-00CD9731C9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A17DF1F-FC5A-48A6-B371-B2DCEED99D8E}" type="pres">
      <dgm:prSet presAssocID="{BDEE6057-5432-45E0-8FA4-F7FD40F65ABF}" presName="parentText" presStyleLbl="node1" presStyleIdx="0" presStyleCnt="1" custLinFactNeighborX="108" custLinFactNeighborY="-1857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19A7F0B-27F5-484D-BAC2-F1B23360F33F}" type="presOf" srcId="{6B7AAD11-2F46-4641-86F1-00CD9731C9B9}" destId="{C679669B-80B6-4C9C-9FA2-E724217814EE}" srcOrd="0" destOrd="0" presId="urn:microsoft.com/office/officeart/2005/8/layout/vList2"/>
    <dgm:cxn modelId="{23D8BF19-7DE4-4546-95D0-1A2A25DFDBF9}" type="presOf" srcId="{BDEE6057-5432-45E0-8FA4-F7FD40F65ABF}" destId="{4A17DF1F-FC5A-48A6-B371-B2DCEED99D8E}" srcOrd="0" destOrd="0" presId="urn:microsoft.com/office/officeart/2005/8/layout/vList2"/>
    <dgm:cxn modelId="{3E5FDC5B-3FE7-4BCB-8780-2ABFB068B41B}" srcId="{6B7AAD11-2F46-4641-86F1-00CD9731C9B9}" destId="{BDEE6057-5432-45E0-8FA4-F7FD40F65ABF}" srcOrd="0" destOrd="0" parTransId="{6F683735-7D07-4D82-960B-8BC782D6CD18}" sibTransId="{51170FF0-EB2A-4413-B54F-1F2D4EDCE90A}"/>
    <dgm:cxn modelId="{68F2648D-0023-4476-BE8F-698E91867342}" type="presParOf" srcId="{C679669B-80B6-4C9C-9FA2-E724217814EE}" destId="{4A17DF1F-FC5A-48A6-B371-B2DCEED99D8E}" srcOrd="0" destOrd="0" presId="urn:microsoft.com/office/officeart/2005/8/layout/vList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2254567E-1B2E-48FB-95E8-00A8E0A9837C}" type="doc">
      <dgm:prSet loTypeId="urn:microsoft.com/office/officeart/2005/8/layout/vList3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6B2B2920-FB60-44FE-B15C-EE7D85C2C177}">
      <dgm:prSet custT="1"/>
      <dgm:spPr/>
      <dgm:t>
        <a:bodyPr/>
        <a:lstStyle/>
        <a:p>
          <a:pPr rtl="0"/>
          <a:r>
            <a:rPr lang="uk-UA" sz="4000" b="1" dirty="0" smtClean="0"/>
            <a:t>Для чого використовують </a:t>
          </a:r>
          <a:r>
            <a:rPr lang="uk-UA" sz="4000" b="1" dirty="0" smtClean="0">
              <a:solidFill>
                <a:schemeClr val="tx2">
                  <a:lumMod val="50000"/>
                </a:schemeClr>
              </a:solidFill>
            </a:rPr>
            <a:t>сітку</a:t>
          </a:r>
          <a:r>
            <a:rPr lang="uk-UA" sz="4000" b="1" dirty="0" smtClean="0"/>
            <a:t>?</a:t>
          </a:r>
          <a:endParaRPr lang="uk-UA" sz="4000" b="1" dirty="0">
            <a:effectLst/>
          </a:endParaRPr>
        </a:p>
      </dgm:t>
    </dgm:pt>
    <dgm:pt modelId="{EE55C6C1-6258-444C-8B70-1CA917E2D21E}" type="parTrans" cxnId="{85900F4C-03C0-472D-B853-2C79A698F57D}">
      <dgm:prSet/>
      <dgm:spPr/>
      <dgm:t>
        <a:bodyPr/>
        <a:lstStyle/>
        <a:p>
          <a:endParaRPr lang="uk-UA" sz="24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EC2B200-7E68-417F-811F-1FB32957331E}" type="sibTrans" cxnId="{85900F4C-03C0-472D-B853-2C79A698F57D}">
      <dgm:prSet/>
      <dgm:spPr/>
      <dgm:t>
        <a:bodyPr/>
        <a:lstStyle/>
        <a:p>
          <a:endParaRPr lang="uk-UA" sz="24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4A9B851-D32D-42F7-9770-348B13A1E311}" type="pres">
      <dgm:prSet presAssocID="{2254567E-1B2E-48FB-95E8-00A8E0A9837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46EF468-B6EE-489C-B2AC-3C7EFE6E314D}" type="pres">
      <dgm:prSet presAssocID="{6B2B2920-FB60-44FE-B15C-EE7D85C2C177}" presName="composite" presStyleCnt="0"/>
      <dgm:spPr/>
      <dgm:t>
        <a:bodyPr/>
        <a:lstStyle/>
        <a:p>
          <a:endParaRPr lang="uk-UA"/>
        </a:p>
      </dgm:t>
    </dgm:pt>
    <dgm:pt modelId="{7E4CA516-A483-44AE-A507-F245C66C538E}" type="pres">
      <dgm:prSet presAssocID="{6B2B2920-FB60-44FE-B15C-EE7D85C2C177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9C2102AA-24BC-43EC-8D75-32EAAB668DEF}" type="pres">
      <dgm:prSet presAssocID="{6B2B2920-FB60-44FE-B15C-EE7D85C2C177}" presName="txShp" presStyleLbl="node1" presStyleIdx="0" presStyleCnt="1" custScaleX="10656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5900F4C-03C0-472D-B853-2C79A698F57D}" srcId="{2254567E-1B2E-48FB-95E8-00A8E0A9837C}" destId="{6B2B2920-FB60-44FE-B15C-EE7D85C2C177}" srcOrd="0" destOrd="0" parTransId="{EE55C6C1-6258-444C-8B70-1CA917E2D21E}" sibTransId="{3EC2B200-7E68-417F-811F-1FB32957331E}"/>
    <dgm:cxn modelId="{E665D188-0D5D-4377-BA82-8CF6CFEA31D0}" type="presOf" srcId="{6B2B2920-FB60-44FE-B15C-EE7D85C2C177}" destId="{9C2102AA-24BC-43EC-8D75-32EAAB668DEF}" srcOrd="0" destOrd="0" presId="urn:microsoft.com/office/officeart/2005/8/layout/vList3"/>
    <dgm:cxn modelId="{E28BCBF3-6C49-49F9-80C0-8473C02131F5}" type="presOf" srcId="{2254567E-1B2E-48FB-95E8-00A8E0A9837C}" destId="{14A9B851-D32D-42F7-9770-348B13A1E311}" srcOrd="0" destOrd="0" presId="urn:microsoft.com/office/officeart/2005/8/layout/vList3"/>
    <dgm:cxn modelId="{27AF6569-DA17-421C-9AD3-D4DDCD42F17A}" type="presParOf" srcId="{14A9B851-D32D-42F7-9770-348B13A1E311}" destId="{A46EF468-B6EE-489C-B2AC-3C7EFE6E314D}" srcOrd="0" destOrd="0" presId="urn:microsoft.com/office/officeart/2005/8/layout/vList3"/>
    <dgm:cxn modelId="{51EC4BAF-D12F-4CFB-AD8F-97B5C861DDEC}" type="presParOf" srcId="{A46EF468-B6EE-489C-B2AC-3C7EFE6E314D}" destId="{7E4CA516-A483-44AE-A507-F245C66C538E}" srcOrd="0" destOrd="0" presId="urn:microsoft.com/office/officeart/2005/8/layout/vList3"/>
    <dgm:cxn modelId="{832B255A-5F29-41FF-A9CD-9B501E67793E}" type="presParOf" srcId="{A46EF468-B6EE-489C-B2AC-3C7EFE6E314D}" destId="{9C2102AA-24BC-43EC-8D75-32EAAB668DE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3D009505-0E0C-41B1-A82A-D410B1388773}" type="doc">
      <dgm:prSet loTypeId="urn:microsoft.com/office/officeart/2005/8/layout/bProcess2" loCatId="process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0E6F6542-4CCB-4E6D-8349-09549FB736AC}">
      <dgm:prSet custT="1"/>
      <dgm:spPr/>
      <dgm:t>
        <a:bodyPr>
          <a:prstTxWarp prst="textStop">
            <a:avLst/>
          </a:prstTxWarp>
        </a:bodyPr>
        <a:lstStyle/>
        <a:p>
          <a:pPr rtl="0"/>
          <a:r>
            <a:rPr lang="uk-UA" sz="1800" b="1" dirty="0" smtClean="0"/>
            <a:t>«Чи знаєш ти теорію?»</a:t>
          </a:r>
          <a:endParaRPr lang="uk-UA" sz="1800" b="1" dirty="0"/>
        </a:p>
      </dgm:t>
    </dgm:pt>
    <dgm:pt modelId="{3F2FCED2-46A4-4AAD-B664-2EF8A58C99F3}" type="parTrans" cxnId="{71EE035B-535B-456A-B9AC-7F8327B27D46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10A07056-A330-4226-9182-A189CF0C6B6D}" type="sibTrans" cxnId="{71EE035B-535B-456A-B9AC-7F8327B27D46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A5CE2FC3-2E89-4FA6-B8B7-6705FC3AFEF2}">
      <dgm:prSet custT="1"/>
      <dgm:spPr/>
      <dgm:t>
        <a:bodyPr>
          <a:prstTxWarp prst="textStop">
            <a:avLst/>
          </a:prstTxWarp>
        </a:bodyPr>
        <a:lstStyle/>
        <a:p>
          <a:pPr rtl="0"/>
          <a:r>
            <a:rPr lang="uk-UA" sz="1800" b="1" dirty="0" smtClean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FF0000"/>
              </a:solidFill>
            </a:rPr>
            <a:t>«Редактор презентацій»</a:t>
          </a:r>
          <a:endParaRPr lang="uk-UA" sz="1800" b="1" dirty="0">
            <a:ln>
              <a:solidFill>
                <a:schemeClr val="bg2">
                  <a:lumMod val="50000"/>
                </a:schemeClr>
              </a:solidFill>
            </a:ln>
            <a:solidFill>
              <a:srgbClr val="FF0000"/>
            </a:solidFill>
          </a:endParaRPr>
        </a:p>
      </dgm:t>
    </dgm:pt>
    <dgm:pt modelId="{8E55FAA0-120B-4447-B144-707935D8E52E}" type="parTrans" cxnId="{0C159B27-39B2-42DB-A047-3363D63D084F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E65644B2-F57C-47C1-8B08-BFBFA8B43F76}" type="sibTrans" cxnId="{0C159B27-39B2-42DB-A047-3363D63D084F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19307B21-3E0B-4F35-A29C-ABA20FBBEC84}">
      <dgm:prSet custT="1"/>
      <dgm:spPr/>
      <dgm:t>
        <a:bodyPr>
          <a:prstTxWarp prst="textStop">
            <a:avLst/>
          </a:prstTxWarp>
        </a:bodyPr>
        <a:lstStyle/>
        <a:p>
          <a:pPr rtl="0"/>
          <a:r>
            <a:rPr lang="uk-UA" sz="1800" b="1" dirty="0" smtClean="0"/>
            <a:t>Створити презентацію </a:t>
          </a:r>
          <a:endParaRPr lang="uk-UA" sz="1800" b="1" dirty="0"/>
        </a:p>
      </dgm:t>
    </dgm:pt>
    <dgm:pt modelId="{5853ABD1-9E5D-4A1B-BD5E-DB3A10D2BE60}" type="parTrans" cxnId="{05FCDAC5-2A27-43AA-A0E0-E3B74F3548E9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A1340CDD-5AA8-4C1E-9AA0-AF754AC78582}" type="sibTrans" cxnId="{05FCDAC5-2A27-43AA-A0E0-E3B74F3548E9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1DBBC6EA-E9AD-48E6-BA1E-204ECCEF417E}">
      <dgm:prSet custT="1"/>
      <dgm:spPr/>
      <dgm:t>
        <a:bodyPr>
          <a:prstTxWarp prst="textStop">
            <a:avLst/>
          </a:prstTxWarp>
        </a:bodyPr>
        <a:lstStyle/>
        <a:p>
          <a:pPr rtl="0"/>
          <a:r>
            <a:rPr lang="uk-UA" sz="1800" b="1" dirty="0" smtClean="0"/>
            <a:t>Кінцева</a:t>
          </a:r>
          <a:endParaRPr lang="uk-UA" sz="1800" b="1" dirty="0"/>
        </a:p>
      </dgm:t>
    </dgm:pt>
    <dgm:pt modelId="{2BF5A796-AB5A-4F0A-BF25-455E2445AA05}" type="parTrans" cxnId="{73865C47-FFA8-4883-BA86-A0B73D8B221C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43A866C6-1EEF-4760-9D82-1FEE51C5B412}" type="sibTrans" cxnId="{73865C47-FFA8-4883-BA86-A0B73D8B221C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66CAE336-13BD-4717-86B7-E84DC79B4BB4}">
      <dgm:prSet custT="1"/>
      <dgm:spPr/>
      <dgm:t>
        <a:bodyPr>
          <a:prstTxWarp prst="textStop">
            <a:avLst/>
          </a:prstTxWarp>
        </a:bodyPr>
        <a:lstStyle/>
        <a:p>
          <a:pPr rtl="0"/>
          <a:r>
            <a:rPr lang="uk-UA" sz="1800" b="1" dirty="0" smtClean="0"/>
            <a:t>«Креативність»</a:t>
          </a:r>
          <a:endParaRPr lang="uk-UA" sz="1800" b="1" dirty="0"/>
        </a:p>
      </dgm:t>
    </dgm:pt>
    <dgm:pt modelId="{30D40194-F39F-43CC-BF66-05AC97DD7811}" type="sibTrans" cxnId="{6E4ED2F3-88E7-4A76-A4F6-2687CACF0B13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A25C70FB-E742-4C6D-A732-2E42F4EE06CE}" type="parTrans" cxnId="{6E4ED2F3-88E7-4A76-A4F6-2687CACF0B13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218AE834-01E7-4F9B-8F5F-379277163264}">
      <dgm:prSet custT="1"/>
      <dgm:spPr/>
      <dgm:t>
        <a:bodyPr>
          <a:prstTxWarp prst="textStop">
            <a:avLst/>
          </a:prstTxWarp>
        </a:bodyPr>
        <a:lstStyle/>
        <a:p>
          <a:pPr rtl="0"/>
          <a:r>
            <a:rPr lang="uk-UA" sz="1800" b="1" dirty="0" smtClean="0"/>
            <a:t>«Розв'яжи кросворд»</a:t>
          </a:r>
          <a:endParaRPr lang="uk-UA" sz="1800" b="1" dirty="0"/>
        </a:p>
      </dgm:t>
    </dgm:pt>
    <dgm:pt modelId="{8A1795EF-514C-4C75-89E2-86D39F7223B2}" type="parTrans" cxnId="{99F98280-48FA-4AD6-B16B-1EF6A44D32E4}">
      <dgm:prSet/>
      <dgm:spPr/>
      <dgm:t>
        <a:bodyPr/>
        <a:lstStyle/>
        <a:p>
          <a:endParaRPr lang="uk-UA"/>
        </a:p>
      </dgm:t>
    </dgm:pt>
    <dgm:pt modelId="{CAABEECB-17FD-4312-9657-34001FF49E91}" type="sibTrans" cxnId="{99F98280-48FA-4AD6-B16B-1EF6A44D32E4}">
      <dgm:prSet/>
      <dgm:spPr/>
      <dgm:t>
        <a:bodyPr/>
        <a:lstStyle/>
        <a:p>
          <a:endParaRPr lang="uk-UA"/>
        </a:p>
      </dgm:t>
    </dgm:pt>
    <dgm:pt modelId="{B0F9E1A4-2F70-4BCE-AEEF-2243DBAA1C3E}" type="pres">
      <dgm:prSet presAssocID="{3D009505-0E0C-41B1-A82A-D410B1388773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4E9FA94E-8A2F-462E-8882-AB405247E8DC}" type="pres">
      <dgm:prSet presAssocID="{0E6F6542-4CCB-4E6D-8349-09549FB736AC}" presName="firstNode" presStyleLbl="node1" presStyleIdx="0" presStyleCnt="6" custScaleX="408625" custScaleY="10573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0665C64-A377-4BEC-BF61-2B92452618E6}" type="pres">
      <dgm:prSet presAssocID="{10A07056-A330-4226-9182-A189CF0C6B6D}" presName="sibTrans" presStyleLbl="sibTrans2D1" presStyleIdx="0" presStyleCnt="5"/>
      <dgm:spPr/>
      <dgm:t>
        <a:bodyPr/>
        <a:lstStyle/>
        <a:p>
          <a:endParaRPr lang="uk-UA"/>
        </a:p>
      </dgm:t>
    </dgm:pt>
    <dgm:pt modelId="{032F1B5F-2523-4DFF-A5F4-E53D90496943}" type="pres">
      <dgm:prSet presAssocID="{A5CE2FC3-2E89-4FA6-B8B7-6705FC3AFEF2}" presName="middleNode" presStyleCnt="0"/>
      <dgm:spPr/>
    </dgm:pt>
    <dgm:pt modelId="{C1C9BC9A-5D33-4568-ABEC-0F68BD701A43}" type="pres">
      <dgm:prSet presAssocID="{A5CE2FC3-2E89-4FA6-B8B7-6705FC3AFEF2}" presName="padding" presStyleLbl="node1" presStyleIdx="0" presStyleCnt="6"/>
      <dgm:spPr/>
    </dgm:pt>
    <dgm:pt modelId="{56EFF05B-DFC5-4109-9707-A2CE68C53BEB}" type="pres">
      <dgm:prSet presAssocID="{A5CE2FC3-2E89-4FA6-B8B7-6705FC3AFEF2}" presName="shape" presStyleLbl="node1" presStyleIdx="1" presStyleCnt="6" custScaleX="1198710" custScaleY="49500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5CCF509-F347-4E94-93A2-0998C3162A63}" type="pres">
      <dgm:prSet presAssocID="{E65644B2-F57C-47C1-8B08-BFBFA8B43F76}" presName="sibTrans" presStyleLbl="sibTrans2D1" presStyleIdx="1" presStyleCnt="5"/>
      <dgm:spPr/>
      <dgm:t>
        <a:bodyPr/>
        <a:lstStyle/>
        <a:p>
          <a:endParaRPr lang="uk-UA"/>
        </a:p>
      </dgm:t>
    </dgm:pt>
    <dgm:pt modelId="{BC622E76-97FA-49B2-A7D2-5EB003AC6F4C}" type="pres">
      <dgm:prSet presAssocID="{218AE834-01E7-4F9B-8F5F-379277163264}" presName="middleNode" presStyleCnt="0"/>
      <dgm:spPr/>
    </dgm:pt>
    <dgm:pt modelId="{1AAF5CF1-F3B9-4BE8-BED7-1EB137DA6916}" type="pres">
      <dgm:prSet presAssocID="{218AE834-01E7-4F9B-8F5F-379277163264}" presName="padding" presStyleLbl="node1" presStyleIdx="1" presStyleCnt="6"/>
      <dgm:spPr/>
    </dgm:pt>
    <dgm:pt modelId="{CC15A6FA-F8CF-44CB-BAD1-66A2E1222DFF}" type="pres">
      <dgm:prSet presAssocID="{218AE834-01E7-4F9B-8F5F-379277163264}" presName="shape" presStyleLbl="node1" presStyleIdx="2" presStyleCnt="6" custScaleX="552544" custScaleY="1702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D01F6F-BAD3-472F-B945-C40BDF601226}" type="pres">
      <dgm:prSet presAssocID="{CAABEECB-17FD-4312-9657-34001FF49E91}" presName="sibTrans" presStyleLbl="sibTrans2D1" presStyleIdx="2" presStyleCnt="5"/>
      <dgm:spPr/>
      <dgm:t>
        <a:bodyPr/>
        <a:lstStyle/>
        <a:p>
          <a:endParaRPr lang="uk-UA"/>
        </a:p>
      </dgm:t>
    </dgm:pt>
    <dgm:pt modelId="{7C2DF7EF-B420-47BF-A4E8-817ED2A2609F}" type="pres">
      <dgm:prSet presAssocID="{66CAE336-13BD-4717-86B7-E84DC79B4BB4}" presName="middleNode" presStyleCnt="0"/>
      <dgm:spPr/>
    </dgm:pt>
    <dgm:pt modelId="{69CCFC10-123E-4B3D-AAD1-0276B95011CD}" type="pres">
      <dgm:prSet presAssocID="{66CAE336-13BD-4717-86B7-E84DC79B4BB4}" presName="padding" presStyleLbl="node1" presStyleIdx="2" presStyleCnt="6"/>
      <dgm:spPr/>
    </dgm:pt>
    <dgm:pt modelId="{33C4DEC8-DE33-43A6-87E1-1C3D9D77754B}" type="pres">
      <dgm:prSet presAssocID="{66CAE336-13BD-4717-86B7-E84DC79B4BB4}" presName="shape" presStyleLbl="node1" presStyleIdx="3" presStyleCnt="6" custScaleX="452704" custScaleY="17069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BD14C83-BCA8-47A3-95E3-9B6256BEECB0}" type="pres">
      <dgm:prSet presAssocID="{30D40194-F39F-43CC-BF66-05AC97DD7811}" presName="sibTrans" presStyleLbl="sibTrans2D1" presStyleIdx="3" presStyleCnt="5"/>
      <dgm:spPr/>
      <dgm:t>
        <a:bodyPr/>
        <a:lstStyle/>
        <a:p>
          <a:endParaRPr lang="uk-UA"/>
        </a:p>
      </dgm:t>
    </dgm:pt>
    <dgm:pt modelId="{8844871C-2E59-4034-BD86-97849C573A2C}" type="pres">
      <dgm:prSet presAssocID="{19307B21-3E0B-4F35-A29C-ABA20FBBEC84}" presName="middleNode" presStyleCnt="0"/>
      <dgm:spPr/>
    </dgm:pt>
    <dgm:pt modelId="{DFC53A0B-0D87-4AC2-A173-0DA4BF6C82EF}" type="pres">
      <dgm:prSet presAssocID="{19307B21-3E0B-4F35-A29C-ABA20FBBEC84}" presName="padding" presStyleLbl="node1" presStyleIdx="3" presStyleCnt="6"/>
      <dgm:spPr/>
    </dgm:pt>
    <dgm:pt modelId="{4F9F9F00-E96D-4221-9AB2-17BD246109D1}" type="pres">
      <dgm:prSet presAssocID="{19307B21-3E0B-4F35-A29C-ABA20FBBEC84}" presName="shape" presStyleLbl="node1" presStyleIdx="4" presStyleCnt="6" custScaleX="563752" custScaleY="1940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135370A-B7A5-40CD-9630-6E1669F5872B}" type="pres">
      <dgm:prSet presAssocID="{A1340CDD-5AA8-4C1E-9AA0-AF754AC78582}" presName="sibTrans" presStyleLbl="sibTrans2D1" presStyleIdx="4" presStyleCnt="5"/>
      <dgm:spPr/>
      <dgm:t>
        <a:bodyPr/>
        <a:lstStyle/>
        <a:p>
          <a:endParaRPr lang="uk-UA"/>
        </a:p>
      </dgm:t>
    </dgm:pt>
    <dgm:pt modelId="{DA768718-BE6F-4A42-B3E0-78D2FAEF7081}" type="pres">
      <dgm:prSet presAssocID="{1DBBC6EA-E9AD-48E6-BA1E-204ECCEF417E}" presName="lastNode" presStyleLbl="node1" presStyleIdx="5" presStyleCnt="6" custScaleX="259656" custScaleY="7677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B5AD28C-BC14-4663-A075-8BE6ADC4EBA4}" type="presOf" srcId="{A1340CDD-5AA8-4C1E-9AA0-AF754AC78582}" destId="{7135370A-B7A5-40CD-9630-6E1669F5872B}" srcOrd="0" destOrd="0" presId="urn:microsoft.com/office/officeart/2005/8/layout/bProcess2"/>
    <dgm:cxn modelId="{71EE035B-535B-456A-B9AC-7F8327B27D46}" srcId="{3D009505-0E0C-41B1-A82A-D410B1388773}" destId="{0E6F6542-4CCB-4E6D-8349-09549FB736AC}" srcOrd="0" destOrd="0" parTransId="{3F2FCED2-46A4-4AAD-B664-2EF8A58C99F3}" sibTransId="{10A07056-A330-4226-9182-A189CF0C6B6D}"/>
    <dgm:cxn modelId="{1D13F404-15A7-4DE0-BE90-1E691EA6909B}" type="presOf" srcId="{30D40194-F39F-43CC-BF66-05AC97DD7811}" destId="{3BD14C83-BCA8-47A3-95E3-9B6256BEECB0}" srcOrd="0" destOrd="0" presId="urn:microsoft.com/office/officeart/2005/8/layout/bProcess2"/>
    <dgm:cxn modelId="{5040473B-8157-4341-B69F-E1A71ECE48C3}" type="presOf" srcId="{3D009505-0E0C-41B1-A82A-D410B1388773}" destId="{B0F9E1A4-2F70-4BCE-AEEF-2243DBAA1C3E}" srcOrd="0" destOrd="0" presId="urn:microsoft.com/office/officeart/2005/8/layout/bProcess2"/>
    <dgm:cxn modelId="{EB54BAF5-565F-4719-B530-CB80EDEDAA1B}" type="presOf" srcId="{218AE834-01E7-4F9B-8F5F-379277163264}" destId="{CC15A6FA-F8CF-44CB-BAD1-66A2E1222DFF}" srcOrd="0" destOrd="0" presId="urn:microsoft.com/office/officeart/2005/8/layout/bProcess2"/>
    <dgm:cxn modelId="{C1EA922F-3A25-4D05-839E-5C17A2D144A9}" type="presOf" srcId="{E65644B2-F57C-47C1-8B08-BFBFA8B43F76}" destId="{05CCF509-F347-4E94-93A2-0998C3162A63}" srcOrd="0" destOrd="0" presId="urn:microsoft.com/office/officeart/2005/8/layout/bProcess2"/>
    <dgm:cxn modelId="{94B8A0B3-1CF4-42FB-9262-37801C4E08D7}" type="presOf" srcId="{10A07056-A330-4226-9182-A189CF0C6B6D}" destId="{70665C64-A377-4BEC-BF61-2B92452618E6}" srcOrd="0" destOrd="0" presId="urn:microsoft.com/office/officeart/2005/8/layout/bProcess2"/>
    <dgm:cxn modelId="{33A9542B-CE80-4504-A3AF-DEB17CC34353}" type="presOf" srcId="{1DBBC6EA-E9AD-48E6-BA1E-204ECCEF417E}" destId="{DA768718-BE6F-4A42-B3E0-78D2FAEF7081}" srcOrd="0" destOrd="0" presId="urn:microsoft.com/office/officeart/2005/8/layout/bProcess2"/>
    <dgm:cxn modelId="{0C159B27-39B2-42DB-A047-3363D63D084F}" srcId="{3D009505-0E0C-41B1-A82A-D410B1388773}" destId="{A5CE2FC3-2E89-4FA6-B8B7-6705FC3AFEF2}" srcOrd="1" destOrd="0" parTransId="{8E55FAA0-120B-4447-B144-707935D8E52E}" sibTransId="{E65644B2-F57C-47C1-8B08-BFBFA8B43F76}"/>
    <dgm:cxn modelId="{73865C47-FFA8-4883-BA86-A0B73D8B221C}" srcId="{3D009505-0E0C-41B1-A82A-D410B1388773}" destId="{1DBBC6EA-E9AD-48E6-BA1E-204ECCEF417E}" srcOrd="5" destOrd="0" parTransId="{2BF5A796-AB5A-4F0A-BF25-455E2445AA05}" sibTransId="{43A866C6-1EEF-4760-9D82-1FEE51C5B412}"/>
    <dgm:cxn modelId="{808CCFAD-49C8-499B-9733-F4A5E66E231D}" type="presOf" srcId="{0E6F6542-4CCB-4E6D-8349-09549FB736AC}" destId="{4E9FA94E-8A2F-462E-8882-AB405247E8DC}" srcOrd="0" destOrd="0" presId="urn:microsoft.com/office/officeart/2005/8/layout/bProcess2"/>
    <dgm:cxn modelId="{99F98280-48FA-4AD6-B16B-1EF6A44D32E4}" srcId="{3D009505-0E0C-41B1-A82A-D410B1388773}" destId="{218AE834-01E7-4F9B-8F5F-379277163264}" srcOrd="2" destOrd="0" parTransId="{8A1795EF-514C-4C75-89E2-86D39F7223B2}" sibTransId="{CAABEECB-17FD-4312-9657-34001FF49E91}"/>
    <dgm:cxn modelId="{6E4ED2F3-88E7-4A76-A4F6-2687CACF0B13}" srcId="{3D009505-0E0C-41B1-A82A-D410B1388773}" destId="{66CAE336-13BD-4717-86B7-E84DC79B4BB4}" srcOrd="3" destOrd="0" parTransId="{A25C70FB-E742-4C6D-A732-2E42F4EE06CE}" sibTransId="{30D40194-F39F-43CC-BF66-05AC97DD7811}"/>
    <dgm:cxn modelId="{9F98D991-2840-489F-8949-CCACFC068E24}" type="presOf" srcId="{19307B21-3E0B-4F35-A29C-ABA20FBBEC84}" destId="{4F9F9F00-E96D-4221-9AB2-17BD246109D1}" srcOrd="0" destOrd="0" presId="urn:microsoft.com/office/officeart/2005/8/layout/bProcess2"/>
    <dgm:cxn modelId="{640F4360-E121-4FE4-9F30-F2E3D423B837}" type="presOf" srcId="{CAABEECB-17FD-4312-9657-34001FF49E91}" destId="{94D01F6F-BAD3-472F-B945-C40BDF601226}" srcOrd="0" destOrd="0" presId="urn:microsoft.com/office/officeart/2005/8/layout/bProcess2"/>
    <dgm:cxn modelId="{EB5833FB-DCCB-42DD-870C-96BDA49D8BD8}" type="presOf" srcId="{A5CE2FC3-2E89-4FA6-B8B7-6705FC3AFEF2}" destId="{56EFF05B-DFC5-4109-9707-A2CE68C53BEB}" srcOrd="0" destOrd="0" presId="urn:microsoft.com/office/officeart/2005/8/layout/bProcess2"/>
    <dgm:cxn modelId="{05FCDAC5-2A27-43AA-A0E0-E3B74F3548E9}" srcId="{3D009505-0E0C-41B1-A82A-D410B1388773}" destId="{19307B21-3E0B-4F35-A29C-ABA20FBBEC84}" srcOrd="4" destOrd="0" parTransId="{5853ABD1-9E5D-4A1B-BD5E-DB3A10D2BE60}" sibTransId="{A1340CDD-5AA8-4C1E-9AA0-AF754AC78582}"/>
    <dgm:cxn modelId="{7C1AFD92-EA38-485B-810B-786B36964FC7}" type="presOf" srcId="{66CAE336-13BD-4717-86B7-E84DC79B4BB4}" destId="{33C4DEC8-DE33-43A6-87E1-1C3D9D77754B}" srcOrd="0" destOrd="0" presId="urn:microsoft.com/office/officeart/2005/8/layout/bProcess2"/>
    <dgm:cxn modelId="{60A2E4C5-7008-4F90-A422-461D3038FFCE}" type="presParOf" srcId="{B0F9E1A4-2F70-4BCE-AEEF-2243DBAA1C3E}" destId="{4E9FA94E-8A2F-462E-8882-AB405247E8DC}" srcOrd="0" destOrd="0" presId="urn:microsoft.com/office/officeart/2005/8/layout/bProcess2"/>
    <dgm:cxn modelId="{EEC619A3-F4D8-41DC-B1AE-6F028FF8940D}" type="presParOf" srcId="{B0F9E1A4-2F70-4BCE-AEEF-2243DBAA1C3E}" destId="{70665C64-A377-4BEC-BF61-2B92452618E6}" srcOrd="1" destOrd="0" presId="urn:microsoft.com/office/officeart/2005/8/layout/bProcess2"/>
    <dgm:cxn modelId="{410B184B-44AB-49FC-83FC-C55CF0BDC6B3}" type="presParOf" srcId="{B0F9E1A4-2F70-4BCE-AEEF-2243DBAA1C3E}" destId="{032F1B5F-2523-4DFF-A5F4-E53D90496943}" srcOrd="2" destOrd="0" presId="urn:microsoft.com/office/officeart/2005/8/layout/bProcess2"/>
    <dgm:cxn modelId="{25BE3385-878D-4B86-B214-EEFF75450002}" type="presParOf" srcId="{032F1B5F-2523-4DFF-A5F4-E53D90496943}" destId="{C1C9BC9A-5D33-4568-ABEC-0F68BD701A43}" srcOrd="0" destOrd="0" presId="urn:microsoft.com/office/officeart/2005/8/layout/bProcess2"/>
    <dgm:cxn modelId="{4B6BE4AB-DD64-432A-9D50-F024078D7018}" type="presParOf" srcId="{032F1B5F-2523-4DFF-A5F4-E53D90496943}" destId="{56EFF05B-DFC5-4109-9707-A2CE68C53BEB}" srcOrd="1" destOrd="0" presId="urn:microsoft.com/office/officeart/2005/8/layout/bProcess2"/>
    <dgm:cxn modelId="{F99D7427-88B9-4624-AEB0-DC141552CAFD}" type="presParOf" srcId="{B0F9E1A4-2F70-4BCE-AEEF-2243DBAA1C3E}" destId="{05CCF509-F347-4E94-93A2-0998C3162A63}" srcOrd="3" destOrd="0" presId="urn:microsoft.com/office/officeart/2005/8/layout/bProcess2"/>
    <dgm:cxn modelId="{4967CD58-622B-44C7-9712-99B85E11CD1F}" type="presParOf" srcId="{B0F9E1A4-2F70-4BCE-AEEF-2243DBAA1C3E}" destId="{BC622E76-97FA-49B2-A7D2-5EB003AC6F4C}" srcOrd="4" destOrd="0" presId="urn:microsoft.com/office/officeart/2005/8/layout/bProcess2"/>
    <dgm:cxn modelId="{396D8656-EB09-4E4B-9FFB-2A5E9BD96BF8}" type="presParOf" srcId="{BC622E76-97FA-49B2-A7D2-5EB003AC6F4C}" destId="{1AAF5CF1-F3B9-4BE8-BED7-1EB137DA6916}" srcOrd="0" destOrd="0" presId="urn:microsoft.com/office/officeart/2005/8/layout/bProcess2"/>
    <dgm:cxn modelId="{B49599C2-9E02-4B54-B705-BD820ACDD0F3}" type="presParOf" srcId="{BC622E76-97FA-49B2-A7D2-5EB003AC6F4C}" destId="{CC15A6FA-F8CF-44CB-BAD1-66A2E1222DFF}" srcOrd="1" destOrd="0" presId="urn:microsoft.com/office/officeart/2005/8/layout/bProcess2"/>
    <dgm:cxn modelId="{C9370163-968C-41EF-BC3C-684500A2EBF8}" type="presParOf" srcId="{B0F9E1A4-2F70-4BCE-AEEF-2243DBAA1C3E}" destId="{94D01F6F-BAD3-472F-B945-C40BDF601226}" srcOrd="5" destOrd="0" presId="urn:microsoft.com/office/officeart/2005/8/layout/bProcess2"/>
    <dgm:cxn modelId="{F9651FC5-7FB4-4DA6-A333-3F858E418685}" type="presParOf" srcId="{B0F9E1A4-2F70-4BCE-AEEF-2243DBAA1C3E}" destId="{7C2DF7EF-B420-47BF-A4E8-817ED2A2609F}" srcOrd="6" destOrd="0" presId="urn:microsoft.com/office/officeart/2005/8/layout/bProcess2"/>
    <dgm:cxn modelId="{2ACF400C-4F48-46FE-9800-2263FEEA5FDC}" type="presParOf" srcId="{7C2DF7EF-B420-47BF-A4E8-817ED2A2609F}" destId="{69CCFC10-123E-4B3D-AAD1-0276B95011CD}" srcOrd="0" destOrd="0" presId="urn:microsoft.com/office/officeart/2005/8/layout/bProcess2"/>
    <dgm:cxn modelId="{861E5D94-978E-42A7-9A4F-AC743AF33C4E}" type="presParOf" srcId="{7C2DF7EF-B420-47BF-A4E8-817ED2A2609F}" destId="{33C4DEC8-DE33-43A6-87E1-1C3D9D77754B}" srcOrd="1" destOrd="0" presId="urn:microsoft.com/office/officeart/2005/8/layout/bProcess2"/>
    <dgm:cxn modelId="{62D06DD4-CB80-41DE-B76A-E467D8A4BF87}" type="presParOf" srcId="{B0F9E1A4-2F70-4BCE-AEEF-2243DBAA1C3E}" destId="{3BD14C83-BCA8-47A3-95E3-9B6256BEECB0}" srcOrd="7" destOrd="0" presId="urn:microsoft.com/office/officeart/2005/8/layout/bProcess2"/>
    <dgm:cxn modelId="{5A8CDD41-8A35-45EC-8B22-EA40418BD080}" type="presParOf" srcId="{B0F9E1A4-2F70-4BCE-AEEF-2243DBAA1C3E}" destId="{8844871C-2E59-4034-BD86-97849C573A2C}" srcOrd="8" destOrd="0" presId="urn:microsoft.com/office/officeart/2005/8/layout/bProcess2"/>
    <dgm:cxn modelId="{455AC7F6-C502-469F-BD70-956B6541B332}" type="presParOf" srcId="{8844871C-2E59-4034-BD86-97849C573A2C}" destId="{DFC53A0B-0D87-4AC2-A173-0DA4BF6C82EF}" srcOrd="0" destOrd="0" presId="urn:microsoft.com/office/officeart/2005/8/layout/bProcess2"/>
    <dgm:cxn modelId="{944BDE15-94FF-4943-9E49-405D334B9591}" type="presParOf" srcId="{8844871C-2E59-4034-BD86-97849C573A2C}" destId="{4F9F9F00-E96D-4221-9AB2-17BD246109D1}" srcOrd="1" destOrd="0" presId="urn:microsoft.com/office/officeart/2005/8/layout/bProcess2"/>
    <dgm:cxn modelId="{2A80843C-06E0-4D0A-BFC0-227AEF56334C}" type="presParOf" srcId="{B0F9E1A4-2F70-4BCE-AEEF-2243DBAA1C3E}" destId="{7135370A-B7A5-40CD-9630-6E1669F5872B}" srcOrd="9" destOrd="0" presId="urn:microsoft.com/office/officeart/2005/8/layout/bProcess2"/>
    <dgm:cxn modelId="{1FA8E77D-6F2C-4144-9FA8-244CA800AF3F}" type="presParOf" srcId="{B0F9E1A4-2F70-4BCE-AEEF-2243DBAA1C3E}" destId="{DA768718-BE6F-4A42-B3E0-78D2FAEF7081}" srcOrd="1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6B7AAD11-2F46-4641-86F1-00CD9731C9B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DEE6057-5432-45E0-8FA4-F7FD40F65ABF}">
      <dgm:prSet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reflection blurRad="6350" stA="50000" endA="300" endPos="90000" dir="5400000" sy="-100000" algn="bl" rotWithShape="0"/>
        </a:effectLst>
      </dgm:spPr>
      <dgm:t>
        <a:bodyPr/>
        <a:lstStyle/>
        <a:p>
          <a:pPr algn="ctr" rtl="0"/>
          <a:r>
            <a:rPr lang="uk-UA" sz="2800" b="1" dirty="0" smtClean="0">
              <a:solidFill>
                <a:schemeClr val="bg2">
                  <a:lumMod val="10000"/>
                </a:schemeClr>
              </a:solidFill>
            </a:rPr>
            <a:t>Конкурс</a:t>
          </a:r>
          <a:r>
            <a:rPr lang="uk-UA" sz="2800" b="1" dirty="0" smtClean="0">
              <a:solidFill>
                <a:schemeClr val="tx2">
                  <a:lumMod val="50000"/>
                </a:schemeClr>
              </a:solidFill>
            </a:rPr>
            <a:t> «Редактор презентацій»</a:t>
          </a:r>
          <a:endParaRPr lang="uk-UA" sz="2800" dirty="0">
            <a:solidFill>
              <a:schemeClr val="tx2">
                <a:lumMod val="50000"/>
              </a:schemeClr>
            </a:solidFill>
          </a:endParaRPr>
        </a:p>
      </dgm:t>
    </dgm:pt>
    <dgm:pt modelId="{6F683735-7D07-4D82-960B-8BC782D6CD18}" type="parTrans" cxnId="{3E5FDC5B-3FE7-4BCB-8780-2ABFB068B41B}">
      <dgm:prSet/>
      <dgm:spPr/>
      <dgm:t>
        <a:bodyPr/>
        <a:lstStyle/>
        <a:p>
          <a:endParaRPr lang="uk-UA">
            <a:solidFill>
              <a:schemeClr val="tx2">
                <a:lumMod val="50000"/>
              </a:schemeClr>
            </a:solidFill>
          </a:endParaRPr>
        </a:p>
      </dgm:t>
    </dgm:pt>
    <dgm:pt modelId="{51170FF0-EB2A-4413-B54F-1F2D4EDCE90A}" type="sibTrans" cxnId="{3E5FDC5B-3FE7-4BCB-8780-2ABFB068B41B}">
      <dgm:prSet/>
      <dgm:spPr/>
      <dgm:t>
        <a:bodyPr/>
        <a:lstStyle/>
        <a:p>
          <a:endParaRPr lang="uk-UA">
            <a:solidFill>
              <a:schemeClr val="tx2">
                <a:lumMod val="50000"/>
              </a:schemeClr>
            </a:solidFill>
          </a:endParaRPr>
        </a:p>
      </dgm:t>
    </dgm:pt>
    <dgm:pt modelId="{C679669B-80B6-4C9C-9FA2-E724217814EE}" type="pres">
      <dgm:prSet presAssocID="{6B7AAD11-2F46-4641-86F1-00CD9731C9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A17DF1F-FC5A-48A6-B371-B2DCEED99D8E}" type="pres">
      <dgm:prSet presAssocID="{BDEE6057-5432-45E0-8FA4-F7FD40F65ABF}" presName="parentText" presStyleLbl="node1" presStyleIdx="0" presStyleCnt="1" custLinFactNeighborX="108" custLinFactNeighborY="-1857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10A9908-41BC-4A82-805F-670C8169D877}" type="presOf" srcId="{BDEE6057-5432-45E0-8FA4-F7FD40F65ABF}" destId="{4A17DF1F-FC5A-48A6-B371-B2DCEED99D8E}" srcOrd="0" destOrd="0" presId="urn:microsoft.com/office/officeart/2005/8/layout/vList2"/>
    <dgm:cxn modelId="{0D16650A-CE86-400A-BB65-6351A7445759}" type="presOf" srcId="{6B7AAD11-2F46-4641-86F1-00CD9731C9B9}" destId="{C679669B-80B6-4C9C-9FA2-E724217814EE}" srcOrd="0" destOrd="0" presId="urn:microsoft.com/office/officeart/2005/8/layout/vList2"/>
    <dgm:cxn modelId="{3E5FDC5B-3FE7-4BCB-8780-2ABFB068B41B}" srcId="{6B7AAD11-2F46-4641-86F1-00CD9731C9B9}" destId="{BDEE6057-5432-45E0-8FA4-F7FD40F65ABF}" srcOrd="0" destOrd="0" parTransId="{6F683735-7D07-4D82-960B-8BC782D6CD18}" sibTransId="{51170FF0-EB2A-4413-B54F-1F2D4EDCE90A}"/>
    <dgm:cxn modelId="{09AF11C2-FD4B-4DAE-92B5-5CEBD06CB482}" type="presParOf" srcId="{C679669B-80B6-4C9C-9FA2-E724217814EE}" destId="{4A17DF1F-FC5A-48A6-B371-B2DCEED99D8E}" srcOrd="0" destOrd="0" presId="urn:microsoft.com/office/officeart/2005/8/layout/vList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6B7AAD11-2F46-4641-86F1-00CD9731C9B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DEE6057-5432-45E0-8FA4-F7FD40F65ABF}">
      <dgm:prSet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reflection blurRad="6350" stA="50000" endA="300" endPos="90000" dir="5400000" sy="-100000" algn="bl" rotWithShape="0"/>
        </a:effectLst>
      </dgm:spPr>
      <dgm:t>
        <a:bodyPr/>
        <a:lstStyle/>
        <a:p>
          <a:pPr algn="ctr" rtl="0"/>
          <a:r>
            <a:rPr lang="uk-UA" sz="2800" b="1" dirty="0" smtClean="0">
              <a:solidFill>
                <a:schemeClr val="tx2">
                  <a:lumMod val="50000"/>
                </a:schemeClr>
              </a:solidFill>
            </a:rPr>
            <a:t>Інформація. Інформаційні процеси</a:t>
          </a:r>
          <a:endParaRPr lang="uk-UA" sz="2800" dirty="0">
            <a:solidFill>
              <a:schemeClr val="tx2">
                <a:lumMod val="50000"/>
              </a:schemeClr>
            </a:solidFill>
          </a:endParaRPr>
        </a:p>
      </dgm:t>
    </dgm:pt>
    <dgm:pt modelId="{6F683735-7D07-4D82-960B-8BC782D6CD18}" type="parTrans" cxnId="{3E5FDC5B-3FE7-4BCB-8780-2ABFB068B41B}">
      <dgm:prSet/>
      <dgm:spPr/>
      <dgm:t>
        <a:bodyPr/>
        <a:lstStyle/>
        <a:p>
          <a:endParaRPr lang="uk-UA"/>
        </a:p>
      </dgm:t>
    </dgm:pt>
    <dgm:pt modelId="{51170FF0-EB2A-4413-B54F-1F2D4EDCE90A}" type="sibTrans" cxnId="{3E5FDC5B-3FE7-4BCB-8780-2ABFB068B41B}">
      <dgm:prSet/>
      <dgm:spPr/>
      <dgm:t>
        <a:bodyPr/>
        <a:lstStyle/>
        <a:p>
          <a:endParaRPr lang="uk-UA"/>
        </a:p>
      </dgm:t>
    </dgm:pt>
    <dgm:pt modelId="{C679669B-80B6-4C9C-9FA2-E724217814EE}" type="pres">
      <dgm:prSet presAssocID="{6B7AAD11-2F46-4641-86F1-00CD9731C9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A17DF1F-FC5A-48A6-B371-B2DCEED99D8E}" type="pres">
      <dgm:prSet presAssocID="{BDEE6057-5432-45E0-8FA4-F7FD40F65ABF}" presName="parentText" presStyleLbl="node1" presStyleIdx="0" presStyleCnt="1" custLinFactNeighborX="108" custLinFactNeighborY="-1857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BF10D53-E2A2-4624-860B-E3503BC823CF}" type="presOf" srcId="{BDEE6057-5432-45E0-8FA4-F7FD40F65ABF}" destId="{4A17DF1F-FC5A-48A6-B371-B2DCEED99D8E}" srcOrd="0" destOrd="0" presId="urn:microsoft.com/office/officeart/2005/8/layout/vList2"/>
    <dgm:cxn modelId="{3E5FDC5B-3FE7-4BCB-8780-2ABFB068B41B}" srcId="{6B7AAD11-2F46-4641-86F1-00CD9731C9B9}" destId="{BDEE6057-5432-45E0-8FA4-F7FD40F65ABF}" srcOrd="0" destOrd="0" parTransId="{6F683735-7D07-4D82-960B-8BC782D6CD18}" sibTransId="{51170FF0-EB2A-4413-B54F-1F2D4EDCE90A}"/>
    <dgm:cxn modelId="{D5A17F6F-FAD7-44EB-93B0-21F8B27D3AFA}" type="presOf" srcId="{6B7AAD11-2F46-4641-86F1-00CD9731C9B9}" destId="{C679669B-80B6-4C9C-9FA2-E724217814EE}" srcOrd="0" destOrd="0" presId="urn:microsoft.com/office/officeart/2005/8/layout/vList2"/>
    <dgm:cxn modelId="{E4A6E48B-48F3-4F2B-8969-BF2B37CF0516}" type="presParOf" srcId="{C679669B-80B6-4C9C-9FA2-E724217814EE}" destId="{4A17DF1F-FC5A-48A6-B371-B2DCEED99D8E}" srcOrd="0" destOrd="0" presId="urn:microsoft.com/office/officeart/2005/8/layout/vList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6B7AAD11-2F46-4641-86F1-00CD9731C9B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DEE6057-5432-45E0-8FA4-F7FD40F65ABF}">
      <dgm:prSet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reflection blurRad="6350" stA="50000" endA="300" endPos="90000" dir="5400000" sy="-100000" algn="bl" rotWithShape="0"/>
        </a:effectLst>
      </dgm:spPr>
      <dgm:t>
        <a:bodyPr/>
        <a:lstStyle/>
        <a:p>
          <a:pPr algn="ctr" rtl="0"/>
          <a:r>
            <a:rPr lang="uk-UA" sz="2800" b="1" dirty="0" smtClean="0">
              <a:solidFill>
                <a:schemeClr val="bg2">
                  <a:lumMod val="10000"/>
                </a:schemeClr>
              </a:solidFill>
            </a:rPr>
            <a:t>Конкурс</a:t>
          </a:r>
          <a:r>
            <a:rPr lang="uk-UA" sz="2800" b="1" dirty="0" smtClean="0">
              <a:solidFill>
                <a:schemeClr val="tx2">
                  <a:lumMod val="50000"/>
                </a:schemeClr>
              </a:solidFill>
            </a:rPr>
            <a:t> «Редактор презентацій»</a:t>
          </a:r>
          <a:endParaRPr lang="uk-UA" sz="2800" dirty="0">
            <a:solidFill>
              <a:schemeClr val="tx2">
                <a:lumMod val="50000"/>
              </a:schemeClr>
            </a:solidFill>
          </a:endParaRPr>
        </a:p>
      </dgm:t>
    </dgm:pt>
    <dgm:pt modelId="{6F683735-7D07-4D82-960B-8BC782D6CD18}" type="parTrans" cxnId="{3E5FDC5B-3FE7-4BCB-8780-2ABFB068B41B}">
      <dgm:prSet/>
      <dgm:spPr/>
      <dgm:t>
        <a:bodyPr/>
        <a:lstStyle/>
        <a:p>
          <a:endParaRPr lang="uk-UA"/>
        </a:p>
      </dgm:t>
    </dgm:pt>
    <dgm:pt modelId="{51170FF0-EB2A-4413-B54F-1F2D4EDCE90A}" type="sibTrans" cxnId="{3E5FDC5B-3FE7-4BCB-8780-2ABFB068B41B}">
      <dgm:prSet/>
      <dgm:spPr/>
      <dgm:t>
        <a:bodyPr/>
        <a:lstStyle/>
        <a:p>
          <a:endParaRPr lang="uk-UA"/>
        </a:p>
      </dgm:t>
    </dgm:pt>
    <dgm:pt modelId="{C679669B-80B6-4C9C-9FA2-E724217814EE}" type="pres">
      <dgm:prSet presAssocID="{6B7AAD11-2F46-4641-86F1-00CD9731C9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A17DF1F-FC5A-48A6-B371-B2DCEED99D8E}" type="pres">
      <dgm:prSet presAssocID="{BDEE6057-5432-45E0-8FA4-F7FD40F65ABF}" presName="parentText" presStyleLbl="node1" presStyleIdx="0" presStyleCnt="1" custLinFactNeighborX="108" custLinFactNeighborY="-1857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A9F6680-3BDB-4974-B003-DB51A421E0F5}" type="presOf" srcId="{6B7AAD11-2F46-4641-86F1-00CD9731C9B9}" destId="{C679669B-80B6-4C9C-9FA2-E724217814EE}" srcOrd="0" destOrd="0" presId="urn:microsoft.com/office/officeart/2005/8/layout/vList2"/>
    <dgm:cxn modelId="{3E5FDC5B-3FE7-4BCB-8780-2ABFB068B41B}" srcId="{6B7AAD11-2F46-4641-86F1-00CD9731C9B9}" destId="{BDEE6057-5432-45E0-8FA4-F7FD40F65ABF}" srcOrd="0" destOrd="0" parTransId="{6F683735-7D07-4D82-960B-8BC782D6CD18}" sibTransId="{51170FF0-EB2A-4413-B54F-1F2D4EDCE90A}"/>
    <dgm:cxn modelId="{2B694700-7ACD-417F-B60C-41C4B214323F}" type="presOf" srcId="{BDEE6057-5432-45E0-8FA4-F7FD40F65ABF}" destId="{4A17DF1F-FC5A-48A6-B371-B2DCEED99D8E}" srcOrd="0" destOrd="0" presId="urn:microsoft.com/office/officeart/2005/8/layout/vList2"/>
    <dgm:cxn modelId="{72BED67E-582E-4B13-8E2C-86AC7F4A6580}" type="presParOf" srcId="{C679669B-80B6-4C9C-9FA2-E724217814EE}" destId="{4A17DF1F-FC5A-48A6-B371-B2DCEED99D8E}" srcOrd="0" destOrd="0" presId="urn:microsoft.com/office/officeart/2005/8/layout/vList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6B7AAD11-2F46-4641-86F1-00CD9731C9B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DEE6057-5432-45E0-8FA4-F7FD40F65ABF}">
      <dgm:prSet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reflection blurRad="6350" stA="50000" endA="300" endPos="90000" dir="5400000" sy="-100000" algn="bl" rotWithShape="0"/>
        </a:effectLst>
      </dgm:spPr>
      <dgm:t>
        <a:bodyPr/>
        <a:lstStyle/>
        <a:p>
          <a:pPr algn="ctr" rtl="0"/>
          <a:r>
            <a:rPr lang="uk-UA" sz="2800" b="1" dirty="0" smtClean="0">
              <a:solidFill>
                <a:schemeClr val="bg2">
                  <a:lumMod val="10000"/>
                </a:schemeClr>
              </a:solidFill>
            </a:rPr>
            <a:t>Конкурс</a:t>
          </a:r>
          <a:r>
            <a:rPr lang="uk-UA" sz="2800" b="1" dirty="0" smtClean="0">
              <a:solidFill>
                <a:schemeClr val="tx2">
                  <a:lumMod val="50000"/>
                </a:schemeClr>
              </a:solidFill>
            </a:rPr>
            <a:t> «Редактор презентацій»</a:t>
          </a:r>
          <a:endParaRPr lang="uk-UA" sz="2800" dirty="0">
            <a:solidFill>
              <a:schemeClr val="tx2">
                <a:lumMod val="50000"/>
              </a:schemeClr>
            </a:solidFill>
          </a:endParaRPr>
        </a:p>
      </dgm:t>
    </dgm:pt>
    <dgm:pt modelId="{6F683735-7D07-4D82-960B-8BC782D6CD18}" type="parTrans" cxnId="{3E5FDC5B-3FE7-4BCB-8780-2ABFB068B41B}">
      <dgm:prSet/>
      <dgm:spPr/>
      <dgm:t>
        <a:bodyPr/>
        <a:lstStyle/>
        <a:p>
          <a:endParaRPr lang="uk-UA"/>
        </a:p>
      </dgm:t>
    </dgm:pt>
    <dgm:pt modelId="{51170FF0-EB2A-4413-B54F-1F2D4EDCE90A}" type="sibTrans" cxnId="{3E5FDC5B-3FE7-4BCB-8780-2ABFB068B41B}">
      <dgm:prSet/>
      <dgm:spPr/>
      <dgm:t>
        <a:bodyPr/>
        <a:lstStyle/>
        <a:p>
          <a:endParaRPr lang="uk-UA"/>
        </a:p>
      </dgm:t>
    </dgm:pt>
    <dgm:pt modelId="{C679669B-80B6-4C9C-9FA2-E724217814EE}" type="pres">
      <dgm:prSet presAssocID="{6B7AAD11-2F46-4641-86F1-00CD9731C9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A17DF1F-FC5A-48A6-B371-B2DCEED99D8E}" type="pres">
      <dgm:prSet presAssocID="{BDEE6057-5432-45E0-8FA4-F7FD40F65ABF}" presName="parentText" presStyleLbl="node1" presStyleIdx="0" presStyleCnt="1" custLinFactNeighborX="108" custLinFactNeighborY="-1857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E5FDC5B-3FE7-4BCB-8780-2ABFB068B41B}" srcId="{6B7AAD11-2F46-4641-86F1-00CD9731C9B9}" destId="{BDEE6057-5432-45E0-8FA4-F7FD40F65ABF}" srcOrd="0" destOrd="0" parTransId="{6F683735-7D07-4D82-960B-8BC782D6CD18}" sibTransId="{51170FF0-EB2A-4413-B54F-1F2D4EDCE90A}"/>
    <dgm:cxn modelId="{BD8A853B-729B-4247-995A-81AA329E8622}" type="presOf" srcId="{BDEE6057-5432-45E0-8FA4-F7FD40F65ABF}" destId="{4A17DF1F-FC5A-48A6-B371-B2DCEED99D8E}" srcOrd="0" destOrd="0" presId="urn:microsoft.com/office/officeart/2005/8/layout/vList2"/>
    <dgm:cxn modelId="{834B1FD9-C5F6-4CE9-B970-B5F1E6480BAE}" type="presOf" srcId="{6B7AAD11-2F46-4641-86F1-00CD9731C9B9}" destId="{C679669B-80B6-4C9C-9FA2-E724217814EE}" srcOrd="0" destOrd="0" presId="urn:microsoft.com/office/officeart/2005/8/layout/vList2"/>
    <dgm:cxn modelId="{2411C5B9-6306-4796-A7F5-D0C61E09DF1D}" type="presParOf" srcId="{C679669B-80B6-4C9C-9FA2-E724217814EE}" destId="{4A17DF1F-FC5A-48A6-B371-B2DCEED99D8E}" srcOrd="0" destOrd="0" presId="urn:microsoft.com/office/officeart/2005/8/layout/vList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6B7AAD11-2F46-4641-86F1-00CD9731C9B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DEE6057-5432-45E0-8FA4-F7FD40F65ABF}">
      <dgm:prSet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reflection blurRad="6350" stA="50000" endA="300" endPos="90000" dir="5400000" sy="-100000" algn="bl" rotWithShape="0"/>
        </a:effectLst>
      </dgm:spPr>
      <dgm:t>
        <a:bodyPr/>
        <a:lstStyle/>
        <a:p>
          <a:pPr algn="ctr" rtl="0"/>
          <a:r>
            <a:rPr lang="uk-UA" sz="2800" b="1" dirty="0" smtClean="0">
              <a:solidFill>
                <a:schemeClr val="bg2">
                  <a:lumMod val="10000"/>
                </a:schemeClr>
              </a:solidFill>
            </a:rPr>
            <a:t>Конкурс</a:t>
          </a:r>
          <a:r>
            <a:rPr lang="uk-UA" sz="2800" b="1" dirty="0" smtClean="0">
              <a:solidFill>
                <a:schemeClr val="tx2">
                  <a:lumMod val="50000"/>
                </a:schemeClr>
              </a:solidFill>
            </a:rPr>
            <a:t> «Редактор презентацій»</a:t>
          </a:r>
          <a:endParaRPr lang="uk-UA" sz="2800" dirty="0">
            <a:solidFill>
              <a:schemeClr val="tx2">
                <a:lumMod val="50000"/>
              </a:schemeClr>
            </a:solidFill>
          </a:endParaRPr>
        </a:p>
      </dgm:t>
    </dgm:pt>
    <dgm:pt modelId="{6F683735-7D07-4D82-960B-8BC782D6CD18}" type="parTrans" cxnId="{3E5FDC5B-3FE7-4BCB-8780-2ABFB068B41B}">
      <dgm:prSet/>
      <dgm:spPr/>
      <dgm:t>
        <a:bodyPr/>
        <a:lstStyle/>
        <a:p>
          <a:endParaRPr lang="uk-UA"/>
        </a:p>
      </dgm:t>
    </dgm:pt>
    <dgm:pt modelId="{51170FF0-EB2A-4413-B54F-1F2D4EDCE90A}" type="sibTrans" cxnId="{3E5FDC5B-3FE7-4BCB-8780-2ABFB068B41B}">
      <dgm:prSet/>
      <dgm:spPr/>
      <dgm:t>
        <a:bodyPr/>
        <a:lstStyle/>
        <a:p>
          <a:endParaRPr lang="uk-UA"/>
        </a:p>
      </dgm:t>
    </dgm:pt>
    <dgm:pt modelId="{C679669B-80B6-4C9C-9FA2-E724217814EE}" type="pres">
      <dgm:prSet presAssocID="{6B7AAD11-2F46-4641-86F1-00CD9731C9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A17DF1F-FC5A-48A6-B371-B2DCEED99D8E}" type="pres">
      <dgm:prSet presAssocID="{BDEE6057-5432-45E0-8FA4-F7FD40F65ABF}" presName="parentText" presStyleLbl="node1" presStyleIdx="0" presStyleCnt="1" custLinFactNeighborX="108" custLinFactNeighborY="-1857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879D3AB-8679-427C-B941-828925CEC2FC}" type="presOf" srcId="{BDEE6057-5432-45E0-8FA4-F7FD40F65ABF}" destId="{4A17DF1F-FC5A-48A6-B371-B2DCEED99D8E}" srcOrd="0" destOrd="0" presId="urn:microsoft.com/office/officeart/2005/8/layout/vList2"/>
    <dgm:cxn modelId="{6B03A597-9105-4A60-812E-C151A410A87B}" type="presOf" srcId="{6B7AAD11-2F46-4641-86F1-00CD9731C9B9}" destId="{C679669B-80B6-4C9C-9FA2-E724217814EE}" srcOrd="0" destOrd="0" presId="urn:microsoft.com/office/officeart/2005/8/layout/vList2"/>
    <dgm:cxn modelId="{3E5FDC5B-3FE7-4BCB-8780-2ABFB068B41B}" srcId="{6B7AAD11-2F46-4641-86F1-00CD9731C9B9}" destId="{BDEE6057-5432-45E0-8FA4-F7FD40F65ABF}" srcOrd="0" destOrd="0" parTransId="{6F683735-7D07-4D82-960B-8BC782D6CD18}" sibTransId="{51170FF0-EB2A-4413-B54F-1F2D4EDCE90A}"/>
    <dgm:cxn modelId="{1A757783-21BB-46CC-AA0E-F910AE5E88D0}" type="presParOf" srcId="{C679669B-80B6-4C9C-9FA2-E724217814EE}" destId="{4A17DF1F-FC5A-48A6-B371-B2DCEED99D8E}" srcOrd="0" destOrd="0" presId="urn:microsoft.com/office/officeart/2005/8/layout/vList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DD7DF3-78D3-4F66-9BD7-7E8F5F058739}" type="doc">
      <dgm:prSet loTypeId="urn:microsoft.com/office/officeart/2008/layout/PictureStrips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uk-UA"/>
        </a:p>
      </dgm:t>
    </dgm:pt>
    <dgm:pt modelId="{E773C21D-EFAB-42B2-B35E-E02F23E694E9}">
      <dgm:prSet/>
      <dgm:spPr/>
      <dgm:t>
        <a:bodyPr/>
        <a:lstStyle/>
        <a:p>
          <a:pPr rtl="0"/>
          <a:r>
            <a:rPr lang="uk-UA" b="1" smtClean="0"/>
            <a:t>Правило піднятої руки. Якщо хочеш щось спитати, підніми руку</a:t>
          </a:r>
          <a:r>
            <a:rPr lang="ru-RU" b="1" smtClean="0"/>
            <a:t>.</a:t>
          </a:r>
          <a:endParaRPr lang="uk-UA" b="1"/>
        </a:p>
      </dgm:t>
    </dgm:pt>
    <dgm:pt modelId="{5D35FFEE-9D8D-49DC-976C-8A86908688EF}" type="parTrans" cxnId="{24E8562B-2514-459B-9028-2C8E2ED1B416}">
      <dgm:prSet/>
      <dgm:spPr/>
      <dgm:t>
        <a:bodyPr/>
        <a:lstStyle/>
        <a:p>
          <a:endParaRPr lang="uk-UA" b="1"/>
        </a:p>
      </dgm:t>
    </dgm:pt>
    <dgm:pt modelId="{C002CD31-F09D-49A3-A5DE-F2A628DF9101}" type="sibTrans" cxnId="{24E8562B-2514-459B-9028-2C8E2ED1B416}">
      <dgm:prSet/>
      <dgm:spPr/>
      <dgm:t>
        <a:bodyPr/>
        <a:lstStyle/>
        <a:p>
          <a:endParaRPr lang="uk-UA" b="1"/>
        </a:p>
      </dgm:t>
    </dgm:pt>
    <dgm:pt modelId="{75CEFA41-24B1-4244-B9E2-24EF8E01EE76}">
      <dgm:prSet/>
      <dgm:spPr/>
      <dgm:t>
        <a:bodyPr/>
        <a:lstStyle/>
        <a:p>
          <a:pPr rtl="0"/>
          <a:r>
            <a:rPr lang="uk-UA" b="1" smtClean="0"/>
            <a:t>Без дозволу нічого не вмикай.</a:t>
          </a:r>
          <a:endParaRPr lang="uk-UA" b="1"/>
        </a:p>
      </dgm:t>
    </dgm:pt>
    <dgm:pt modelId="{3940F800-855A-47B4-BE25-8386B14EB31D}" type="parTrans" cxnId="{38E8A354-693E-4859-8C1B-246DA1A0AC46}">
      <dgm:prSet/>
      <dgm:spPr/>
      <dgm:t>
        <a:bodyPr/>
        <a:lstStyle/>
        <a:p>
          <a:endParaRPr lang="uk-UA" b="1"/>
        </a:p>
      </dgm:t>
    </dgm:pt>
    <dgm:pt modelId="{4A73763A-60F7-4AB2-83F4-5A5F54B6602B}" type="sibTrans" cxnId="{38E8A354-693E-4859-8C1B-246DA1A0AC46}">
      <dgm:prSet/>
      <dgm:spPr/>
      <dgm:t>
        <a:bodyPr/>
        <a:lstStyle/>
        <a:p>
          <a:endParaRPr lang="uk-UA" b="1"/>
        </a:p>
      </dgm:t>
    </dgm:pt>
    <dgm:pt modelId="{979A6409-38D5-4F80-9814-B679AB23A173}">
      <dgm:prSet/>
      <dgm:spPr/>
      <dgm:t>
        <a:bodyPr/>
        <a:lstStyle/>
        <a:p>
          <a:pPr rtl="0"/>
          <a:r>
            <a:rPr lang="uk-UA" b="1" smtClean="0"/>
            <a:t>Знаєш сам — навчи того, хто не знає.</a:t>
          </a:r>
          <a:endParaRPr lang="uk-UA" b="1"/>
        </a:p>
      </dgm:t>
    </dgm:pt>
    <dgm:pt modelId="{AB47939A-1F5C-4CCD-A827-2A76795B4B85}" type="parTrans" cxnId="{AE7D475C-9277-4732-B248-DD6C432121C7}">
      <dgm:prSet/>
      <dgm:spPr/>
      <dgm:t>
        <a:bodyPr/>
        <a:lstStyle/>
        <a:p>
          <a:endParaRPr lang="uk-UA" b="1"/>
        </a:p>
      </dgm:t>
    </dgm:pt>
    <dgm:pt modelId="{DFE49CB4-5BDA-4BBD-9461-AD674A38DFAF}" type="sibTrans" cxnId="{AE7D475C-9277-4732-B248-DD6C432121C7}">
      <dgm:prSet/>
      <dgm:spPr/>
      <dgm:t>
        <a:bodyPr/>
        <a:lstStyle/>
        <a:p>
          <a:endParaRPr lang="uk-UA" b="1"/>
        </a:p>
      </dgm:t>
    </dgm:pt>
    <dgm:pt modelId="{D766C218-BB0E-48DC-84E5-0D614BCE6110}">
      <dgm:prSet/>
      <dgm:spPr/>
      <dgm:t>
        <a:bodyPr/>
        <a:lstStyle/>
        <a:p>
          <a:pPr rtl="0"/>
          <a:r>
            <a:rPr lang="uk-UA" b="1" smtClean="0"/>
            <a:t>Будь уважним і старанним.</a:t>
          </a:r>
          <a:endParaRPr lang="uk-UA" b="1"/>
        </a:p>
      </dgm:t>
    </dgm:pt>
    <dgm:pt modelId="{167D2A0E-357E-46D9-AB26-AD5A65A97157}" type="parTrans" cxnId="{AE061F9E-021A-4BEB-9B34-0F3E84CA9CAC}">
      <dgm:prSet/>
      <dgm:spPr/>
      <dgm:t>
        <a:bodyPr/>
        <a:lstStyle/>
        <a:p>
          <a:endParaRPr lang="uk-UA" b="1"/>
        </a:p>
      </dgm:t>
    </dgm:pt>
    <dgm:pt modelId="{D2A6A3E8-5E3F-43AF-A386-3CCB7806D592}" type="sibTrans" cxnId="{AE061F9E-021A-4BEB-9B34-0F3E84CA9CAC}">
      <dgm:prSet/>
      <dgm:spPr/>
      <dgm:t>
        <a:bodyPr/>
        <a:lstStyle/>
        <a:p>
          <a:endParaRPr lang="uk-UA" b="1"/>
        </a:p>
      </dgm:t>
    </dgm:pt>
    <dgm:pt modelId="{B735BAFE-CBD0-4BDB-A277-67E4A5D8A16E}" type="pres">
      <dgm:prSet presAssocID="{36DD7DF3-78D3-4F66-9BD7-7E8F5F05873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C866328-3539-4AAE-80CB-4E4979E6B11E}" type="pres">
      <dgm:prSet presAssocID="{E773C21D-EFAB-42B2-B35E-E02F23E694E9}" presName="composite" presStyleCnt="0"/>
      <dgm:spPr/>
    </dgm:pt>
    <dgm:pt modelId="{51A19692-F23B-44C9-9969-23AA46F4DECC}" type="pres">
      <dgm:prSet presAssocID="{E773C21D-EFAB-42B2-B35E-E02F23E694E9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FDC1090-2339-4C2B-BDDB-A0FA8F923FEF}" type="pres">
      <dgm:prSet presAssocID="{E773C21D-EFAB-42B2-B35E-E02F23E694E9}" presName="rect2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8486F2A-A113-4395-84E1-1C9DA48840FC}" type="pres">
      <dgm:prSet presAssocID="{C002CD31-F09D-49A3-A5DE-F2A628DF9101}" presName="sibTrans" presStyleCnt="0"/>
      <dgm:spPr/>
    </dgm:pt>
    <dgm:pt modelId="{1ED374FC-E19C-4032-BCC5-352BBD441512}" type="pres">
      <dgm:prSet presAssocID="{75CEFA41-24B1-4244-B9E2-24EF8E01EE76}" presName="composite" presStyleCnt="0"/>
      <dgm:spPr/>
    </dgm:pt>
    <dgm:pt modelId="{E2E92512-7B9D-4C2D-9193-7FD8D50E0323}" type="pres">
      <dgm:prSet presAssocID="{75CEFA41-24B1-4244-B9E2-24EF8E01EE76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652960-3C2B-44EC-B16D-D53BE6D60C32}" type="pres">
      <dgm:prSet presAssocID="{75CEFA41-24B1-4244-B9E2-24EF8E01EE76}" presName="rect2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D666A19-86C8-4FCF-84D0-50785CB72C54}" type="pres">
      <dgm:prSet presAssocID="{4A73763A-60F7-4AB2-83F4-5A5F54B6602B}" presName="sibTrans" presStyleCnt="0"/>
      <dgm:spPr/>
    </dgm:pt>
    <dgm:pt modelId="{30C19D2B-A869-4AB3-B03F-19633AD45E96}" type="pres">
      <dgm:prSet presAssocID="{979A6409-38D5-4F80-9814-B679AB23A173}" presName="composite" presStyleCnt="0"/>
      <dgm:spPr/>
    </dgm:pt>
    <dgm:pt modelId="{13C3BDD9-C062-4B56-A2DE-39873527C3B1}" type="pres">
      <dgm:prSet presAssocID="{979A6409-38D5-4F80-9814-B679AB23A173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ED5E181-AAAA-4A09-9A97-4F3442D7C917}" type="pres">
      <dgm:prSet presAssocID="{979A6409-38D5-4F80-9814-B679AB23A173}" presName="rect2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F5A9883-6CBB-4FD8-9623-B7B458BD440E}" type="pres">
      <dgm:prSet presAssocID="{DFE49CB4-5BDA-4BBD-9461-AD674A38DFAF}" presName="sibTrans" presStyleCnt="0"/>
      <dgm:spPr/>
    </dgm:pt>
    <dgm:pt modelId="{CC770185-F667-4167-AA1B-6D4F8DA8DD6A}" type="pres">
      <dgm:prSet presAssocID="{D766C218-BB0E-48DC-84E5-0D614BCE6110}" presName="composite" presStyleCnt="0"/>
      <dgm:spPr/>
    </dgm:pt>
    <dgm:pt modelId="{E63BC04F-5298-4927-867E-E6CAECB1035F}" type="pres">
      <dgm:prSet presAssocID="{D766C218-BB0E-48DC-84E5-0D614BCE6110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B3D7D76-E21C-473D-8E95-EECBFABBF85D}" type="pres">
      <dgm:prSet presAssocID="{D766C218-BB0E-48DC-84E5-0D614BCE6110}" presName="rect2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AE7D475C-9277-4732-B248-DD6C432121C7}" srcId="{36DD7DF3-78D3-4F66-9BD7-7E8F5F058739}" destId="{979A6409-38D5-4F80-9814-B679AB23A173}" srcOrd="2" destOrd="0" parTransId="{AB47939A-1F5C-4CCD-A827-2A76795B4B85}" sibTransId="{DFE49CB4-5BDA-4BBD-9461-AD674A38DFAF}"/>
    <dgm:cxn modelId="{F7CB321E-1E1B-4E4D-BDE3-8346BE1EE8D9}" type="presOf" srcId="{D766C218-BB0E-48DC-84E5-0D614BCE6110}" destId="{E63BC04F-5298-4927-867E-E6CAECB1035F}" srcOrd="0" destOrd="0" presId="urn:microsoft.com/office/officeart/2008/layout/PictureStrips"/>
    <dgm:cxn modelId="{03EC20EA-6855-420B-A1B6-19D42D461DDC}" type="presOf" srcId="{979A6409-38D5-4F80-9814-B679AB23A173}" destId="{13C3BDD9-C062-4B56-A2DE-39873527C3B1}" srcOrd="0" destOrd="0" presId="urn:microsoft.com/office/officeart/2008/layout/PictureStrips"/>
    <dgm:cxn modelId="{0631F86A-E1A4-41B0-A632-8A854973A660}" type="presOf" srcId="{75CEFA41-24B1-4244-B9E2-24EF8E01EE76}" destId="{E2E92512-7B9D-4C2D-9193-7FD8D50E0323}" srcOrd="0" destOrd="0" presId="urn:microsoft.com/office/officeart/2008/layout/PictureStrips"/>
    <dgm:cxn modelId="{AE061F9E-021A-4BEB-9B34-0F3E84CA9CAC}" srcId="{36DD7DF3-78D3-4F66-9BD7-7E8F5F058739}" destId="{D766C218-BB0E-48DC-84E5-0D614BCE6110}" srcOrd="3" destOrd="0" parTransId="{167D2A0E-357E-46D9-AB26-AD5A65A97157}" sibTransId="{D2A6A3E8-5E3F-43AF-A386-3CCB7806D592}"/>
    <dgm:cxn modelId="{F06BB5C5-5D93-43E9-9E5E-02CBC2788254}" type="presOf" srcId="{36DD7DF3-78D3-4F66-9BD7-7E8F5F058739}" destId="{B735BAFE-CBD0-4BDB-A277-67E4A5D8A16E}" srcOrd="0" destOrd="0" presId="urn:microsoft.com/office/officeart/2008/layout/PictureStrips"/>
    <dgm:cxn modelId="{38E8A354-693E-4859-8C1B-246DA1A0AC46}" srcId="{36DD7DF3-78D3-4F66-9BD7-7E8F5F058739}" destId="{75CEFA41-24B1-4244-B9E2-24EF8E01EE76}" srcOrd="1" destOrd="0" parTransId="{3940F800-855A-47B4-BE25-8386B14EB31D}" sibTransId="{4A73763A-60F7-4AB2-83F4-5A5F54B6602B}"/>
    <dgm:cxn modelId="{24E8562B-2514-459B-9028-2C8E2ED1B416}" srcId="{36DD7DF3-78D3-4F66-9BD7-7E8F5F058739}" destId="{E773C21D-EFAB-42B2-B35E-E02F23E694E9}" srcOrd="0" destOrd="0" parTransId="{5D35FFEE-9D8D-49DC-976C-8A86908688EF}" sibTransId="{C002CD31-F09D-49A3-A5DE-F2A628DF9101}"/>
    <dgm:cxn modelId="{4AE06848-2AF3-4431-A31B-E41C8D095631}" type="presOf" srcId="{E773C21D-EFAB-42B2-B35E-E02F23E694E9}" destId="{51A19692-F23B-44C9-9969-23AA46F4DECC}" srcOrd="0" destOrd="0" presId="urn:microsoft.com/office/officeart/2008/layout/PictureStrips"/>
    <dgm:cxn modelId="{B18EE076-DD88-40D4-93B2-F001B0136446}" type="presParOf" srcId="{B735BAFE-CBD0-4BDB-A277-67E4A5D8A16E}" destId="{4C866328-3539-4AAE-80CB-4E4979E6B11E}" srcOrd="0" destOrd="0" presId="urn:microsoft.com/office/officeart/2008/layout/PictureStrips"/>
    <dgm:cxn modelId="{751A916D-24FB-49D7-B7A5-48A38D8ACF8A}" type="presParOf" srcId="{4C866328-3539-4AAE-80CB-4E4979E6B11E}" destId="{51A19692-F23B-44C9-9969-23AA46F4DECC}" srcOrd="0" destOrd="0" presId="urn:microsoft.com/office/officeart/2008/layout/PictureStrips"/>
    <dgm:cxn modelId="{3220C2F1-CAF0-48F7-B7E2-9A5EAA8C5CAD}" type="presParOf" srcId="{4C866328-3539-4AAE-80CB-4E4979E6B11E}" destId="{9FDC1090-2339-4C2B-BDDB-A0FA8F923FEF}" srcOrd="1" destOrd="0" presId="urn:microsoft.com/office/officeart/2008/layout/PictureStrips"/>
    <dgm:cxn modelId="{914E6604-A32F-45BE-A7CE-37574A18EB7F}" type="presParOf" srcId="{B735BAFE-CBD0-4BDB-A277-67E4A5D8A16E}" destId="{98486F2A-A113-4395-84E1-1C9DA48840FC}" srcOrd="1" destOrd="0" presId="urn:microsoft.com/office/officeart/2008/layout/PictureStrips"/>
    <dgm:cxn modelId="{49279473-D7E2-49AD-B38A-F6807182EB9F}" type="presParOf" srcId="{B735BAFE-CBD0-4BDB-A277-67E4A5D8A16E}" destId="{1ED374FC-E19C-4032-BCC5-352BBD441512}" srcOrd="2" destOrd="0" presId="urn:microsoft.com/office/officeart/2008/layout/PictureStrips"/>
    <dgm:cxn modelId="{F6DD3A7D-E435-4F45-A7C8-E5BC461C71D1}" type="presParOf" srcId="{1ED374FC-E19C-4032-BCC5-352BBD441512}" destId="{E2E92512-7B9D-4C2D-9193-7FD8D50E0323}" srcOrd="0" destOrd="0" presId="urn:microsoft.com/office/officeart/2008/layout/PictureStrips"/>
    <dgm:cxn modelId="{0C010106-C1D7-4ACB-BF6B-7DDEC67D83D3}" type="presParOf" srcId="{1ED374FC-E19C-4032-BCC5-352BBD441512}" destId="{68652960-3C2B-44EC-B16D-D53BE6D60C32}" srcOrd="1" destOrd="0" presId="urn:microsoft.com/office/officeart/2008/layout/PictureStrips"/>
    <dgm:cxn modelId="{FC47E536-1481-41D8-B4D0-D3AA0EC1BC4C}" type="presParOf" srcId="{B735BAFE-CBD0-4BDB-A277-67E4A5D8A16E}" destId="{3D666A19-86C8-4FCF-84D0-50785CB72C54}" srcOrd="3" destOrd="0" presId="urn:microsoft.com/office/officeart/2008/layout/PictureStrips"/>
    <dgm:cxn modelId="{3003ECEA-9391-4726-8849-F8CB6E0D819D}" type="presParOf" srcId="{B735BAFE-CBD0-4BDB-A277-67E4A5D8A16E}" destId="{30C19D2B-A869-4AB3-B03F-19633AD45E96}" srcOrd="4" destOrd="0" presId="urn:microsoft.com/office/officeart/2008/layout/PictureStrips"/>
    <dgm:cxn modelId="{7C713D95-7D1E-4E9C-A333-C7D8E9CDFFBB}" type="presParOf" srcId="{30C19D2B-A869-4AB3-B03F-19633AD45E96}" destId="{13C3BDD9-C062-4B56-A2DE-39873527C3B1}" srcOrd="0" destOrd="0" presId="urn:microsoft.com/office/officeart/2008/layout/PictureStrips"/>
    <dgm:cxn modelId="{97259CEC-B8B1-4A78-B9A4-10A88451851C}" type="presParOf" srcId="{30C19D2B-A869-4AB3-B03F-19633AD45E96}" destId="{BED5E181-AAAA-4A09-9A97-4F3442D7C917}" srcOrd="1" destOrd="0" presId="urn:microsoft.com/office/officeart/2008/layout/PictureStrips"/>
    <dgm:cxn modelId="{F7BF131C-C5CB-41B4-B825-82996A9D4DD7}" type="presParOf" srcId="{B735BAFE-CBD0-4BDB-A277-67E4A5D8A16E}" destId="{3F5A9883-6CBB-4FD8-9623-B7B458BD440E}" srcOrd="5" destOrd="0" presId="urn:microsoft.com/office/officeart/2008/layout/PictureStrips"/>
    <dgm:cxn modelId="{17061BF6-4CCE-4ECC-8D47-9E3E58D98346}" type="presParOf" srcId="{B735BAFE-CBD0-4BDB-A277-67E4A5D8A16E}" destId="{CC770185-F667-4167-AA1B-6D4F8DA8DD6A}" srcOrd="6" destOrd="0" presId="urn:microsoft.com/office/officeart/2008/layout/PictureStrips"/>
    <dgm:cxn modelId="{F0B917A2-00C4-4504-B240-C312229E4D6C}" type="presParOf" srcId="{CC770185-F667-4167-AA1B-6D4F8DA8DD6A}" destId="{E63BC04F-5298-4927-867E-E6CAECB1035F}" srcOrd="0" destOrd="0" presId="urn:microsoft.com/office/officeart/2008/layout/PictureStrips"/>
    <dgm:cxn modelId="{BE15B0C5-47C8-4720-BD5F-CCE768D504BE}" type="presParOf" srcId="{CC770185-F667-4167-AA1B-6D4F8DA8DD6A}" destId="{7B3D7D76-E21C-473D-8E95-EECBFABBF85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6B7AAD11-2F46-4641-86F1-00CD9731C9B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DEE6057-5432-45E0-8FA4-F7FD40F65ABF}">
      <dgm:prSet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reflection blurRad="6350" stA="50000" endA="300" endPos="90000" dir="5400000" sy="-100000" algn="bl" rotWithShape="0"/>
        </a:effectLst>
      </dgm:spPr>
      <dgm:t>
        <a:bodyPr/>
        <a:lstStyle/>
        <a:p>
          <a:pPr algn="ctr" rtl="0"/>
          <a:r>
            <a:rPr lang="uk-UA" sz="2800" b="1" dirty="0" smtClean="0">
              <a:solidFill>
                <a:schemeClr val="bg2">
                  <a:lumMod val="10000"/>
                </a:schemeClr>
              </a:solidFill>
            </a:rPr>
            <a:t>Конкурс</a:t>
          </a:r>
          <a:r>
            <a:rPr lang="uk-UA" sz="2800" b="1" dirty="0" smtClean="0">
              <a:solidFill>
                <a:schemeClr val="tx2">
                  <a:lumMod val="50000"/>
                </a:schemeClr>
              </a:solidFill>
            </a:rPr>
            <a:t> «Редактор презентацій»</a:t>
          </a:r>
          <a:endParaRPr lang="uk-UA" sz="2800" dirty="0">
            <a:solidFill>
              <a:schemeClr val="tx2">
                <a:lumMod val="50000"/>
              </a:schemeClr>
            </a:solidFill>
          </a:endParaRPr>
        </a:p>
      </dgm:t>
    </dgm:pt>
    <dgm:pt modelId="{6F683735-7D07-4D82-960B-8BC782D6CD18}" type="parTrans" cxnId="{3E5FDC5B-3FE7-4BCB-8780-2ABFB068B41B}">
      <dgm:prSet/>
      <dgm:spPr/>
      <dgm:t>
        <a:bodyPr/>
        <a:lstStyle/>
        <a:p>
          <a:endParaRPr lang="uk-UA"/>
        </a:p>
      </dgm:t>
    </dgm:pt>
    <dgm:pt modelId="{51170FF0-EB2A-4413-B54F-1F2D4EDCE90A}" type="sibTrans" cxnId="{3E5FDC5B-3FE7-4BCB-8780-2ABFB068B41B}">
      <dgm:prSet/>
      <dgm:spPr/>
      <dgm:t>
        <a:bodyPr/>
        <a:lstStyle/>
        <a:p>
          <a:endParaRPr lang="uk-UA"/>
        </a:p>
      </dgm:t>
    </dgm:pt>
    <dgm:pt modelId="{C679669B-80B6-4C9C-9FA2-E724217814EE}" type="pres">
      <dgm:prSet presAssocID="{6B7AAD11-2F46-4641-86F1-00CD9731C9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A17DF1F-FC5A-48A6-B371-B2DCEED99D8E}" type="pres">
      <dgm:prSet presAssocID="{BDEE6057-5432-45E0-8FA4-F7FD40F65ABF}" presName="parentText" presStyleLbl="node1" presStyleIdx="0" presStyleCnt="1" custLinFactNeighborX="108" custLinFactNeighborY="-1857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86CA133-8440-4C72-8CDB-FF14FAD24AB4}" type="presOf" srcId="{6B7AAD11-2F46-4641-86F1-00CD9731C9B9}" destId="{C679669B-80B6-4C9C-9FA2-E724217814EE}" srcOrd="0" destOrd="0" presId="urn:microsoft.com/office/officeart/2005/8/layout/vList2"/>
    <dgm:cxn modelId="{237B70B0-1C3F-4FFC-9FBD-8472DE728FEF}" type="presOf" srcId="{BDEE6057-5432-45E0-8FA4-F7FD40F65ABF}" destId="{4A17DF1F-FC5A-48A6-B371-B2DCEED99D8E}" srcOrd="0" destOrd="0" presId="urn:microsoft.com/office/officeart/2005/8/layout/vList2"/>
    <dgm:cxn modelId="{3E5FDC5B-3FE7-4BCB-8780-2ABFB068B41B}" srcId="{6B7AAD11-2F46-4641-86F1-00CD9731C9B9}" destId="{BDEE6057-5432-45E0-8FA4-F7FD40F65ABF}" srcOrd="0" destOrd="0" parTransId="{6F683735-7D07-4D82-960B-8BC782D6CD18}" sibTransId="{51170FF0-EB2A-4413-B54F-1F2D4EDCE90A}"/>
    <dgm:cxn modelId="{5ADA0B64-EEE5-4BE1-96EE-E3BBFB65200D}" type="presParOf" srcId="{C679669B-80B6-4C9C-9FA2-E724217814EE}" destId="{4A17DF1F-FC5A-48A6-B371-B2DCEED99D8E}" srcOrd="0" destOrd="0" presId="urn:microsoft.com/office/officeart/2005/8/layout/vList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6B7AAD11-2F46-4641-86F1-00CD9731C9B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DEE6057-5432-45E0-8FA4-F7FD40F65ABF}">
      <dgm:prSet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reflection blurRad="6350" stA="50000" endA="300" endPos="90000" dir="5400000" sy="-100000" algn="bl" rotWithShape="0"/>
        </a:effectLst>
      </dgm:spPr>
      <dgm:t>
        <a:bodyPr/>
        <a:lstStyle/>
        <a:p>
          <a:pPr algn="ctr" rtl="0"/>
          <a:r>
            <a:rPr lang="uk-UA" sz="2800" b="1" dirty="0" smtClean="0">
              <a:solidFill>
                <a:schemeClr val="bg2">
                  <a:lumMod val="10000"/>
                </a:schemeClr>
              </a:solidFill>
            </a:rPr>
            <a:t>Конкурс</a:t>
          </a:r>
          <a:r>
            <a:rPr lang="uk-UA" sz="2800" b="1" dirty="0" smtClean="0">
              <a:solidFill>
                <a:schemeClr val="tx2">
                  <a:lumMod val="50000"/>
                </a:schemeClr>
              </a:solidFill>
            </a:rPr>
            <a:t> «Редактор презентацій»</a:t>
          </a:r>
          <a:endParaRPr lang="uk-UA" sz="2800" dirty="0">
            <a:solidFill>
              <a:schemeClr val="tx2">
                <a:lumMod val="50000"/>
              </a:schemeClr>
            </a:solidFill>
          </a:endParaRPr>
        </a:p>
      </dgm:t>
    </dgm:pt>
    <dgm:pt modelId="{6F683735-7D07-4D82-960B-8BC782D6CD18}" type="parTrans" cxnId="{3E5FDC5B-3FE7-4BCB-8780-2ABFB068B41B}">
      <dgm:prSet/>
      <dgm:spPr/>
      <dgm:t>
        <a:bodyPr/>
        <a:lstStyle/>
        <a:p>
          <a:endParaRPr lang="uk-UA"/>
        </a:p>
      </dgm:t>
    </dgm:pt>
    <dgm:pt modelId="{51170FF0-EB2A-4413-B54F-1F2D4EDCE90A}" type="sibTrans" cxnId="{3E5FDC5B-3FE7-4BCB-8780-2ABFB068B41B}">
      <dgm:prSet/>
      <dgm:spPr/>
      <dgm:t>
        <a:bodyPr/>
        <a:lstStyle/>
        <a:p>
          <a:endParaRPr lang="uk-UA"/>
        </a:p>
      </dgm:t>
    </dgm:pt>
    <dgm:pt modelId="{C679669B-80B6-4C9C-9FA2-E724217814EE}" type="pres">
      <dgm:prSet presAssocID="{6B7AAD11-2F46-4641-86F1-00CD9731C9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A17DF1F-FC5A-48A6-B371-B2DCEED99D8E}" type="pres">
      <dgm:prSet presAssocID="{BDEE6057-5432-45E0-8FA4-F7FD40F65ABF}" presName="parentText" presStyleLbl="node1" presStyleIdx="0" presStyleCnt="1" custLinFactNeighborX="108" custLinFactNeighborY="-1857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5E83127-2133-4FFD-ADCD-D54E7EF5C556}" type="presOf" srcId="{6B7AAD11-2F46-4641-86F1-00CD9731C9B9}" destId="{C679669B-80B6-4C9C-9FA2-E724217814EE}" srcOrd="0" destOrd="0" presId="urn:microsoft.com/office/officeart/2005/8/layout/vList2"/>
    <dgm:cxn modelId="{3E5FDC5B-3FE7-4BCB-8780-2ABFB068B41B}" srcId="{6B7AAD11-2F46-4641-86F1-00CD9731C9B9}" destId="{BDEE6057-5432-45E0-8FA4-F7FD40F65ABF}" srcOrd="0" destOrd="0" parTransId="{6F683735-7D07-4D82-960B-8BC782D6CD18}" sibTransId="{51170FF0-EB2A-4413-B54F-1F2D4EDCE90A}"/>
    <dgm:cxn modelId="{08BC62ED-E9C6-4C94-A8BD-5F070B729F46}" type="presOf" srcId="{BDEE6057-5432-45E0-8FA4-F7FD40F65ABF}" destId="{4A17DF1F-FC5A-48A6-B371-B2DCEED99D8E}" srcOrd="0" destOrd="0" presId="urn:microsoft.com/office/officeart/2005/8/layout/vList2"/>
    <dgm:cxn modelId="{BFF2093B-25B3-4C51-8ACB-BB98E16ABBB3}" type="presParOf" srcId="{C679669B-80B6-4C9C-9FA2-E724217814EE}" destId="{4A17DF1F-FC5A-48A6-B371-B2DCEED99D8E}" srcOrd="0" destOrd="0" presId="urn:microsoft.com/office/officeart/2005/8/layout/vList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6B7AAD11-2F46-4641-86F1-00CD9731C9B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DEE6057-5432-45E0-8FA4-F7FD40F65ABF}">
      <dgm:prSet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reflection blurRad="6350" stA="50000" endA="300" endPos="90000" dir="5400000" sy="-100000" algn="bl" rotWithShape="0"/>
        </a:effectLst>
      </dgm:spPr>
      <dgm:t>
        <a:bodyPr/>
        <a:lstStyle/>
        <a:p>
          <a:pPr algn="ctr" rtl="0"/>
          <a:r>
            <a:rPr lang="uk-UA" sz="2800" b="1" dirty="0" smtClean="0">
              <a:solidFill>
                <a:schemeClr val="bg2">
                  <a:lumMod val="10000"/>
                </a:schemeClr>
              </a:solidFill>
            </a:rPr>
            <a:t>Конкурс</a:t>
          </a:r>
          <a:r>
            <a:rPr lang="uk-UA" sz="2800" b="1" dirty="0" smtClean="0">
              <a:solidFill>
                <a:schemeClr val="tx2">
                  <a:lumMod val="50000"/>
                </a:schemeClr>
              </a:solidFill>
            </a:rPr>
            <a:t> «Редактор презентацій»</a:t>
          </a:r>
          <a:endParaRPr lang="uk-UA" sz="2800" dirty="0">
            <a:solidFill>
              <a:schemeClr val="tx2">
                <a:lumMod val="50000"/>
              </a:schemeClr>
            </a:solidFill>
          </a:endParaRPr>
        </a:p>
      </dgm:t>
    </dgm:pt>
    <dgm:pt modelId="{6F683735-7D07-4D82-960B-8BC782D6CD18}" type="parTrans" cxnId="{3E5FDC5B-3FE7-4BCB-8780-2ABFB068B41B}">
      <dgm:prSet/>
      <dgm:spPr/>
      <dgm:t>
        <a:bodyPr/>
        <a:lstStyle/>
        <a:p>
          <a:endParaRPr lang="uk-UA"/>
        </a:p>
      </dgm:t>
    </dgm:pt>
    <dgm:pt modelId="{51170FF0-EB2A-4413-B54F-1F2D4EDCE90A}" type="sibTrans" cxnId="{3E5FDC5B-3FE7-4BCB-8780-2ABFB068B41B}">
      <dgm:prSet/>
      <dgm:spPr/>
      <dgm:t>
        <a:bodyPr/>
        <a:lstStyle/>
        <a:p>
          <a:endParaRPr lang="uk-UA"/>
        </a:p>
      </dgm:t>
    </dgm:pt>
    <dgm:pt modelId="{C679669B-80B6-4C9C-9FA2-E724217814EE}" type="pres">
      <dgm:prSet presAssocID="{6B7AAD11-2F46-4641-86F1-00CD9731C9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A17DF1F-FC5A-48A6-B371-B2DCEED99D8E}" type="pres">
      <dgm:prSet presAssocID="{BDEE6057-5432-45E0-8FA4-F7FD40F65ABF}" presName="parentText" presStyleLbl="node1" presStyleIdx="0" presStyleCnt="1" custLinFactNeighborX="108" custLinFactNeighborY="-1857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E5FDC5B-3FE7-4BCB-8780-2ABFB068B41B}" srcId="{6B7AAD11-2F46-4641-86F1-00CD9731C9B9}" destId="{BDEE6057-5432-45E0-8FA4-F7FD40F65ABF}" srcOrd="0" destOrd="0" parTransId="{6F683735-7D07-4D82-960B-8BC782D6CD18}" sibTransId="{51170FF0-EB2A-4413-B54F-1F2D4EDCE90A}"/>
    <dgm:cxn modelId="{3DCD071F-2317-4B05-B154-2987B9B2B6EF}" type="presOf" srcId="{6B7AAD11-2F46-4641-86F1-00CD9731C9B9}" destId="{C679669B-80B6-4C9C-9FA2-E724217814EE}" srcOrd="0" destOrd="0" presId="urn:microsoft.com/office/officeart/2005/8/layout/vList2"/>
    <dgm:cxn modelId="{7BD58F43-B92B-4D87-96DC-AF694F6D6047}" type="presOf" srcId="{BDEE6057-5432-45E0-8FA4-F7FD40F65ABF}" destId="{4A17DF1F-FC5A-48A6-B371-B2DCEED99D8E}" srcOrd="0" destOrd="0" presId="urn:microsoft.com/office/officeart/2005/8/layout/vList2"/>
    <dgm:cxn modelId="{CF64915F-3635-4261-82DB-ED5993F0564A}" type="presParOf" srcId="{C679669B-80B6-4C9C-9FA2-E724217814EE}" destId="{4A17DF1F-FC5A-48A6-B371-B2DCEED99D8E}" srcOrd="0" destOrd="0" presId="urn:microsoft.com/office/officeart/2005/8/layout/vList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6B7AAD11-2F46-4641-86F1-00CD9731C9B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DEE6057-5432-45E0-8FA4-F7FD40F65ABF}">
      <dgm:prSet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reflection blurRad="6350" stA="50000" endA="300" endPos="90000" dir="5400000" sy="-100000" algn="bl" rotWithShape="0"/>
        </a:effectLst>
      </dgm:spPr>
      <dgm:t>
        <a:bodyPr/>
        <a:lstStyle/>
        <a:p>
          <a:pPr algn="ctr" rtl="0"/>
          <a:r>
            <a:rPr lang="uk-UA" sz="2800" b="1" dirty="0" smtClean="0">
              <a:solidFill>
                <a:schemeClr val="tx2">
                  <a:lumMod val="50000"/>
                </a:schemeClr>
              </a:solidFill>
            </a:rPr>
            <a:t>Інформація. Інформаційні процеси</a:t>
          </a:r>
          <a:endParaRPr lang="uk-UA" sz="2800" dirty="0">
            <a:solidFill>
              <a:schemeClr val="tx2">
                <a:lumMod val="50000"/>
              </a:schemeClr>
            </a:solidFill>
          </a:endParaRPr>
        </a:p>
      </dgm:t>
    </dgm:pt>
    <dgm:pt modelId="{6F683735-7D07-4D82-960B-8BC782D6CD18}" type="parTrans" cxnId="{3E5FDC5B-3FE7-4BCB-8780-2ABFB068B41B}">
      <dgm:prSet/>
      <dgm:spPr/>
      <dgm:t>
        <a:bodyPr/>
        <a:lstStyle/>
        <a:p>
          <a:endParaRPr lang="uk-UA"/>
        </a:p>
      </dgm:t>
    </dgm:pt>
    <dgm:pt modelId="{51170FF0-EB2A-4413-B54F-1F2D4EDCE90A}" type="sibTrans" cxnId="{3E5FDC5B-3FE7-4BCB-8780-2ABFB068B41B}">
      <dgm:prSet/>
      <dgm:spPr/>
      <dgm:t>
        <a:bodyPr/>
        <a:lstStyle/>
        <a:p>
          <a:endParaRPr lang="uk-UA"/>
        </a:p>
      </dgm:t>
    </dgm:pt>
    <dgm:pt modelId="{C679669B-80B6-4C9C-9FA2-E724217814EE}" type="pres">
      <dgm:prSet presAssocID="{6B7AAD11-2F46-4641-86F1-00CD9731C9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A17DF1F-FC5A-48A6-B371-B2DCEED99D8E}" type="pres">
      <dgm:prSet presAssocID="{BDEE6057-5432-45E0-8FA4-F7FD40F65ABF}" presName="parentText" presStyleLbl="node1" presStyleIdx="0" presStyleCnt="1" custLinFactNeighborX="108" custLinFactNeighborY="-1857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CF7A4E9-CE38-41A5-9114-088A63DA1258}" type="presOf" srcId="{6B7AAD11-2F46-4641-86F1-00CD9731C9B9}" destId="{C679669B-80B6-4C9C-9FA2-E724217814EE}" srcOrd="0" destOrd="0" presId="urn:microsoft.com/office/officeart/2005/8/layout/vList2"/>
    <dgm:cxn modelId="{4D8F6928-BD2D-4BA7-AEE5-71E996CE69ED}" type="presOf" srcId="{BDEE6057-5432-45E0-8FA4-F7FD40F65ABF}" destId="{4A17DF1F-FC5A-48A6-B371-B2DCEED99D8E}" srcOrd="0" destOrd="0" presId="urn:microsoft.com/office/officeart/2005/8/layout/vList2"/>
    <dgm:cxn modelId="{3E5FDC5B-3FE7-4BCB-8780-2ABFB068B41B}" srcId="{6B7AAD11-2F46-4641-86F1-00CD9731C9B9}" destId="{BDEE6057-5432-45E0-8FA4-F7FD40F65ABF}" srcOrd="0" destOrd="0" parTransId="{6F683735-7D07-4D82-960B-8BC782D6CD18}" sibTransId="{51170FF0-EB2A-4413-B54F-1F2D4EDCE90A}"/>
    <dgm:cxn modelId="{F6B7697D-9AD5-40E2-9DA6-A2C543E53C75}" type="presParOf" srcId="{C679669B-80B6-4C9C-9FA2-E724217814EE}" destId="{4A17DF1F-FC5A-48A6-B371-B2DCEED99D8E}" srcOrd="0" destOrd="0" presId="urn:microsoft.com/office/officeart/2005/8/layout/vList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6B7AAD11-2F46-4641-86F1-00CD9731C9B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DEE6057-5432-45E0-8FA4-F7FD40F65ABF}">
      <dgm:prSet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reflection blurRad="6350" stA="50000" endA="300" endPos="90000" dir="5400000" sy="-100000" algn="bl" rotWithShape="0"/>
        </a:effectLst>
      </dgm:spPr>
      <dgm:t>
        <a:bodyPr/>
        <a:lstStyle/>
        <a:p>
          <a:pPr algn="ctr" rtl="0"/>
          <a:r>
            <a:rPr lang="uk-UA" sz="2800" b="1" dirty="0" smtClean="0">
              <a:solidFill>
                <a:schemeClr val="tx2">
                  <a:lumMod val="50000"/>
                </a:schemeClr>
              </a:solidFill>
            </a:rPr>
            <a:t>Інформація. Інформаційні процеси</a:t>
          </a:r>
          <a:endParaRPr lang="uk-UA" sz="2800" dirty="0">
            <a:solidFill>
              <a:schemeClr val="tx2">
                <a:lumMod val="50000"/>
              </a:schemeClr>
            </a:solidFill>
          </a:endParaRPr>
        </a:p>
      </dgm:t>
    </dgm:pt>
    <dgm:pt modelId="{6F683735-7D07-4D82-960B-8BC782D6CD18}" type="parTrans" cxnId="{3E5FDC5B-3FE7-4BCB-8780-2ABFB068B41B}">
      <dgm:prSet/>
      <dgm:spPr/>
      <dgm:t>
        <a:bodyPr/>
        <a:lstStyle/>
        <a:p>
          <a:endParaRPr lang="uk-UA"/>
        </a:p>
      </dgm:t>
    </dgm:pt>
    <dgm:pt modelId="{51170FF0-EB2A-4413-B54F-1F2D4EDCE90A}" type="sibTrans" cxnId="{3E5FDC5B-3FE7-4BCB-8780-2ABFB068B41B}">
      <dgm:prSet/>
      <dgm:spPr/>
      <dgm:t>
        <a:bodyPr/>
        <a:lstStyle/>
        <a:p>
          <a:endParaRPr lang="uk-UA"/>
        </a:p>
      </dgm:t>
    </dgm:pt>
    <dgm:pt modelId="{C679669B-80B6-4C9C-9FA2-E724217814EE}" type="pres">
      <dgm:prSet presAssocID="{6B7AAD11-2F46-4641-86F1-00CD9731C9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A17DF1F-FC5A-48A6-B371-B2DCEED99D8E}" type="pres">
      <dgm:prSet presAssocID="{BDEE6057-5432-45E0-8FA4-F7FD40F65ABF}" presName="parentText" presStyleLbl="node1" presStyleIdx="0" presStyleCnt="1" custLinFactNeighborX="108" custLinFactNeighborY="-1857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9319ADE-759A-4DA8-AAFC-15260C085DBC}" type="presOf" srcId="{6B7AAD11-2F46-4641-86F1-00CD9731C9B9}" destId="{C679669B-80B6-4C9C-9FA2-E724217814EE}" srcOrd="0" destOrd="0" presId="urn:microsoft.com/office/officeart/2005/8/layout/vList2"/>
    <dgm:cxn modelId="{3E5FDC5B-3FE7-4BCB-8780-2ABFB068B41B}" srcId="{6B7AAD11-2F46-4641-86F1-00CD9731C9B9}" destId="{BDEE6057-5432-45E0-8FA4-F7FD40F65ABF}" srcOrd="0" destOrd="0" parTransId="{6F683735-7D07-4D82-960B-8BC782D6CD18}" sibTransId="{51170FF0-EB2A-4413-B54F-1F2D4EDCE90A}"/>
    <dgm:cxn modelId="{C76052D9-2A42-4AE6-A212-6F4E080167FC}" type="presOf" srcId="{BDEE6057-5432-45E0-8FA4-F7FD40F65ABF}" destId="{4A17DF1F-FC5A-48A6-B371-B2DCEED99D8E}" srcOrd="0" destOrd="0" presId="urn:microsoft.com/office/officeart/2005/8/layout/vList2"/>
    <dgm:cxn modelId="{5EDC537C-FB85-4F4E-BB7B-F04C930B97F4}" type="presParOf" srcId="{C679669B-80B6-4C9C-9FA2-E724217814EE}" destId="{4A17DF1F-FC5A-48A6-B371-B2DCEED99D8E}" srcOrd="0" destOrd="0" presId="urn:microsoft.com/office/officeart/2005/8/layout/vList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3D009505-0E0C-41B1-A82A-D410B1388773}" type="doc">
      <dgm:prSet loTypeId="urn:microsoft.com/office/officeart/2005/8/layout/bProcess2" loCatId="process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0E6F6542-4CCB-4E6D-8349-09549FB736AC}">
      <dgm:prSet custT="1"/>
      <dgm:spPr/>
      <dgm:t>
        <a:bodyPr>
          <a:prstTxWarp prst="textStop">
            <a:avLst/>
          </a:prstTxWarp>
        </a:bodyPr>
        <a:lstStyle/>
        <a:p>
          <a:pPr rtl="0"/>
          <a:r>
            <a:rPr lang="uk-UA" sz="1800" b="1" dirty="0" smtClean="0"/>
            <a:t>«Чи знаєш ти теорію?»</a:t>
          </a:r>
          <a:endParaRPr lang="uk-UA" sz="1800" b="1" dirty="0"/>
        </a:p>
      </dgm:t>
    </dgm:pt>
    <dgm:pt modelId="{3F2FCED2-46A4-4AAD-B664-2EF8A58C99F3}" type="parTrans" cxnId="{71EE035B-535B-456A-B9AC-7F8327B27D46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10A07056-A330-4226-9182-A189CF0C6B6D}" type="sibTrans" cxnId="{71EE035B-535B-456A-B9AC-7F8327B27D46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A5CE2FC3-2E89-4FA6-B8B7-6705FC3AFEF2}">
      <dgm:prSet custT="1"/>
      <dgm:spPr/>
      <dgm:t>
        <a:bodyPr>
          <a:prstTxWarp prst="textStop">
            <a:avLst/>
          </a:prstTxWarp>
        </a:bodyPr>
        <a:lstStyle/>
        <a:p>
          <a:pPr rtl="0"/>
          <a:r>
            <a:rPr lang="uk-UA" sz="1800" b="1" dirty="0" smtClean="0"/>
            <a:t>«Редактор презентацій»</a:t>
          </a:r>
          <a:endParaRPr lang="uk-UA" sz="1800" b="1" dirty="0"/>
        </a:p>
      </dgm:t>
    </dgm:pt>
    <dgm:pt modelId="{8E55FAA0-120B-4447-B144-707935D8E52E}" type="parTrans" cxnId="{0C159B27-39B2-42DB-A047-3363D63D084F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E65644B2-F57C-47C1-8B08-BFBFA8B43F76}" type="sibTrans" cxnId="{0C159B27-39B2-42DB-A047-3363D63D084F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19307B21-3E0B-4F35-A29C-ABA20FBBEC84}">
      <dgm:prSet custT="1"/>
      <dgm:spPr/>
      <dgm:t>
        <a:bodyPr>
          <a:prstTxWarp prst="textStop">
            <a:avLst/>
          </a:prstTxWarp>
        </a:bodyPr>
        <a:lstStyle/>
        <a:p>
          <a:pPr rtl="0"/>
          <a:r>
            <a:rPr lang="uk-UA" sz="1800" b="1" dirty="0" smtClean="0"/>
            <a:t>Створити презентацію </a:t>
          </a:r>
          <a:endParaRPr lang="uk-UA" sz="1800" b="1" dirty="0"/>
        </a:p>
      </dgm:t>
    </dgm:pt>
    <dgm:pt modelId="{5853ABD1-9E5D-4A1B-BD5E-DB3A10D2BE60}" type="parTrans" cxnId="{05FCDAC5-2A27-43AA-A0E0-E3B74F3548E9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A1340CDD-5AA8-4C1E-9AA0-AF754AC78582}" type="sibTrans" cxnId="{05FCDAC5-2A27-43AA-A0E0-E3B74F3548E9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1DBBC6EA-E9AD-48E6-BA1E-204ECCEF417E}">
      <dgm:prSet custT="1"/>
      <dgm:spPr/>
      <dgm:t>
        <a:bodyPr>
          <a:prstTxWarp prst="textStop">
            <a:avLst/>
          </a:prstTxWarp>
        </a:bodyPr>
        <a:lstStyle/>
        <a:p>
          <a:pPr rtl="0"/>
          <a:r>
            <a:rPr lang="uk-UA" sz="1800" b="1" dirty="0" smtClean="0"/>
            <a:t>Кінцева</a:t>
          </a:r>
          <a:endParaRPr lang="uk-UA" sz="1800" b="1" dirty="0"/>
        </a:p>
      </dgm:t>
    </dgm:pt>
    <dgm:pt modelId="{2BF5A796-AB5A-4F0A-BF25-455E2445AA05}" type="parTrans" cxnId="{73865C47-FFA8-4883-BA86-A0B73D8B221C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43A866C6-1EEF-4760-9D82-1FEE51C5B412}" type="sibTrans" cxnId="{73865C47-FFA8-4883-BA86-A0B73D8B221C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66CAE336-13BD-4717-86B7-E84DC79B4BB4}">
      <dgm:prSet custT="1"/>
      <dgm:spPr/>
      <dgm:t>
        <a:bodyPr>
          <a:prstTxWarp prst="textStop">
            <a:avLst/>
          </a:prstTxWarp>
        </a:bodyPr>
        <a:lstStyle/>
        <a:p>
          <a:pPr rtl="0"/>
          <a:r>
            <a:rPr lang="uk-UA" sz="1800" b="1" dirty="0" smtClean="0"/>
            <a:t>«Креативність»</a:t>
          </a:r>
          <a:endParaRPr lang="uk-UA" sz="1800" b="1" dirty="0"/>
        </a:p>
      </dgm:t>
    </dgm:pt>
    <dgm:pt modelId="{30D40194-F39F-43CC-BF66-05AC97DD7811}" type="sibTrans" cxnId="{6E4ED2F3-88E7-4A76-A4F6-2687CACF0B13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A25C70FB-E742-4C6D-A732-2E42F4EE06CE}" type="parTrans" cxnId="{6E4ED2F3-88E7-4A76-A4F6-2687CACF0B13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218AE834-01E7-4F9B-8F5F-379277163264}">
      <dgm:prSet custT="1"/>
      <dgm:spPr/>
      <dgm:t>
        <a:bodyPr>
          <a:prstTxWarp prst="textStop">
            <a:avLst/>
          </a:prstTxWarp>
        </a:bodyPr>
        <a:lstStyle/>
        <a:p>
          <a:pPr rtl="0"/>
          <a:r>
            <a:rPr lang="uk-UA" sz="1800" b="1" dirty="0" smtClean="0">
              <a:ln>
                <a:solidFill>
                  <a:schemeClr val="accent1">
                    <a:lumMod val="50000"/>
                  </a:schemeClr>
                </a:solidFill>
              </a:ln>
            </a:rPr>
            <a:t>«Розв'яжи кросворд»</a:t>
          </a:r>
          <a:endParaRPr lang="uk-UA" sz="1800" b="1" dirty="0">
            <a:ln>
              <a:solidFill>
                <a:schemeClr val="accent1">
                  <a:lumMod val="50000"/>
                </a:schemeClr>
              </a:solidFill>
            </a:ln>
          </a:endParaRPr>
        </a:p>
      </dgm:t>
    </dgm:pt>
    <dgm:pt modelId="{8A1795EF-514C-4C75-89E2-86D39F7223B2}" type="parTrans" cxnId="{99F98280-48FA-4AD6-B16B-1EF6A44D32E4}">
      <dgm:prSet/>
      <dgm:spPr/>
      <dgm:t>
        <a:bodyPr/>
        <a:lstStyle/>
        <a:p>
          <a:endParaRPr lang="uk-UA"/>
        </a:p>
      </dgm:t>
    </dgm:pt>
    <dgm:pt modelId="{CAABEECB-17FD-4312-9657-34001FF49E91}" type="sibTrans" cxnId="{99F98280-48FA-4AD6-B16B-1EF6A44D32E4}">
      <dgm:prSet/>
      <dgm:spPr/>
      <dgm:t>
        <a:bodyPr/>
        <a:lstStyle/>
        <a:p>
          <a:endParaRPr lang="uk-UA"/>
        </a:p>
      </dgm:t>
    </dgm:pt>
    <dgm:pt modelId="{B0F9E1A4-2F70-4BCE-AEEF-2243DBAA1C3E}" type="pres">
      <dgm:prSet presAssocID="{3D009505-0E0C-41B1-A82A-D410B1388773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4E9FA94E-8A2F-462E-8882-AB405247E8DC}" type="pres">
      <dgm:prSet presAssocID="{0E6F6542-4CCB-4E6D-8349-09549FB736AC}" presName="firstNode" presStyleLbl="node1" presStyleIdx="0" presStyleCnt="6" custScaleX="408625" custScaleY="10573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0665C64-A377-4BEC-BF61-2B92452618E6}" type="pres">
      <dgm:prSet presAssocID="{10A07056-A330-4226-9182-A189CF0C6B6D}" presName="sibTrans" presStyleLbl="sibTrans2D1" presStyleIdx="0" presStyleCnt="5"/>
      <dgm:spPr/>
      <dgm:t>
        <a:bodyPr/>
        <a:lstStyle/>
        <a:p>
          <a:endParaRPr lang="uk-UA"/>
        </a:p>
      </dgm:t>
    </dgm:pt>
    <dgm:pt modelId="{032F1B5F-2523-4DFF-A5F4-E53D90496943}" type="pres">
      <dgm:prSet presAssocID="{A5CE2FC3-2E89-4FA6-B8B7-6705FC3AFEF2}" presName="middleNode" presStyleCnt="0"/>
      <dgm:spPr/>
    </dgm:pt>
    <dgm:pt modelId="{C1C9BC9A-5D33-4568-ABEC-0F68BD701A43}" type="pres">
      <dgm:prSet presAssocID="{A5CE2FC3-2E89-4FA6-B8B7-6705FC3AFEF2}" presName="padding" presStyleLbl="node1" presStyleIdx="0" presStyleCnt="6"/>
      <dgm:spPr/>
    </dgm:pt>
    <dgm:pt modelId="{56EFF05B-DFC5-4109-9707-A2CE68C53BEB}" type="pres">
      <dgm:prSet presAssocID="{A5CE2FC3-2E89-4FA6-B8B7-6705FC3AFEF2}" presName="shape" presStyleLbl="node1" presStyleIdx="1" presStyleCnt="6" custScaleX="573334" custScaleY="13373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5CCF509-F347-4E94-93A2-0998C3162A63}" type="pres">
      <dgm:prSet presAssocID="{E65644B2-F57C-47C1-8B08-BFBFA8B43F76}" presName="sibTrans" presStyleLbl="sibTrans2D1" presStyleIdx="1" presStyleCnt="5"/>
      <dgm:spPr/>
      <dgm:t>
        <a:bodyPr/>
        <a:lstStyle/>
        <a:p>
          <a:endParaRPr lang="uk-UA"/>
        </a:p>
      </dgm:t>
    </dgm:pt>
    <dgm:pt modelId="{BC622E76-97FA-49B2-A7D2-5EB003AC6F4C}" type="pres">
      <dgm:prSet presAssocID="{218AE834-01E7-4F9B-8F5F-379277163264}" presName="middleNode" presStyleCnt="0"/>
      <dgm:spPr/>
    </dgm:pt>
    <dgm:pt modelId="{1AAF5CF1-F3B9-4BE8-BED7-1EB137DA6916}" type="pres">
      <dgm:prSet presAssocID="{218AE834-01E7-4F9B-8F5F-379277163264}" presName="padding" presStyleLbl="node1" presStyleIdx="1" presStyleCnt="6"/>
      <dgm:spPr/>
    </dgm:pt>
    <dgm:pt modelId="{CC15A6FA-F8CF-44CB-BAD1-66A2E1222DFF}" type="pres">
      <dgm:prSet presAssocID="{218AE834-01E7-4F9B-8F5F-379277163264}" presName="shape" presStyleLbl="node1" presStyleIdx="2" presStyleCnt="6" custScaleX="1038758" custScaleY="43592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D01F6F-BAD3-472F-B945-C40BDF601226}" type="pres">
      <dgm:prSet presAssocID="{CAABEECB-17FD-4312-9657-34001FF49E91}" presName="sibTrans" presStyleLbl="sibTrans2D1" presStyleIdx="2" presStyleCnt="5"/>
      <dgm:spPr/>
      <dgm:t>
        <a:bodyPr/>
        <a:lstStyle/>
        <a:p>
          <a:endParaRPr lang="uk-UA"/>
        </a:p>
      </dgm:t>
    </dgm:pt>
    <dgm:pt modelId="{7C2DF7EF-B420-47BF-A4E8-817ED2A2609F}" type="pres">
      <dgm:prSet presAssocID="{66CAE336-13BD-4717-86B7-E84DC79B4BB4}" presName="middleNode" presStyleCnt="0"/>
      <dgm:spPr/>
    </dgm:pt>
    <dgm:pt modelId="{69CCFC10-123E-4B3D-AAD1-0276B95011CD}" type="pres">
      <dgm:prSet presAssocID="{66CAE336-13BD-4717-86B7-E84DC79B4BB4}" presName="padding" presStyleLbl="node1" presStyleIdx="2" presStyleCnt="6"/>
      <dgm:spPr/>
    </dgm:pt>
    <dgm:pt modelId="{33C4DEC8-DE33-43A6-87E1-1C3D9D77754B}" type="pres">
      <dgm:prSet presAssocID="{66CAE336-13BD-4717-86B7-E84DC79B4BB4}" presName="shape" presStyleLbl="node1" presStyleIdx="3" presStyleCnt="6" custScaleX="452704" custScaleY="17069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BD14C83-BCA8-47A3-95E3-9B6256BEECB0}" type="pres">
      <dgm:prSet presAssocID="{30D40194-F39F-43CC-BF66-05AC97DD7811}" presName="sibTrans" presStyleLbl="sibTrans2D1" presStyleIdx="3" presStyleCnt="5"/>
      <dgm:spPr/>
      <dgm:t>
        <a:bodyPr/>
        <a:lstStyle/>
        <a:p>
          <a:endParaRPr lang="uk-UA"/>
        </a:p>
      </dgm:t>
    </dgm:pt>
    <dgm:pt modelId="{8844871C-2E59-4034-BD86-97849C573A2C}" type="pres">
      <dgm:prSet presAssocID="{19307B21-3E0B-4F35-A29C-ABA20FBBEC84}" presName="middleNode" presStyleCnt="0"/>
      <dgm:spPr/>
    </dgm:pt>
    <dgm:pt modelId="{DFC53A0B-0D87-4AC2-A173-0DA4BF6C82EF}" type="pres">
      <dgm:prSet presAssocID="{19307B21-3E0B-4F35-A29C-ABA20FBBEC84}" presName="padding" presStyleLbl="node1" presStyleIdx="3" presStyleCnt="6"/>
      <dgm:spPr/>
    </dgm:pt>
    <dgm:pt modelId="{4F9F9F00-E96D-4221-9AB2-17BD246109D1}" type="pres">
      <dgm:prSet presAssocID="{19307B21-3E0B-4F35-A29C-ABA20FBBEC84}" presName="shape" presStyleLbl="node1" presStyleIdx="4" presStyleCnt="6" custScaleX="563752" custScaleY="1940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135370A-B7A5-40CD-9630-6E1669F5872B}" type="pres">
      <dgm:prSet presAssocID="{A1340CDD-5AA8-4C1E-9AA0-AF754AC78582}" presName="sibTrans" presStyleLbl="sibTrans2D1" presStyleIdx="4" presStyleCnt="5"/>
      <dgm:spPr/>
      <dgm:t>
        <a:bodyPr/>
        <a:lstStyle/>
        <a:p>
          <a:endParaRPr lang="uk-UA"/>
        </a:p>
      </dgm:t>
    </dgm:pt>
    <dgm:pt modelId="{DA768718-BE6F-4A42-B3E0-78D2FAEF7081}" type="pres">
      <dgm:prSet presAssocID="{1DBBC6EA-E9AD-48E6-BA1E-204ECCEF417E}" presName="lastNode" presStyleLbl="node1" presStyleIdx="5" presStyleCnt="6" custScaleX="259656" custScaleY="7677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AF1C799-2C42-4EC7-9DD7-CC18860656B2}" type="presOf" srcId="{66CAE336-13BD-4717-86B7-E84DC79B4BB4}" destId="{33C4DEC8-DE33-43A6-87E1-1C3D9D77754B}" srcOrd="0" destOrd="0" presId="urn:microsoft.com/office/officeart/2005/8/layout/bProcess2"/>
    <dgm:cxn modelId="{CA91654E-18A1-476B-BC1E-592792A91377}" type="presOf" srcId="{0E6F6542-4CCB-4E6D-8349-09549FB736AC}" destId="{4E9FA94E-8A2F-462E-8882-AB405247E8DC}" srcOrd="0" destOrd="0" presId="urn:microsoft.com/office/officeart/2005/8/layout/bProcess2"/>
    <dgm:cxn modelId="{3103CD3E-4793-4B13-9E07-16EF6CA909CA}" type="presOf" srcId="{A1340CDD-5AA8-4C1E-9AA0-AF754AC78582}" destId="{7135370A-B7A5-40CD-9630-6E1669F5872B}" srcOrd="0" destOrd="0" presId="urn:microsoft.com/office/officeart/2005/8/layout/bProcess2"/>
    <dgm:cxn modelId="{71EE035B-535B-456A-B9AC-7F8327B27D46}" srcId="{3D009505-0E0C-41B1-A82A-D410B1388773}" destId="{0E6F6542-4CCB-4E6D-8349-09549FB736AC}" srcOrd="0" destOrd="0" parTransId="{3F2FCED2-46A4-4AAD-B664-2EF8A58C99F3}" sibTransId="{10A07056-A330-4226-9182-A189CF0C6B6D}"/>
    <dgm:cxn modelId="{46E110AA-2190-4BC8-9C6F-DAE276DCBAF7}" type="presOf" srcId="{218AE834-01E7-4F9B-8F5F-379277163264}" destId="{CC15A6FA-F8CF-44CB-BAD1-66A2E1222DFF}" srcOrd="0" destOrd="0" presId="urn:microsoft.com/office/officeart/2005/8/layout/bProcess2"/>
    <dgm:cxn modelId="{602A3116-2325-4D6E-92ED-01507F397B73}" type="presOf" srcId="{CAABEECB-17FD-4312-9657-34001FF49E91}" destId="{94D01F6F-BAD3-472F-B945-C40BDF601226}" srcOrd="0" destOrd="0" presId="urn:microsoft.com/office/officeart/2005/8/layout/bProcess2"/>
    <dgm:cxn modelId="{44C763DC-F97F-4348-8110-B2C50BBCE08A}" type="presOf" srcId="{E65644B2-F57C-47C1-8B08-BFBFA8B43F76}" destId="{05CCF509-F347-4E94-93A2-0998C3162A63}" srcOrd="0" destOrd="0" presId="urn:microsoft.com/office/officeart/2005/8/layout/bProcess2"/>
    <dgm:cxn modelId="{0C159B27-39B2-42DB-A047-3363D63D084F}" srcId="{3D009505-0E0C-41B1-A82A-D410B1388773}" destId="{A5CE2FC3-2E89-4FA6-B8B7-6705FC3AFEF2}" srcOrd="1" destOrd="0" parTransId="{8E55FAA0-120B-4447-B144-707935D8E52E}" sibTransId="{E65644B2-F57C-47C1-8B08-BFBFA8B43F76}"/>
    <dgm:cxn modelId="{73865C47-FFA8-4883-BA86-A0B73D8B221C}" srcId="{3D009505-0E0C-41B1-A82A-D410B1388773}" destId="{1DBBC6EA-E9AD-48E6-BA1E-204ECCEF417E}" srcOrd="5" destOrd="0" parTransId="{2BF5A796-AB5A-4F0A-BF25-455E2445AA05}" sibTransId="{43A866C6-1EEF-4760-9D82-1FEE51C5B412}"/>
    <dgm:cxn modelId="{949F0640-6735-40B0-8153-8D5E2DC1ACA0}" type="presOf" srcId="{3D009505-0E0C-41B1-A82A-D410B1388773}" destId="{B0F9E1A4-2F70-4BCE-AEEF-2243DBAA1C3E}" srcOrd="0" destOrd="0" presId="urn:microsoft.com/office/officeart/2005/8/layout/bProcess2"/>
    <dgm:cxn modelId="{F49EF240-B760-403E-8664-2D3F2597774C}" type="presOf" srcId="{1DBBC6EA-E9AD-48E6-BA1E-204ECCEF417E}" destId="{DA768718-BE6F-4A42-B3E0-78D2FAEF7081}" srcOrd="0" destOrd="0" presId="urn:microsoft.com/office/officeart/2005/8/layout/bProcess2"/>
    <dgm:cxn modelId="{0CEB0157-08AB-4D4E-8676-5C7BDBFCE31D}" type="presOf" srcId="{A5CE2FC3-2E89-4FA6-B8B7-6705FC3AFEF2}" destId="{56EFF05B-DFC5-4109-9707-A2CE68C53BEB}" srcOrd="0" destOrd="0" presId="urn:microsoft.com/office/officeart/2005/8/layout/bProcess2"/>
    <dgm:cxn modelId="{99F98280-48FA-4AD6-B16B-1EF6A44D32E4}" srcId="{3D009505-0E0C-41B1-A82A-D410B1388773}" destId="{218AE834-01E7-4F9B-8F5F-379277163264}" srcOrd="2" destOrd="0" parTransId="{8A1795EF-514C-4C75-89E2-86D39F7223B2}" sibTransId="{CAABEECB-17FD-4312-9657-34001FF49E91}"/>
    <dgm:cxn modelId="{135A69F4-B674-4071-B72F-2816768AC755}" type="presOf" srcId="{30D40194-F39F-43CC-BF66-05AC97DD7811}" destId="{3BD14C83-BCA8-47A3-95E3-9B6256BEECB0}" srcOrd="0" destOrd="0" presId="urn:microsoft.com/office/officeart/2005/8/layout/bProcess2"/>
    <dgm:cxn modelId="{6E4ED2F3-88E7-4A76-A4F6-2687CACF0B13}" srcId="{3D009505-0E0C-41B1-A82A-D410B1388773}" destId="{66CAE336-13BD-4717-86B7-E84DC79B4BB4}" srcOrd="3" destOrd="0" parTransId="{A25C70FB-E742-4C6D-A732-2E42F4EE06CE}" sibTransId="{30D40194-F39F-43CC-BF66-05AC97DD7811}"/>
    <dgm:cxn modelId="{46C8D02A-FE92-4679-8844-22C1AC4EE2A6}" type="presOf" srcId="{19307B21-3E0B-4F35-A29C-ABA20FBBEC84}" destId="{4F9F9F00-E96D-4221-9AB2-17BD246109D1}" srcOrd="0" destOrd="0" presId="urn:microsoft.com/office/officeart/2005/8/layout/bProcess2"/>
    <dgm:cxn modelId="{8A224F31-F74F-41B6-B9BC-763E8AE78122}" type="presOf" srcId="{10A07056-A330-4226-9182-A189CF0C6B6D}" destId="{70665C64-A377-4BEC-BF61-2B92452618E6}" srcOrd="0" destOrd="0" presId="urn:microsoft.com/office/officeart/2005/8/layout/bProcess2"/>
    <dgm:cxn modelId="{05FCDAC5-2A27-43AA-A0E0-E3B74F3548E9}" srcId="{3D009505-0E0C-41B1-A82A-D410B1388773}" destId="{19307B21-3E0B-4F35-A29C-ABA20FBBEC84}" srcOrd="4" destOrd="0" parTransId="{5853ABD1-9E5D-4A1B-BD5E-DB3A10D2BE60}" sibTransId="{A1340CDD-5AA8-4C1E-9AA0-AF754AC78582}"/>
    <dgm:cxn modelId="{7E93CC21-7CA1-452D-843C-A85C43A05709}" type="presParOf" srcId="{B0F9E1A4-2F70-4BCE-AEEF-2243DBAA1C3E}" destId="{4E9FA94E-8A2F-462E-8882-AB405247E8DC}" srcOrd="0" destOrd="0" presId="urn:microsoft.com/office/officeart/2005/8/layout/bProcess2"/>
    <dgm:cxn modelId="{F49A1C8E-854B-4655-90A9-1080E43530DF}" type="presParOf" srcId="{B0F9E1A4-2F70-4BCE-AEEF-2243DBAA1C3E}" destId="{70665C64-A377-4BEC-BF61-2B92452618E6}" srcOrd="1" destOrd="0" presId="urn:microsoft.com/office/officeart/2005/8/layout/bProcess2"/>
    <dgm:cxn modelId="{13D50CE5-F75B-4DA3-AB92-8FDE58B49193}" type="presParOf" srcId="{B0F9E1A4-2F70-4BCE-AEEF-2243DBAA1C3E}" destId="{032F1B5F-2523-4DFF-A5F4-E53D90496943}" srcOrd="2" destOrd="0" presId="urn:microsoft.com/office/officeart/2005/8/layout/bProcess2"/>
    <dgm:cxn modelId="{79FBB5AC-8B50-49B2-BDF1-C44EE970D318}" type="presParOf" srcId="{032F1B5F-2523-4DFF-A5F4-E53D90496943}" destId="{C1C9BC9A-5D33-4568-ABEC-0F68BD701A43}" srcOrd="0" destOrd="0" presId="urn:microsoft.com/office/officeart/2005/8/layout/bProcess2"/>
    <dgm:cxn modelId="{FA9567B6-54A9-4AFE-8955-4E4B1C35A841}" type="presParOf" srcId="{032F1B5F-2523-4DFF-A5F4-E53D90496943}" destId="{56EFF05B-DFC5-4109-9707-A2CE68C53BEB}" srcOrd="1" destOrd="0" presId="urn:microsoft.com/office/officeart/2005/8/layout/bProcess2"/>
    <dgm:cxn modelId="{37A37EA7-90DE-4EC6-9B62-250180DD979F}" type="presParOf" srcId="{B0F9E1A4-2F70-4BCE-AEEF-2243DBAA1C3E}" destId="{05CCF509-F347-4E94-93A2-0998C3162A63}" srcOrd="3" destOrd="0" presId="urn:microsoft.com/office/officeart/2005/8/layout/bProcess2"/>
    <dgm:cxn modelId="{4D4DA80E-A927-4919-9CAD-D7C2455866EB}" type="presParOf" srcId="{B0F9E1A4-2F70-4BCE-AEEF-2243DBAA1C3E}" destId="{BC622E76-97FA-49B2-A7D2-5EB003AC6F4C}" srcOrd="4" destOrd="0" presId="urn:microsoft.com/office/officeart/2005/8/layout/bProcess2"/>
    <dgm:cxn modelId="{8BF36B64-787B-49C4-8FAE-98D144AE3D34}" type="presParOf" srcId="{BC622E76-97FA-49B2-A7D2-5EB003AC6F4C}" destId="{1AAF5CF1-F3B9-4BE8-BED7-1EB137DA6916}" srcOrd="0" destOrd="0" presId="urn:microsoft.com/office/officeart/2005/8/layout/bProcess2"/>
    <dgm:cxn modelId="{8093D184-35E3-4DEC-9EAD-6BCFAED31017}" type="presParOf" srcId="{BC622E76-97FA-49B2-A7D2-5EB003AC6F4C}" destId="{CC15A6FA-F8CF-44CB-BAD1-66A2E1222DFF}" srcOrd="1" destOrd="0" presId="urn:microsoft.com/office/officeart/2005/8/layout/bProcess2"/>
    <dgm:cxn modelId="{60C131E4-4507-45A0-BC95-45AD27D60DBE}" type="presParOf" srcId="{B0F9E1A4-2F70-4BCE-AEEF-2243DBAA1C3E}" destId="{94D01F6F-BAD3-472F-B945-C40BDF601226}" srcOrd="5" destOrd="0" presId="urn:microsoft.com/office/officeart/2005/8/layout/bProcess2"/>
    <dgm:cxn modelId="{208927D9-32FF-44E4-949B-C32797D62C3E}" type="presParOf" srcId="{B0F9E1A4-2F70-4BCE-AEEF-2243DBAA1C3E}" destId="{7C2DF7EF-B420-47BF-A4E8-817ED2A2609F}" srcOrd="6" destOrd="0" presId="urn:microsoft.com/office/officeart/2005/8/layout/bProcess2"/>
    <dgm:cxn modelId="{54929DEB-97C1-40B2-BA3A-C19C250A38E0}" type="presParOf" srcId="{7C2DF7EF-B420-47BF-A4E8-817ED2A2609F}" destId="{69CCFC10-123E-4B3D-AAD1-0276B95011CD}" srcOrd="0" destOrd="0" presId="urn:microsoft.com/office/officeart/2005/8/layout/bProcess2"/>
    <dgm:cxn modelId="{20958F30-E152-497E-A246-C16FEFAD60D2}" type="presParOf" srcId="{7C2DF7EF-B420-47BF-A4E8-817ED2A2609F}" destId="{33C4DEC8-DE33-43A6-87E1-1C3D9D77754B}" srcOrd="1" destOrd="0" presId="urn:microsoft.com/office/officeart/2005/8/layout/bProcess2"/>
    <dgm:cxn modelId="{54E63CF7-A12B-409E-805E-8A96623B8560}" type="presParOf" srcId="{B0F9E1A4-2F70-4BCE-AEEF-2243DBAA1C3E}" destId="{3BD14C83-BCA8-47A3-95E3-9B6256BEECB0}" srcOrd="7" destOrd="0" presId="urn:microsoft.com/office/officeart/2005/8/layout/bProcess2"/>
    <dgm:cxn modelId="{1AE66ABD-E6A6-4456-9BB0-697255D6BAE7}" type="presParOf" srcId="{B0F9E1A4-2F70-4BCE-AEEF-2243DBAA1C3E}" destId="{8844871C-2E59-4034-BD86-97849C573A2C}" srcOrd="8" destOrd="0" presId="urn:microsoft.com/office/officeart/2005/8/layout/bProcess2"/>
    <dgm:cxn modelId="{4A3A0B3F-BA4E-4A93-9484-A9911D7C1D3A}" type="presParOf" srcId="{8844871C-2E59-4034-BD86-97849C573A2C}" destId="{DFC53A0B-0D87-4AC2-A173-0DA4BF6C82EF}" srcOrd="0" destOrd="0" presId="urn:microsoft.com/office/officeart/2005/8/layout/bProcess2"/>
    <dgm:cxn modelId="{700DDE07-2AB0-426A-8BDC-C31353F3751A}" type="presParOf" srcId="{8844871C-2E59-4034-BD86-97849C573A2C}" destId="{4F9F9F00-E96D-4221-9AB2-17BD246109D1}" srcOrd="1" destOrd="0" presId="urn:microsoft.com/office/officeart/2005/8/layout/bProcess2"/>
    <dgm:cxn modelId="{8663A38D-679F-4BCB-A914-14182BD96822}" type="presParOf" srcId="{B0F9E1A4-2F70-4BCE-AEEF-2243DBAA1C3E}" destId="{7135370A-B7A5-40CD-9630-6E1669F5872B}" srcOrd="9" destOrd="0" presId="urn:microsoft.com/office/officeart/2005/8/layout/bProcess2"/>
    <dgm:cxn modelId="{BDCE0802-EEA7-4889-B59D-EDC31D685563}" type="presParOf" srcId="{B0F9E1A4-2F70-4BCE-AEEF-2243DBAA1C3E}" destId="{DA768718-BE6F-4A42-B3E0-78D2FAEF7081}" srcOrd="1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6B7AAD11-2F46-4641-86F1-00CD9731C9B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DEE6057-5432-45E0-8FA4-F7FD40F65ABF}">
      <dgm:prSet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reflection blurRad="6350" stA="50000" endA="300" endPos="90000" dir="5400000" sy="-100000" algn="bl" rotWithShape="0"/>
        </a:effectLst>
      </dgm:spPr>
      <dgm:t>
        <a:bodyPr/>
        <a:lstStyle/>
        <a:p>
          <a:pPr algn="ctr" rtl="0"/>
          <a:r>
            <a:rPr lang="uk-UA" sz="2800" b="1" dirty="0" smtClean="0">
              <a:solidFill>
                <a:schemeClr val="bg2">
                  <a:lumMod val="10000"/>
                </a:schemeClr>
              </a:solidFill>
            </a:rPr>
            <a:t>Конкурс</a:t>
          </a:r>
          <a:r>
            <a:rPr lang="uk-UA" sz="2800" b="1" dirty="0" smtClean="0">
              <a:solidFill>
                <a:schemeClr val="tx2">
                  <a:lumMod val="50000"/>
                </a:schemeClr>
              </a:solidFill>
            </a:rPr>
            <a:t> «Розв'яжи кросворд»</a:t>
          </a:r>
          <a:endParaRPr lang="uk-UA" sz="2800" dirty="0">
            <a:solidFill>
              <a:schemeClr val="tx2">
                <a:lumMod val="50000"/>
              </a:schemeClr>
            </a:solidFill>
          </a:endParaRPr>
        </a:p>
      </dgm:t>
    </dgm:pt>
    <dgm:pt modelId="{6F683735-7D07-4D82-960B-8BC782D6CD18}" type="parTrans" cxnId="{3E5FDC5B-3FE7-4BCB-8780-2ABFB068B41B}">
      <dgm:prSet/>
      <dgm:spPr/>
      <dgm:t>
        <a:bodyPr/>
        <a:lstStyle/>
        <a:p>
          <a:endParaRPr lang="uk-UA"/>
        </a:p>
      </dgm:t>
    </dgm:pt>
    <dgm:pt modelId="{51170FF0-EB2A-4413-B54F-1F2D4EDCE90A}" type="sibTrans" cxnId="{3E5FDC5B-3FE7-4BCB-8780-2ABFB068B41B}">
      <dgm:prSet/>
      <dgm:spPr/>
      <dgm:t>
        <a:bodyPr/>
        <a:lstStyle/>
        <a:p>
          <a:endParaRPr lang="uk-UA"/>
        </a:p>
      </dgm:t>
    </dgm:pt>
    <dgm:pt modelId="{C679669B-80B6-4C9C-9FA2-E724217814EE}" type="pres">
      <dgm:prSet presAssocID="{6B7AAD11-2F46-4641-86F1-00CD9731C9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A17DF1F-FC5A-48A6-B371-B2DCEED99D8E}" type="pres">
      <dgm:prSet presAssocID="{BDEE6057-5432-45E0-8FA4-F7FD40F65ABF}" presName="parentText" presStyleLbl="node1" presStyleIdx="0" presStyleCnt="1" custLinFactNeighborX="108" custLinFactNeighborY="-1857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B7F0BC3-F886-46A1-A240-1E3519AF05D3}" type="presOf" srcId="{6B7AAD11-2F46-4641-86F1-00CD9731C9B9}" destId="{C679669B-80B6-4C9C-9FA2-E724217814EE}" srcOrd="0" destOrd="0" presId="urn:microsoft.com/office/officeart/2005/8/layout/vList2"/>
    <dgm:cxn modelId="{3E5FDC5B-3FE7-4BCB-8780-2ABFB068B41B}" srcId="{6B7AAD11-2F46-4641-86F1-00CD9731C9B9}" destId="{BDEE6057-5432-45E0-8FA4-F7FD40F65ABF}" srcOrd="0" destOrd="0" parTransId="{6F683735-7D07-4D82-960B-8BC782D6CD18}" sibTransId="{51170FF0-EB2A-4413-B54F-1F2D4EDCE90A}"/>
    <dgm:cxn modelId="{DAE271BA-F422-47D3-8E71-17CCE93BFE73}" type="presOf" srcId="{BDEE6057-5432-45E0-8FA4-F7FD40F65ABF}" destId="{4A17DF1F-FC5A-48A6-B371-B2DCEED99D8E}" srcOrd="0" destOrd="0" presId="urn:microsoft.com/office/officeart/2005/8/layout/vList2"/>
    <dgm:cxn modelId="{5AFE9715-43DF-49E2-841A-5D43E56EE9A2}" type="presParOf" srcId="{C679669B-80B6-4C9C-9FA2-E724217814EE}" destId="{4A17DF1F-FC5A-48A6-B371-B2DCEED99D8E}" srcOrd="0" destOrd="0" presId="urn:microsoft.com/office/officeart/2005/8/layout/vList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6B7AAD11-2F46-4641-86F1-00CD9731C9B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DEE6057-5432-45E0-8FA4-F7FD40F65ABF}">
      <dgm:prSet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reflection blurRad="6350" stA="50000" endA="300" endPos="90000" dir="5400000" sy="-100000" algn="bl" rotWithShape="0"/>
        </a:effectLst>
      </dgm:spPr>
      <dgm:t>
        <a:bodyPr/>
        <a:lstStyle/>
        <a:p>
          <a:pPr algn="ctr" rtl="0"/>
          <a:r>
            <a:rPr lang="uk-UA" sz="2800" b="1" dirty="0" smtClean="0">
              <a:solidFill>
                <a:schemeClr val="bg2">
                  <a:lumMod val="10000"/>
                </a:schemeClr>
              </a:solidFill>
            </a:rPr>
            <a:t>Конкурс</a:t>
          </a:r>
          <a:r>
            <a:rPr lang="uk-UA" sz="2800" b="1" dirty="0" smtClean="0">
              <a:solidFill>
                <a:schemeClr val="tx2">
                  <a:lumMod val="50000"/>
                </a:schemeClr>
              </a:solidFill>
            </a:rPr>
            <a:t> «Розв'яжи кросворд»</a:t>
          </a:r>
          <a:endParaRPr lang="uk-UA" sz="2800" dirty="0">
            <a:solidFill>
              <a:schemeClr val="tx2">
                <a:lumMod val="50000"/>
              </a:schemeClr>
            </a:solidFill>
          </a:endParaRPr>
        </a:p>
      </dgm:t>
    </dgm:pt>
    <dgm:pt modelId="{6F683735-7D07-4D82-960B-8BC782D6CD18}" type="parTrans" cxnId="{3E5FDC5B-3FE7-4BCB-8780-2ABFB068B41B}">
      <dgm:prSet/>
      <dgm:spPr/>
      <dgm:t>
        <a:bodyPr/>
        <a:lstStyle/>
        <a:p>
          <a:endParaRPr lang="uk-UA"/>
        </a:p>
      </dgm:t>
    </dgm:pt>
    <dgm:pt modelId="{51170FF0-EB2A-4413-B54F-1F2D4EDCE90A}" type="sibTrans" cxnId="{3E5FDC5B-3FE7-4BCB-8780-2ABFB068B41B}">
      <dgm:prSet/>
      <dgm:spPr/>
      <dgm:t>
        <a:bodyPr/>
        <a:lstStyle/>
        <a:p>
          <a:endParaRPr lang="uk-UA"/>
        </a:p>
      </dgm:t>
    </dgm:pt>
    <dgm:pt modelId="{C679669B-80B6-4C9C-9FA2-E724217814EE}" type="pres">
      <dgm:prSet presAssocID="{6B7AAD11-2F46-4641-86F1-00CD9731C9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A17DF1F-FC5A-48A6-B371-B2DCEED99D8E}" type="pres">
      <dgm:prSet presAssocID="{BDEE6057-5432-45E0-8FA4-F7FD40F65ABF}" presName="parentText" presStyleLbl="node1" presStyleIdx="0" presStyleCnt="1" custLinFactNeighborX="108" custLinFactNeighborY="-1857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68C8FD0-ADF1-4362-A58C-94795F84B7B8}" type="presOf" srcId="{BDEE6057-5432-45E0-8FA4-F7FD40F65ABF}" destId="{4A17DF1F-FC5A-48A6-B371-B2DCEED99D8E}" srcOrd="0" destOrd="0" presId="urn:microsoft.com/office/officeart/2005/8/layout/vList2"/>
    <dgm:cxn modelId="{168411EA-909E-488A-964C-D3A93993F2CC}" type="presOf" srcId="{6B7AAD11-2F46-4641-86F1-00CD9731C9B9}" destId="{C679669B-80B6-4C9C-9FA2-E724217814EE}" srcOrd="0" destOrd="0" presId="urn:microsoft.com/office/officeart/2005/8/layout/vList2"/>
    <dgm:cxn modelId="{3E5FDC5B-3FE7-4BCB-8780-2ABFB068B41B}" srcId="{6B7AAD11-2F46-4641-86F1-00CD9731C9B9}" destId="{BDEE6057-5432-45E0-8FA4-F7FD40F65ABF}" srcOrd="0" destOrd="0" parTransId="{6F683735-7D07-4D82-960B-8BC782D6CD18}" sibTransId="{51170FF0-EB2A-4413-B54F-1F2D4EDCE90A}"/>
    <dgm:cxn modelId="{5EB1584A-E150-4EB4-8DC0-B41DA20D3190}" type="presParOf" srcId="{C679669B-80B6-4C9C-9FA2-E724217814EE}" destId="{4A17DF1F-FC5A-48A6-B371-B2DCEED99D8E}" srcOrd="0" destOrd="0" presId="urn:microsoft.com/office/officeart/2005/8/layout/vList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6B7AAD11-2F46-4641-86F1-00CD9731C9B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DEE6057-5432-45E0-8FA4-F7FD40F65ABF}">
      <dgm:prSet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reflection blurRad="6350" stA="50000" endA="300" endPos="90000" dir="5400000" sy="-100000" algn="bl" rotWithShape="0"/>
        </a:effectLst>
      </dgm:spPr>
      <dgm:t>
        <a:bodyPr/>
        <a:lstStyle/>
        <a:p>
          <a:pPr algn="ctr" rtl="0"/>
          <a:r>
            <a:rPr lang="uk-UA" sz="2800" b="1" dirty="0" smtClean="0">
              <a:solidFill>
                <a:schemeClr val="bg2">
                  <a:lumMod val="10000"/>
                </a:schemeClr>
              </a:solidFill>
            </a:rPr>
            <a:t>Конкурс</a:t>
          </a:r>
          <a:r>
            <a:rPr lang="uk-UA" sz="2800" b="1" dirty="0" smtClean="0">
              <a:solidFill>
                <a:schemeClr val="tx2">
                  <a:lumMod val="50000"/>
                </a:schemeClr>
              </a:solidFill>
            </a:rPr>
            <a:t> «Розв'яжи кросворд»</a:t>
          </a:r>
          <a:endParaRPr lang="uk-UA" sz="2800" dirty="0">
            <a:solidFill>
              <a:schemeClr val="tx2">
                <a:lumMod val="50000"/>
              </a:schemeClr>
            </a:solidFill>
          </a:endParaRPr>
        </a:p>
      </dgm:t>
    </dgm:pt>
    <dgm:pt modelId="{6F683735-7D07-4D82-960B-8BC782D6CD18}" type="parTrans" cxnId="{3E5FDC5B-3FE7-4BCB-8780-2ABFB068B41B}">
      <dgm:prSet/>
      <dgm:spPr/>
      <dgm:t>
        <a:bodyPr/>
        <a:lstStyle/>
        <a:p>
          <a:endParaRPr lang="uk-UA"/>
        </a:p>
      </dgm:t>
    </dgm:pt>
    <dgm:pt modelId="{51170FF0-EB2A-4413-B54F-1F2D4EDCE90A}" type="sibTrans" cxnId="{3E5FDC5B-3FE7-4BCB-8780-2ABFB068B41B}">
      <dgm:prSet/>
      <dgm:spPr/>
      <dgm:t>
        <a:bodyPr/>
        <a:lstStyle/>
        <a:p>
          <a:endParaRPr lang="uk-UA"/>
        </a:p>
      </dgm:t>
    </dgm:pt>
    <dgm:pt modelId="{C679669B-80B6-4C9C-9FA2-E724217814EE}" type="pres">
      <dgm:prSet presAssocID="{6B7AAD11-2F46-4641-86F1-00CD9731C9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A17DF1F-FC5A-48A6-B371-B2DCEED99D8E}" type="pres">
      <dgm:prSet presAssocID="{BDEE6057-5432-45E0-8FA4-F7FD40F65ABF}" presName="parentText" presStyleLbl="node1" presStyleIdx="0" presStyleCnt="1" custLinFactNeighborX="108" custLinFactNeighborY="-1857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331164F-9887-449C-8B10-99A034FE3453}" type="presOf" srcId="{6B7AAD11-2F46-4641-86F1-00CD9731C9B9}" destId="{C679669B-80B6-4C9C-9FA2-E724217814EE}" srcOrd="0" destOrd="0" presId="urn:microsoft.com/office/officeart/2005/8/layout/vList2"/>
    <dgm:cxn modelId="{3E5FDC5B-3FE7-4BCB-8780-2ABFB068B41B}" srcId="{6B7AAD11-2F46-4641-86F1-00CD9731C9B9}" destId="{BDEE6057-5432-45E0-8FA4-F7FD40F65ABF}" srcOrd="0" destOrd="0" parTransId="{6F683735-7D07-4D82-960B-8BC782D6CD18}" sibTransId="{51170FF0-EB2A-4413-B54F-1F2D4EDCE90A}"/>
    <dgm:cxn modelId="{56209CCD-6841-4B1C-B871-D148D7674668}" type="presOf" srcId="{BDEE6057-5432-45E0-8FA4-F7FD40F65ABF}" destId="{4A17DF1F-FC5A-48A6-B371-B2DCEED99D8E}" srcOrd="0" destOrd="0" presId="urn:microsoft.com/office/officeart/2005/8/layout/vList2"/>
    <dgm:cxn modelId="{CDE2DCEC-F551-4A2A-91D5-9BA60D840294}" type="presParOf" srcId="{C679669B-80B6-4C9C-9FA2-E724217814EE}" destId="{4A17DF1F-FC5A-48A6-B371-B2DCEED99D8E}" srcOrd="0" destOrd="0" presId="urn:microsoft.com/office/officeart/2005/8/layout/vList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6B7AAD11-2F46-4641-86F1-00CD9731C9B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DEE6057-5432-45E0-8FA4-F7FD40F65ABF}">
      <dgm:prSet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reflection blurRad="6350" stA="50000" endA="300" endPos="90000" dir="5400000" sy="-100000" algn="bl" rotWithShape="0"/>
        </a:effectLst>
      </dgm:spPr>
      <dgm:t>
        <a:bodyPr/>
        <a:lstStyle/>
        <a:p>
          <a:pPr algn="ctr" rtl="0"/>
          <a:r>
            <a:rPr lang="uk-UA" sz="2800" b="1" dirty="0" smtClean="0">
              <a:solidFill>
                <a:schemeClr val="bg2">
                  <a:lumMod val="10000"/>
                </a:schemeClr>
              </a:solidFill>
            </a:rPr>
            <a:t>Конкурс</a:t>
          </a:r>
          <a:r>
            <a:rPr lang="uk-UA" sz="2800" b="1" dirty="0" smtClean="0">
              <a:solidFill>
                <a:schemeClr val="tx2">
                  <a:lumMod val="50000"/>
                </a:schemeClr>
              </a:solidFill>
            </a:rPr>
            <a:t> «Розв'яжи кросворд»</a:t>
          </a:r>
          <a:endParaRPr lang="uk-UA" sz="2800" dirty="0">
            <a:solidFill>
              <a:schemeClr val="tx2">
                <a:lumMod val="50000"/>
              </a:schemeClr>
            </a:solidFill>
          </a:endParaRPr>
        </a:p>
      </dgm:t>
    </dgm:pt>
    <dgm:pt modelId="{6F683735-7D07-4D82-960B-8BC782D6CD18}" type="parTrans" cxnId="{3E5FDC5B-3FE7-4BCB-8780-2ABFB068B41B}">
      <dgm:prSet/>
      <dgm:spPr/>
      <dgm:t>
        <a:bodyPr/>
        <a:lstStyle/>
        <a:p>
          <a:endParaRPr lang="uk-UA"/>
        </a:p>
      </dgm:t>
    </dgm:pt>
    <dgm:pt modelId="{51170FF0-EB2A-4413-B54F-1F2D4EDCE90A}" type="sibTrans" cxnId="{3E5FDC5B-3FE7-4BCB-8780-2ABFB068B41B}">
      <dgm:prSet/>
      <dgm:spPr/>
      <dgm:t>
        <a:bodyPr/>
        <a:lstStyle/>
        <a:p>
          <a:endParaRPr lang="uk-UA"/>
        </a:p>
      </dgm:t>
    </dgm:pt>
    <dgm:pt modelId="{C679669B-80B6-4C9C-9FA2-E724217814EE}" type="pres">
      <dgm:prSet presAssocID="{6B7AAD11-2F46-4641-86F1-00CD9731C9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A17DF1F-FC5A-48A6-B371-B2DCEED99D8E}" type="pres">
      <dgm:prSet presAssocID="{BDEE6057-5432-45E0-8FA4-F7FD40F65ABF}" presName="parentText" presStyleLbl="node1" presStyleIdx="0" presStyleCnt="1" custLinFactNeighborX="108" custLinFactNeighborY="-1857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563429E-A7F1-48B9-841A-58DE0507A60E}" type="presOf" srcId="{BDEE6057-5432-45E0-8FA4-F7FD40F65ABF}" destId="{4A17DF1F-FC5A-48A6-B371-B2DCEED99D8E}" srcOrd="0" destOrd="0" presId="urn:microsoft.com/office/officeart/2005/8/layout/vList2"/>
    <dgm:cxn modelId="{CEB02765-A2D9-4B83-9872-7011453F5244}" type="presOf" srcId="{6B7AAD11-2F46-4641-86F1-00CD9731C9B9}" destId="{C679669B-80B6-4C9C-9FA2-E724217814EE}" srcOrd="0" destOrd="0" presId="urn:microsoft.com/office/officeart/2005/8/layout/vList2"/>
    <dgm:cxn modelId="{3E5FDC5B-3FE7-4BCB-8780-2ABFB068B41B}" srcId="{6B7AAD11-2F46-4641-86F1-00CD9731C9B9}" destId="{BDEE6057-5432-45E0-8FA4-F7FD40F65ABF}" srcOrd="0" destOrd="0" parTransId="{6F683735-7D07-4D82-960B-8BC782D6CD18}" sibTransId="{51170FF0-EB2A-4413-B54F-1F2D4EDCE90A}"/>
    <dgm:cxn modelId="{817A48F3-32F3-4E60-812E-ED6CBCB46EB9}" type="presParOf" srcId="{C679669B-80B6-4C9C-9FA2-E724217814EE}" destId="{4A17DF1F-FC5A-48A6-B371-B2DCEED99D8E}" srcOrd="0" destOrd="0" presId="urn:microsoft.com/office/officeart/2005/8/layout/vList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009505-0E0C-41B1-A82A-D410B1388773}" type="doc">
      <dgm:prSet loTypeId="urn:microsoft.com/office/officeart/2005/8/layout/bProcess2" loCatId="process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0E6F6542-4CCB-4E6D-8349-09549FB736AC}">
      <dgm:prSet custT="1"/>
      <dgm:spPr/>
      <dgm:t>
        <a:bodyPr>
          <a:prstTxWarp prst="textStop">
            <a:avLst/>
          </a:prstTxWarp>
        </a:bodyPr>
        <a:lstStyle/>
        <a:p>
          <a:pPr rtl="0"/>
          <a:r>
            <a:rPr lang="uk-UA" sz="1800" b="1" dirty="0" smtClean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0000"/>
              </a:solidFill>
            </a:rPr>
            <a:t>«Чи знаєш ти теорію?»</a:t>
          </a:r>
          <a:endParaRPr lang="uk-UA" sz="1800" b="1" dirty="0">
            <a:ln>
              <a:solidFill>
                <a:schemeClr val="tx1">
                  <a:lumMod val="50000"/>
                  <a:lumOff val="50000"/>
                </a:schemeClr>
              </a:solidFill>
            </a:ln>
            <a:solidFill>
              <a:srgbClr val="FF0000"/>
            </a:solidFill>
          </a:endParaRPr>
        </a:p>
      </dgm:t>
    </dgm:pt>
    <dgm:pt modelId="{3F2FCED2-46A4-4AAD-B664-2EF8A58C99F3}" type="parTrans" cxnId="{71EE035B-535B-456A-B9AC-7F8327B27D46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10A07056-A330-4226-9182-A189CF0C6B6D}" type="sibTrans" cxnId="{71EE035B-535B-456A-B9AC-7F8327B27D46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A5CE2FC3-2E89-4FA6-B8B7-6705FC3AFEF2}">
      <dgm:prSet custT="1"/>
      <dgm:spPr/>
      <dgm:t>
        <a:bodyPr>
          <a:prstTxWarp prst="textStop">
            <a:avLst/>
          </a:prstTxWarp>
        </a:bodyPr>
        <a:lstStyle/>
        <a:p>
          <a:pPr rtl="0"/>
          <a:r>
            <a:rPr lang="uk-UA" sz="1800" b="1" dirty="0" smtClean="0"/>
            <a:t>«Редактор презентацій»</a:t>
          </a:r>
          <a:endParaRPr lang="uk-UA" sz="1800" b="1" dirty="0"/>
        </a:p>
      </dgm:t>
    </dgm:pt>
    <dgm:pt modelId="{8E55FAA0-120B-4447-B144-707935D8E52E}" type="parTrans" cxnId="{0C159B27-39B2-42DB-A047-3363D63D084F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E65644B2-F57C-47C1-8B08-BFBFA8B43F76}" type="sibTrans" cxnId="{0C159B27-39B2-42DB-A047-3363D63D084F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19307B21-3E0B-4F35-A29C-ABA20FBBEC84}">
      <dgm:prSet custT="1"/>
      <dgm:spPr/>
      <dgm:t>
        <a:bodyPr>
          <a:prstTxWarp prst="textStop">
            <a:avLst/>
          </a:prstTxWarp>
        </a:bodyPr>
        <a:lstStyle/>
        <a:p>
          <a:pPr rtl="0"/>
          <a:r>
            <a:rPr lang="uk-UA" sz="1800" b="1" dirty="0" smtClean="0"/>
            <a:t>Створити презентацію </a:t>
          </a:r>
          <a:endParaRPr lang="uk-UA" sz="1800" b="1" dirty="0"/>
        </a:p>
      </dgm:t>
    </dgm:pt>
    <dgm:pt modelId="{5853ABD1-9E5D-4A1B-BD5E-DB3A10D2BE60}" type="parTrans" cxnId="{05FCDAC5-2A27-43AA-A0E0-E3B74F3548E9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A1340CDD-5AA8-4C1E-9AA0-AF754AC78582}" type="sibTrans" cxnId="{05FCDAC5-2A27-43AA-A0E0-E3B74F3548E9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1DBBC6EA-E9AD-48E6-BA1E-204ECCEF417E}">
      <dgm:prSet custT="1"/>
      <dgm:spPr/>
      <dgm:t>
        <a:bodyPr>
          <a:prstTxWarp prst="textStop">
            <a:avLst/>
          </a:prstTxWarp>
        </a:bodyPr>
        <a:lstStyle/>
        <a:p>
          <a:pPr rtl="0"/>
          <a:r>
            <a:rPr lang="uk-UA" sz="1800" b="1" dirty="0" smtClean="0"/>
            <a:t>Кінцева</a:t>
          </a:r>
          <a:endParaRPr lang="uk-UA" sz="1800" b="1" dirty="0"/>
        </a:p>
      </dgm:t>
    </dgm:pt>
    <dgm:pt modelId="{2BF5A796-AB5A-4F0A-BF25-455E2445AA05}" type="parTrans" cxnId="{73865C47-FFA8-4883-BA86-A0B73D8B221C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43A866C6-1EEF-4760-9D82-1FEE51C5B412}" type="sibTrans" cxnId="{73865C47-FFA8-4883-BA86-A0B73D8B221C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66CAE336-13BD-4717-86B7-E84DC79B4BB4}">
      <dgm:prSet custT="1"/>
      <dgm:spPr/>
      <dgm:t>
        <a:bodyPr>
          <a:prstTxWarp prst="textStop">
            <a:avLst/>
          </a:prstTxWarp>
        </a:bodyPr>
        <a:lstStyle/>
        <a:p>
          <a:pPr rtl="0"/>
          <a:r>
            <a:rPr lang="uk-UA" sz="1800" b="1" dirty="0" smtClean="0"/>
            <a:t>«Креативність»</a:t>
          </a:r>
          <a:endParaRPr lang="uk-UA" sz="1800" b="1" dirty="0"/>
        </a:p>
      </dgm:t>
    </dgm:pt>
    <dgm:pt modelId="{30D40194-F39F-43CC-BF66-05AC97DD7811}" type="sibTrans" cxnId="{6E4ED2F3-88E7-4A76-A4F6-2687CACF0B13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A25C70FB-E742-4C6D-A732-2E42F4EE06CE}" type="parTrans" cxnId="{6E4ED2F3-88E7-4A76-A4F6-2687CACF0B13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218AE834-01E7-4F9B-8F5F-379277163264}">
      <dgm:prSet custT="1"/>
      <dgm:spPr/>
      <dgm:t>
        <a:bodyPr>
          <a:prstTxWarp prst="textStop">
            <a:avLst/>
          </a:prstTxWarp>
        </a:bodyPr>
        <a:lstStyle/>
        <a:p>
          <a:pPr rtl="0"/>
          <a:r>
            <a:rPr lang="uk-UA" sz="1800" b="1" dirty="0" smtClean="0"/>
            <a:t>«Розв'яжи кросворд»</a:t>
          </a:r>
          <a:endParaRPr lang="uk-UA" sz="1800" b="1" dirty="0"/>
        </a:p>
      </dgm:t>
    </dgm:pt>
    <dgm:pt modelId="{8A1795EF-514C-4C75-89E2-86D39F7223B2}" type="parTrans" cxnId="{99F98280-48FA-4AD6-B16B-1EF6A44D32E4}">
      <dgm:prSet/>
      <dgm:spPr/>
      <dgm:t>
        <a:bodyPr/>
        <a:lstStyle/>
        <a:p>
          <a:endParaRPr lang="uk-UA"/>
        </a:p>
      </dgm:t>
    </dgm:pt>
    <dgm:pt modelId="{CAABEECB-17FD-4312-9657-34001FF49E91}" type="sibTrans" cxnId="{99F98280-48FA-4AD6-B16B-1EF6A44D32E4}">
      <dgm:prSet/>
      <dgm:spPr/>
      <dgm:t>
        <a:bodyPr/>
        <a:lstStyle/>
        <a:p>
          <a:endParaRPr lang="uk-UA"/>
        </a:p>
      </dgm:t>
    </dgm:pt>
    <dgm:pt modelId="{B0F9E1A4-2F70-4BCE-AEEF-2243DBAA1C3E}" type="pres">
      <dgm:prSet presAssocID="{3D009505-0E0C-41B1-A82A-D410B1388773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4E9FA94E-8A2F-462E-8882-AB405247E8DC}" type="pres">
      <dgm:prSet presAssocID="{0E6F6542-4CCB-4E6D-8349-09549FB736AC}" presName="firstNode" presStyleLbl="node1" presStyleIdx="0" presStyleCnt="6" custScaleX="722310" custScaleY="27002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0665C64-A377-4BEC-BF61-2B92452618E6}" type="pres">
      <dgm:prSet presAssocID="{10A07056-A330-4226-9182-A189CF0C6B6D}" presName="sibTrans" presStyleLbl="sibTrans2D1" presStyleIdx="0" presStyleCnt="5"/>
      <dgm:spPr/>
      <dgm:t>
        <a:bodyPr/>
        <a:lstStyle/>
        <a:p>
          <a:endParaRPr lang="uk-UA"/>
        </a:p>
      </dgm:t>
    </dgm:pt>
    <dgm:pt modelId="{032F1B5F-2523-4DFF-A5F4-E53D90496943}" type="pres">
      <dgm:prSet presAssocID="{A5CE2FC3-2E89-4FA6-B8B7-6705FC3AFEF2}" presName="middleNode" presStyleCnt="0"/>
      <dgm:spPr/>
    </dgm:pt>
    <dgm:pt modelId="{C1C9BC9A-5D33-4568-ABEC-0F68BD701A43}" type="pres">
      <dgm:prSet presAssocID="{A5CE2FC3-2E89-4FA6-B8B7-6705FC3AFEF2}" presName="padding" presStyleLbl="node1" presStyleIdx="0" presStyleCnt="6"/>
      <dgm:spPr/>
    </dgm:pt>
    <dgm:pt modelId="{56EFF05B-DFC5-4109-9707-A2CE68C53BEB}" type="pres">
      <dgm:prSet presAssocID="{A5CE2FC3-2E89-4FA6-B8B7-6705FC3AFEF2}" presName="shape" presStyleLbl="node1" presStyleIdx="1" presStyleCnt="6" custScaleX="573334" custScaleY="13373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5CCF509-F347-4E94-93A2-0998C3162A63}" type="pres">
      <dgm:prSet presAssocID="{E65644B2-F57C-47C1-8B08-BFBFA8B43F76}" presName="sibTrans" presStyleLbl="sibTrans2D1" presStyleIdx="1" presStyleCnt="5"/>
      <dgm:spPr/>
      <dgm:t>
        <a:bodyPr/>
        <a:lstStyle/>
        <a:p>
          <a:endParaRPr lang="uk-UA"/>
        </a:p>
      </dgm:t>
    </dgm:pt>
    <dgm:pt modelId="{BC622E76-97FA-49B2-A7D2-5EB003AC6F4C}" type="pres">
      <dgm:prSet presAssocID="{218AE834-01E7-4F9B-8F5F-379277163264}" presName="middleNode" presStyleCnt="0"/>
      <dgm:spPr/>
    </dgm:pt>
    <dgm:pt modelId="{1AAF5CF1-F3B9-4BE8-BED7-1EB137DA6916}" type="pres">
      <dgm:prSet presAssocID="{218AE834-01E7-4F9B-8F5F-379277163264}" presName="padding" presStyleLbl="node1" presStyleIdx="1" presStyleCnt="6"/>
      <dgm:spPr/>
    </dgm:pt>
    <dgm:pt modelId="{CC15A6FA-F8CF-44CB-BAD1-66A2E1222DFF}" type="pres">
      <dgm:prSet presAssocID="{218AE834-01E7-4F9B-8F5F-379277163264}" presName="shape" presStyleLbl="node1" presStyleIdx="2" presStyleCnt="6" custScaleX="552544" custScaleY="1702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D01F6F-BAD3-472F-B945-C40BDF601226}" type="pres">
      <dgm:prSet presAssocID="{CAABEECB-17FD-4312-9657-34001FF49E91}" presName="sibTrans" presStyleLbl="sibTrans2D1" presStyleIdx="2" presStyleCnt="5"/>
      <dgm:spPr/>
      <dgm:t>
        <a:bodyPr/>
        <a:lstStyle/>
        <a:p>
          <a:endParaRPr lang="uk-UA"/>
        </a:p>
      </dgm:t>
    </dgm:pt>
    <dgm:pt modelId="{7C2DF7EF-B420-47BF-A4E8-817ED2A2609F}" type="pres">
      <dgm:prSet presAssocID="{66CAE336-13BD-4717-86B7-E84DC79B4BB4}" presName="middleNode" presStyleCnt="0"/>
      <dgm:spPr/>
    </dgm:pt>
    <dgm:pt modelId="{69CCFC10-123E-4B3D-AAD1-0276B95011CD}" type="pres">
      <dgm:prSet presAssocID="{66CAE336-13BD-4717-86B7-E84DC79B4BB4}" presName="padding" presStyleLbl="node1" presStyleIdx="2" presStyleCnt="6"/>
      <dgm:spPr/>
    </dgm:pt>
    <dgm:pt modelId="{33C4DEC8-DE33-43A6-87E1-1C3D9D77754B}" type="pres">
      <dgm:prSet presAssocID="{66CAE336-13BD-4717-86B7-E84DC79B4BB4}" presName="shape" presStyleLbl="node1" presStyleIdx="3" presStyleCnt="6" custScaleX="452704" custScaleY="17069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BD14C83-BCA8-47A3-95E3-9B6256BEECB0}" type="pres">
      <dgm:prSet presAssocID="{30D40194-F39F-43CC-BF66-05AC97DD7811}" presName="sibTrans" presStyleLbl="sibTrans2D1" presStyleIdx="3" presStyleCnt="5"/>
      <dgm:spPr/>
      <dgm:t>
        <a:bodyPr/>
        <a:lstStyle/>
        <a:p>
          <a:endParaRPr lang="uk-UA"/>
        </a:p>
      </dgm:t>
    </dgm:pt>
    <dgm:pt modelId="{8844871C-2E59-4034-BD86-97849C573A2C}" type="pres">
      <dgm:prSet presAssocID="{19307B21-3E0B-4F35-A29C-ABA20FBBEC84}" presName="middleNode" presStyleCnt="0"/>
      <dgm:spPr/>
    </dgm:pt>
    <dgm:pt modelId="{DFC53A0B-0D87-4AC2-A173-0DA4BF6C82EF}" type="pres">
      <dgm:prSet presAssocID="{19307B21-3E0B-4F35-A29C-ABA20FBBEC84}" presName="padding" presStyleLbl="node1" presStyleIdx="3" presStyleCnt="6"/>
      <dgm:spPr/>
    </dgm:pt>
    <dgm:pt modelId="{4F9F9F00-E96D-4221-9AB2-17BD246109D1}" type="pres">
      <dgm:prSet presAssocID="{19307B21-3E0B-4F35-A29C-ABA20FBBEC84}" presName="shape" presStyleLbl="node1" presStyleIdx="4" presStyleCnt="6" custScaleX="563752" custScaleY="1940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135370A-B7A5-40CD-9630-6E1669F5872B}" type="pres">
      <dgm:prSet presAssocID="{A1340CDD-5AA8-4C1E-9AA0-AF754AC78582}" presName="sibTrans" presStyleLbl="sibTrans2D1" presStyleIdx="4" presStyleCnt="5"/>
      <dgm:spPr/>
      <dgm:t>
        <a:bodyPr/>
        <a:lstStyle/>
        <a:p>
          <a:endParaRPr lang="uk-UA"/>
        </a:p>
      </dgm:t>
    </dgm:pt>
    <dgm:pt modelId="{DA768718-BE6F-4A42-B3E0-78D2FAEF7081}" type="pres">
      <dgm:prSet presAssocID="{1DBBC6EA-E9AD-48E6-BA1E-204ECCEF417E}" presName="lastNode" presStyleLbl="node1" presStyleIdx="5" presStyleCnt="6" custScaleX="259656" custScaleY="7677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BFC913A-5BE4-4CBB-AAB6-C1457059344A}" type="presOf" srcId="{66CAE336-13BD-4717-86B7-E84DC79B4BB4}" destId="{33C4DEC8-DE33-43A6-87E1-1C3D9D77754B}" srcOrd="0" destOrd="0" presId="urn:microsoft.com/office/officeart/2005/8/layout/bProcess2"/>
    <dgm:cxn modelId="{71EE035B-535B-456A-B9AC-7F8327B27D46}" srcId="{3D009505-0E0C-41B1-A82A-D410B1388773}" destId="{0E6F6542-4CCB-4E6D-8349-09549FB736AC}" srcOrd="0" destOrd="0" parTransId="{3F2FCED2-46A4-4AAD-B664-2EF8A58C99F3}" sibTransId="{10A07056-A330-4226-9182-A189CF0C6B6D}"/>
    <dgm:cxn modelId="{AAEBE068-F9FB-41D2-A77B-D35C96BF80EA}" type="presOf" srcId="{218AE834-01E7-4F9B-8F5F-379277163264}" destId="{CC15A6FA-F8CF-44CB-BAD1-66A2E1222DFF}" srcOrd="0" destOrd="0" presId="urn:microsoft.com/office/officeart/2005/8/layout/bProcess2"/>
    <dgm:cxn modelId="{90324499-8EDB-4F0D-A4A5-C7C3C80EBC33}" type="presOf" srcId="{A5CE2FC3-2E89-4FA6-B8B7-6705FC3AFEF2}" destId="{56EFF05B-DFC5-4109-9707-A2CE68C53BEB}" srcOrd="0" destOrd="0" presId="urn:microsoft.com/office/officeart/2005/8/layout/bProcess2"/>
    <dgm:cxn modelId="{4BF54675-3CE6-4BB4-B00C-DE7B056DA452}" type="presOf" srcId="{1DBBC6EA-E9AD-48E6-BA1E-204ECCEF417E}" destId="{DA768718-BE6F-4A42-B3E0-78D2FAEF7081}" srcOrd="0" destOrd="0" presId="urn:microsoft.com/office/officeart/2005/8/layout/bProcess2"/>
    <dgm:cxn modelId="{ACBE1C81-F8FE-44CB-A2DF-6EBB82558EA0}" type="presOf" srcId="{E65644B2-F57C-47C1-8B08-BFBFA8B43F76}" destId="{05CCF509-F347-4E94-93A2-0998C3162A63}" srcOrd="0" destOrd="0" presId="urn:microsoft.com/office/officeart/2005/8/layout/bProcess2"/>
    <dgm:cxn modelId="{6A56211C-6A5A-4CBB-AE70-D2E01BA6E11C}" type="presOf" srcId="{19307B21-3E0B-4F35-A29C-ABA20FBBEC84}" destId="{4F9F9F00-E96D-4221-9AB2-17BD246109D1}" srcOrd="0" destOrd="0" presId="urn:microsoft.com/office/officeart/2005/8/layout/bProcess2"/>
    <dgm:cxn modelId="{0C159B27-39B2-42DB-A047-3363D63D084F}" srcId="{3D009505-0E0C-41B1-A82A-D410B1388773}" destId="{A5CE2FC3-2E89-4FA6-B8B7-6705FC3AFEF2}" srcOrd="1" destOrd="0" parTransId="{8E55FAA0-120B-4447-B144-707935D8E52E}" sibTransId="{E65644B2-F57C-47C1-8B08-BFBFA8B43F76}"/>
    <dgm:cxn modelId="{A918380A-AEFC-4059-A0DB-46C6009094EB}" type="presOf" srcId="{10A07056-A330-4226-9182-A189CF0C6B6D}" destId="{70665C64-A377-4BEC-BF61-2B92452618E6}" srcOrd="0" destOrd="0" presId="urn:microsoft.com/office/officeart/2005/8/layout/bProcess2"/>
    <dgm:cxn modelId="{73865C47-FFA8-4883-BA86-A0B73D8B221C}" srcId="{3D009505-0E0C-41B1-A82A-D410B1388773}" destId="{1DBBC6EA-E9AD-48E6-BA1E-204ECCEF417E}" srcOrd="5" destOrd="0" parTransId="{2BF5A796-AB5A-4F0A-BF25-455E2445AA05}" sibTransId="{43A866C6-1EEF-4760-9D82-1FEE51C5B412}"/>
    <dgm:cxn modelId="{B11BB308-6EA7-4842-8940-BED30A649EDF}" type="presOf" srcId="{CAABEECB-17FD-4312-9657-34001FF49E91}" destId="{94D01F6F-BAD3-472F-B945-C40BDF601226}" srcOrd="0" destOrd="0" presId="urn:microsoft.com/office/officeart/2005/8/layout/bProcess2"/>
    <dgm:cxn modelId="{99F98280-48FA-4AD6-B16B-1EF6A44D32E4}" srcId="{3D009505-0E0C-41B1-A82A-D410B1388773}" destId="{218AE834-01E7-4F9B-8F5F-379277163264}" srcOrd="2" destOrd="0" parTransId="{8A1795EF-514C-4C75-89E2-86D39F7223B2}" sibTransId="{CAABEECB-17FD-4312-9657-34001FF49E91}"/>
    <dgm:cxn modelId="{6E4ED2F3-88E7-4A76-A4F6-2687CACF0B13}" srcId="{3D009505-0E0C-41B1-A82A-D410B1388773}" destId="{66CAE336-13BD-4717-86B7-E84DC79B4BB4}" srcOrd="3" destOrd="0" parTransId="{A25C70FB-E742-4C6D-A732-2E42F4EE06CE}" sibTransId="{30D40194-F39F-43CC-BF66-05AC97DD7811}"/>
    <dgm:cxn modelId="{1079B0F0-3333-4240-BF39-C08C8FA72ED3}" type="presOf" srcId="{A1340CDD-5AA8-4C1E-9AA0-AF754AC78582}" destId="{7135370A-B7A5-40CD-9630-6E1669F5872B}" srcOrd="0" destOrd="0" presId="urn:microsoft.com/office/officeart/2005/8/layout/bProcess2"/>
    <dgm:cxn modelId="{942A2F6D-3F9C-455C-AF8F-4DBA58D79EB9}" type="presOf" srcId="{3D009505-0E0C-41B1-A82A-D410B1388773}" destId="{B0F9E1A4-2F70-4BCE-AEEF-2243DBAA1C3E}" srcOrd="0" destOrd="0" presId="urn:microsoft.com/office/officeart/2005/8/layout/bProcess2"/>
    <dgm:cxn modelId="{7A5EBBC3-77EC-4C73-8EFB-08375153B4E4}" type="presOf" srcId="{30D40194-F39F-43CC-BF66-05AC97DD7811}" destId="{3BD14C83-BCA8-47A3-95E3-9B6256BEECB0}" srcOrd="0" destOrd="0" presId="urn:microsoft.com/office/officeart/2005/8/layout/bProcess2"/>
    <dgm:cxn modelId="{05FCDAC5-2A27-43AA-A0E0-E3B74F3548E9}" srcId="{3D009505-0E0C-41B1-A82A-D410B1388773}" destId="{19307B21-3E0B-4F35-A29C-ABA20FBBEC84}" srcOrd="4" destOrd="0" parTransId="{5853ABD1-9E5D-4A1B-BD5E-DB3A10D2BE60}" sibTransId="{A1340CDD-5AA8-4C1E-9AA0-AF754AC78582}"/>
    <dgm:cxn modelId="{A3F6E7DE-E195-457B-B44D-5EF6C88597B3}" type="presOf" srcId="{0E6F6542-4CCB-4E6D-8349-09549FB736AC}" destId="{4E9FA94E-8A2F-462E-8882-AB405247E8DC}" srcOrd="0" destOrd="0" presId="urn:microsoft.com/office/officeart/2005/8/layout/bProcess2"/>
    <dgm:cxn modelId="{FEEE6BE6-4A70-496B-902A-E0B575ADA7A8}" type="presParOf" srcId="{B0F9E1A4-2F70-4BCE-AEEF-2243DBAA1C3E}" destId="{4E9FA94E-8A2F-462E-8882-AB405247E8DC}" srcOrd="0" destOrd="0" presId="urn:microsoft.com/office/officeart/2005/8/layout/bProcess2"/>
    <dgm:cxn modelId="{75B56379-58C4-41B1-927F-A00EFFE5F657}" type="presParOf" srcId="{B0F9E1A4-2F70-4BCE-AEEF-2243DBAA1C3E}" destId="{70665C64-A377-4BEC-BF61-2B92452618E6}" srcOrd="1" destOrd="0" presId="urn:microsoft.com/office/officeart/2005/8/layout/bProcess2"/>
    <dgm:cxn modelId="{C58222AF-BBB1-48E3-ACED-67F41840C352}" type="presParOf" srcId="{B0F9E1A4-2F70-4BCE-AEEF-2243DBAA1C3E}" destId="{032F1B5F-2523-4DFF-A5F4-E53D90496943}" srcOrd="2" destOrd="0" presId="urn:microsoft.com/office/officeart/2005/8/layout/bProcess2"/>
    <dgm:cxn modelId="{20EDF513-A0FB-476B-A4DF-5F4F01DA8BBE}" type="presParOf" srcId="{032F1B5F-2523-4DFF-A5F4-E53D90496943}" destId="{C1C9BC9A-5D33-4568-ABEC-0F68BD701A43}" srcOrd="0" destOrd="0" presId="urn:microsoft.com/office/officeart/2005/8/layout/bProcess2"/>
    <dgm:cxn modelId="{1BAE3662-C190-4A04-B923-22BB8D7C270B}" type="presParOf" srcId="{032F1B5F-2523-4DFF-A5F4-E53D90496943}" destId="{56EFF05B-DFC5-4109-9707-A2CE68C53BEB}" srcOrd="1" destOrd="0" presId="urn:microsoft.com/office/officeart/2005/8/layout/bProcess2"/>
    <dgm:cxn modelId="{151F6345-A523-4BD4-A2AB-D93865901245}" type="presParOf" srcId="{B0F9E1A4-2F70-4BCE-AEEF-2243DBAA1C3E}" destId="{05CCF509-F347-4E94-93A2-0998C3162A63}" srcOrd="3" destOrd="0" presId="urn:microsoft.com/office/officeart/2005/8/layout/bProcess2"/>
    <dgm:cxn modelId="{0C5B97EA-C6E4-4497-AF55-D3C08893C6E9}" type="presParOf" srcId="{B0F9E1A4-2F70-4BCE-AEEF-2243DBAA1C3E}" destId="{BC622E76-97FA-49B2-A7D2-5EB003AC6F4C}" srcOrd="4" destOrd="0" presId="urn:microsoft.com/office/officeart/2005/8/layout/bProcess2"/>
    <dgm:cxn modelId="{D9E36F97-5600-4BC4-9B8E-317F3B7FE023}" type="presParOf" srcId="{BC622E76-97FA-49B2-A7D2-5EB003AC6F4C}" destId="{1AAF5CF1-F3B9-4BE8-BED7-1EB137DA6916}" srcOrd="0" destOrd="0" presId="urn:microsoft.com/office/officeart/2005/8/layout/bProcess2"/>
    <dgm:cxn modelId="{B025C5FE-151D-483C-B111-308C85DE93D2}" type="presParOf" srcId="{BC622E76-97FA-49B2-A7D2-5EB003AC6F4C}" destId="{CC15A6FA-F8CF-44CB-BAD1-66A2E1222DFF}" srcOrd="1" destOrd="0" presId="urn:microsoft.com/office/officeart/2005/8/layout/bProcess2"/>
    <dgm:cxn modelId="{E3252473-5287-42A5-BCC5-EBEDCAF19AD6}" type="presParOf" srcId="{B0F9E1A4-2F70-4BCE-AEEF-2243DBAA1C3E}" destId="{94D01F6F-BAD3-472F-B945-C40BDF601226}" srcOrd="5" destOrd="0" presId="urn:microsoft.com/office/officeart/2005/8/layout/bProcess2"/>
    <dgm:cxn modelId="{FAB7C146-965A-44D5-A6A3-C3B033E9B457}" type="presParOf" srcId="{B0F9E1A4-2F70-4BCE-AEEF-2243DBAA1C3E}" destId="{7C2DF7EF-B420-47BF-A4E8-817ED2A2609F}" srcOrd="6" destOrd="0" presId="urn:microsoft.com/office/officeart/2005/8/layout/bProcess2"/>
    <dgm:cxn modelId="{93FB9D57-6EFA-44D9-8826-FE174B0FA259}" type="presParOf" srcId="{7C2DF7EF-B420-47BF-A4E8-817ED2A2609F}" destId="{69CCFC10-123E-4B3D-AAD1-0276B95011CD}" srcOrd="0" destOrd="0" presId="urn:microsoft.com/office/officeart/2005/8/layout/bProcess2"/>
    <dgm:cxn modelId="{29A51A8E-6D93-4452-AADD-5DEF8880BC86}" type="presParOf" srcId="{7C2DF7EF-B420-47BF-A4E8-817ED2A2609F}" destId="{33C4DEC8-DE33-43A6-87E1-1C3D9D77754B}" srcOrd="1" destOrd="0" presId="urn:microsoft.com/office/officeart/2005/8/layout/bProcess2"/>
    <dgm:cxn modelId="{5FC5BEFF-375A-4AC0-B157-C00F053A2C18}" type="presParOf" srcId="{B0F9E1A4-2F70-4BCE-AEEF-2243DBAA1C3E}" destId="{3BD14C83-BCA8-47A3-95E3-9B6256BEECB0}" srcOrd="7" destOrd="0" presId="urn:microsoft.com/office/officeart/2005/8/layout/bProcess2"/>
    <dgm:cxn modelId="{D3D8D72B-A459-4A52-B043-6BDB9766886A}" type="presParOf" srcId="{B0F9E1A4-2F70-4BCE-AEEF-2243DBAA1C3E}" destId="{8844871C-2E59-4034-BD86-97849C573A2C}" srcOrd="8" destOrd="0" presId="urn:microsoft.com/office/officeart/2005/8/layout/bProcess2"/>
    <dgm:cxn modelId="{9A1DBA1F-98C2-413C-81D0-07B3D9CE932D}" type="presParOf" srcId="{8844871C-2E59-4034-BD86-97849C573A2C}" destId="{DFC53A0B-0D87-4AC2-A173-0DA4BF6C82EF}" srcOrd="0" destOrd="0" presId="urn:microsoft.com/office/officeart/2005/8/layout/bProcess2"/>
    <dgm:cxn modelId="{4689DCB0-0473-41C4-AC8E-54F1CD97B11B}" type="presParOf" srcId="{8844871C-2E59-4034-BD86-97849C573A2C}" destId="{4F9F9F00-E96D-4221-9AB2-17BD246109D1}" srcOrd="1" destOrd="0" presId="urn:microsoft.com/office/officeart/2005/8/layout/bProcess2"/>
    <dgm:cxn modelId="{EED3BE50-7E4F-4A45-8DDE-8E262C5156FB}" type="presParOf" srcId="{B0F9E1A4-2F70-4BCE-AEEF-2243DBAA1C3E}" destId="{7135370A-B7A5-40CD-9630-6E1669F5872B}" srcOrd="9" destOrd="0" presId="urn:microsoft.com/office/officeart/2005/8/layout/bProcess2"/>
    <dgm:cxn modelId="{60D7F477-8303-4B73-B91C-5C185AD683C2}" type="presParOf" srcId="{B0F9E1A4-2F70-4BCE-AEEF-2243DBAA1C3E}" destId="{DA768718-BE6F-4A42-B3E0-78D2FAEF7081}" srcOrd="1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6B7AAD11-2F46-4641-86F1-00CD9731C9B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DEE6057-5432-45E0-8FA4-F7FD40F65ABF}">
      <dgm:prSet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reflection blurRad="6350" stA="50000" endA="300" endPos="90000" dir="5400000" sy="-100000" algn="bl" rotWithShape="0"/>
        </a:effectLst>
      </dgm:spPr>
      <dgm:t>
        <a:bodyPr/>
        <a:lstStyle/>
        <a:p>
          <a:pPr algn="ctr" rtl="0"/>
          <a:r>
            <a:rPr lang="uk-UA" sz="2800" b="1" dirty="0" smtClean="0">
              <a:solidFill>
                <a:schemeClr val="bg2">
                  <a:lumMod val="10000"/>
                </a:schemeClr>
              </a:solidFill>
            </a:rPr>
            <a:t>Конкурс</a:t>
          </a:r>
          <a:r>
            <a:rPr lang="uk-UA" sz="2800" b="1" dirty="0" smtClean="0">
              <a:solidFill>
                <a:schemeClr val="tx2">
                  <a:lumMod val="50000"/>
                </a:schemeClr>
              </a:solidFill>
            </a:rPr>
            <a:t> «Розв'яжи кросворд»</a:t>
          </a:r>
          <a:endParaRPr lang="uk-UA" sz="2800" dirty="0">
            <a:solidFill>
              <a:schemeClr val="tx2">
                <a:lumMod val="50000"/>
              </a:schemeClr>
            </a:solidFill>
          </a:endParaRPr>
        </a:p>
      </dgm:t>
    </dgm:pt>
    <dgm:pt modelId="{6F683735-7D07-4D82-960B-8BC782D6CD18}" type="parTrans" cxnId="{3E5FDC5B-3FE7-4BCB-8780-2ABFB068B41B}">
      <dgm:prSet/>
      <dgm:spPr/>
      <dgm:t>
        <a:bodyPr/>
        <a:lstStyle/>
        <a:p>
          <a:endParaRPr lang="uk-UA"/>
        </a:p>
      </dgm:t>
    </dgm:pt>
    <dgm:pt modelId="{51170FF0-EB2A-4413-B54F-1F2D4EDCE90A}" type="sibTrans" cxnId="{3E5FDC5B-3FE7-4BCB-8780-2ABFB068B41B}">
      <dgm:prSet/>
      <dgm:spPr/>
      <dgm:t>
        <a:bodyPr/>
        <a:lstStyle/>
        <a:p>
          <a:endParaRPr lang="uk-UA"/>
        </a:p>
      </dgm:t>
    </dgm:pt>
    <dgm:pt modelId="{C679669B-80B6-4C9C-9FA2-E724217814EE}" type="pres">
      <dgm:prSet presAssocID="{6B7AAD11-2F46-4641-86F1-00CD9731C9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A17DF1F-FC5A-48A6-B371-B2DCEED99D8E}" type="pres">
      <dgm:prSet presAssocID="{BDEE6057-5432-45E0-8FA4-F7FD40F65ABF}" presName="parentText" presStyleLbl="node1" presStyleIdx="0" presStyleCnt="1" custLinFactNeighborX="108" custLinFactNeighborY="-1857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8347935-FAD4-4B25-AD3C-904F5A2CE0E3}" type="presOf" srcId="{6B7AAD11-2F46-4641-86F1-00CD9731C9B9}" destId="{C679669B-80B6-4C9C-9FA2-E724217814EE}" srcOrd="0" destOrd="0" presId="urn:microsoft.com/office/officeart/2005/8/layout/vList2"/>
    <dgm:cxn modelId="{1DE883C6-A8BA-4216-834A-2CA22341BA45}" type="presOf" srcId="{BDEE6057-5432-45E0-8FA4-F7FD40F65ABF}" destId="{4A17DF1F-FC5A-48A6-B371-B2DCEED99D8E}" srcOrd="0" destOrd="0" presId="urn:microsoft.com/office/officeart/2005/8/layout/vList2"/>
    <dgm:cxn modelId="{3E5FDC5B-3FE7-4BCB-8780-2ABFB068B41B}" srcId="{6B7AAD11-2F46-4641-86F1-00CD9731C9B9}" destId="{BDEE6057-5432-45E0-8FA4-F7FD40F65ABF}" srcOrd="0" destOrd="0" parTransId="{6F683735-7D07-4D82-960B-8BC782D6CD18}" sibTransId="{51170FF0-EB2A-4413-B54F-1F2D4EDCE90A}"/>
    <dgm:cxn modelId="{A773ADFE-194E-4A6A-A7A5-217D12114946}" type="presParOf" srcId="{C679669B-80B6-4C9C-9FA2-E724217814EE}" destId="{4A17DF1F-FC5A-48A6-B371-B2DCEED99D8E}" srcOrd="0" destOrd="0" presId="urn:microsoft.com/office/officeart/2005/8/layout/vList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6B7AAD11-2F46-4641-86F1-00CD9731C9B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DEE6057-5432-45E0-8FA4-F7FD40F65ABF}">
      <dgm:prSet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reflection blurRad="6350" stA="50000" endA="300" endPos="90000" dir="5400000" sy="-100000" algn="bl" rotWithShape="0"/>
        </a:effectLst>
      </dgm:spPr>
      <dgm:t>
        <a:bodyPr/>
        <a:lstStyle/>
        <a:p>
          <a:pPr algn="ctr" rtl="0"/>
          <a:r>
            <a:rPr lang="uk-UA" sz="2800" b="1" dirty="0" smtClean="0">
              <a:solidFill>
                <a:schemeClr val="bg2">
                  <a:lumMod val="10000"/>
                </a:schemeClr>
              </a:solidFill>
            </a:rPr>
            <a:t>Конкурс</a:t>
          </a:r>
          <a:r>
            <a:rPr lang="uk-UA" sz="2800" b="1" dirty="0" smtClean="0">
              <a:solidFill>
                <a:schemeClr val="tx2">
                  <a:lumMod val="50000"/>
                </a:schemeClr>
              </a:solidFill>
            </a:rPr>
            <a:t> «Розв'яжи кросворд»</a:t>
          </a:r>
          <a:endParaRPr lang="uk-UA" sz="2800" dirty="0">
            <a:solidFill>
              <a:schemeClr val="tx2">
                <a:lumMod val="50000"/>
              </a:schemeClr>
            </a:solidFill>
          </a:endParaRPr>
        </a:p>
      </dgm:t>
    </dgm:pt>
    <dgm:pt modelId="{6F683735-7D07-4D82-960B-8BC782D6CD18}" type="parTrans" cxnId="{3E5FDC5B-3FE7-4BCB-8780-2ABFB068B41B}">
      <dgm:prSet/>
      <dgm:spPr/>
      <dgm:t>
        <a:bodyPr/>
        <a:lstStyle/>
        <a:p>
          <a:endParaRPr lang="uk-UA"/>
        </a:p>
      </dgm:t>
    </dgm:pt>
    <dgm:pt modelId="{51170FF0-EB2A-4413-B54F-1F2D4EDCE90A}" type="sibTrans" cxnId="{3E5FDC5B-3FE7-4BCB-8780-2ABFB068B41B}">
      <dgm:prSet/>
      <dgm:spPr/>
      <dgm:t>
        <a:bodyPr/>
        <a:lstStyle/>
        <a:p>
          <a:endParaRPr lang="uk-UA"/>
        </a:p>
      </dgm:t>
    </dgm:pt>
    <dgm:pt modelId="{C679669B-80B6-4C9C-9FA2-E724217814EE}" type="pres">
      <dgm:prSet presAssocID="{6B7AAD11-2F46-4641-86F1-00CD9731C9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A17DF1F-FC5A-48A6-B371-B2DCEED99D8E}" type="pres">
      <dgm:prSet presAssocID="{BDEE6057-5432-45E0-8FA4-F7FD40F65ABF}" presName="parentText" presStyleLbl="node1" presStyleIdx="0" presStyleCnt="1" custLinFactNeighborX="108" custLinFactNeighborY="-1857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6A212EF-4B5D-42FE-9C00-A1F713AD50E3}" type="presOf" srcId="{6B7AAD11-2F46-4641-86F1-00CD9731C9B9}" destId="{C679669B-80B6-4C9C-9FA2-E724217814EE}" srcOrd="0" destOrd="0" presId="urn:microsoft.com/office/officeart/2005/8/layout/vList2"/>
    <dgm:cxn modelId="{FA513793-02E0-4786-89F7-C20FEC5298FF}" type="presOf" srcId="{BDEE6057-5432-45E0-8FA4-F7FD40F65ABF}" destId="{4A17DF1F-FC5A-48A6-B371-B2DCEED99D8E}" srcOrd="0" destOrd="0" presId="urn:microsoft.com/office/officeart/2005/8/layout/vList2"/>
    <dgm:cxn modelId="{3E5FDC5B-3FE7-4BCB-8780-2ABFB068B41B}" srcId="{6B7AAD11-2F46-4641-86F1-00CD9731C9B9}" destId="{BDEE6057-5432-45E0-8FA4-F7FD40F65ABF}" srcOrd="0" destOrd="0" parTransId="{6F683735-7D07-4D82-960B-8BC782D6CD18}" sibTransId="{51170FF0-EB2A-4413-B54F-1F2D4EDCE90A}"/>
    <dgm:cxn modelId="{0641183D-A706-4D90-973D-B1B4F82A285A}" type="presParOf" srcId="{C679669B-80B6-4C9C-9FA2-E724217814EE}" destId="{4A17DF1F-FC5A-48A6-B371-B2DCEED99D8E}" srcOrd="0" destOrd="0" presId="urn:microsoft.com/office/officeart/2005/8/layout/vList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6B7AAD11-2F46-4641-86F1-00CD9731C9B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DEE6057-5432-45E0-8FA4-F7FD40F65ABF}">
      <dgm:prSet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reflection blurRad="6350" stA="50000" endA="300" endPos="90000" dir="5400000" sy="-100000" algn="bl" rotWithShape="0"/>
        </a:effectLst>
      </dgm:spPr>
      <dgm:t>
        <a:bodyPr/>
        <a:lstStyle/>
        <a:p>
          <a:pPr algn="ctr" rtl="0"/>
          <a:r>
            <a:rPr lang="uk-UA" sz="2800" b="1" dirty="0" smtClean="0">
              <a:solidFill>
                <a:schemeClr val="bg2">
                  <a:lumMod val="10000"/>
                </a:schemeClr>
              </a:solidFill>
            </a:rPr>
            <a:t>Конкурс</a:t>
          </a:r>
          <a:r>
            <a:rPr lang="uk-UA" sz="2800" b="1" dirty="0" smtClean="0">
              <a:solidFill>
                <a:schemeClr val="tx2">
                  <a:lumMod val="50000"/>
                </a:schemeClr>
              </a:solidFill>
            </a:rPr>
            <a:t> «Розв'яжи кросворд»</a:t>
          </a:r>
          <a:endParaRPr lang="uk-UA" sz="2800" dirty="0">
            <a:solidFill>
              <a:schemeClr val="tx2">
                <a:lumMod val="50000"/>
              </a:schemeClr>
            </a:solidFill>
          </a:endParaRPr>
        </a:p>
      </dgm:t>
    </dgm:pt>
    <dgm:pt modelId="{6F683735-7D07-4D82-960B-8BC782D6CD18}" type="parTrans" cxnId="{3E5FDC5B-3FE7-4BCB-8780-2ABFB068B41B}">
      <dgm:prSet/>
      <dgm:spPr/>
      <dgm:t>
        <a:bodyPr/>
        <a:lstStyle/>
        <a:p>
          <a:endParaRPr lang="uk-UA"/>
        </a:p>
      </dgm:t>
    </dgm:pt>
    <dgm:pt modelId="{51170FF0-EB2A-4413-B54F-1F2D4EDCE90A}" type="sibTrans" cxnId="{3E5FDC5B-3FE7-4BCB-8780-2ABFB068B41B}">
      <dgm:prSet/>
      <dgm:spPr/>
      <dgm:t>
        <a:bodyPr/>
        <a:lstStyle/>
        <a:p>
          <a:endParaRPr lang="uk-UA"/>
        </a:p>
      </dgm:t>
    </dgm:pt>
    <dgm:pt modelId="{C679669B-80B6-4C9C-9FA2-E724217814EE}" type="pres">
      <dgm:prSet presAssocID="{6B7AAD11-2F46-4641-86F1-00CD9731C9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A17DF1F-FC5A-48A6-B371-B2DCEED99D8E}" type="pres">
      <dgm:prSet presAssocID="{BDEE6057-5432-45E0-8FA4-F7FD40F65ABF}" presName="parentText" presStyleLbl="node1" presStyleIdx="0" presStyleCnt="1" custLinFactNeighborX="108" custLinFactNeighborY="-1857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BB54514-4DF5-4409-B635-070C9409F625}" type="presOf" srcId="{BDEE6057-5432-45E0-8FA4-F7FD40F65ABF}" destId="{4A17DF1F-FC5A-48A6-B371-B2DCEED99D8E}" srcOrd="0" destOrd="0" presId="urn:microsoft.com/office/officeart/2005/8/layout/vList2"/>
    <dgm:cxn modelId="{3E5FDC5B-3FE7-4BCB-8780-2ABFB068B41B}" srcId="{6B7AAD11-2F46-4641-86F1-00CD9731C9B9}" destId="{BDEE6057-5432-45E0-8FA4-F7FD40F65ABF}" srcOrd="0" destOrd="0" parTransId="{6F683735-7D07-4D82-960B-8BC782D6CD18}" sibTransId="{51170FF0-EB2A-4413-B54F-1F2D4EDCE90A}"/>
    <dgm:cxn modelId="{9882FF55-3739-464C-A60A-B39F8821A983}" type="presOf" srcId="{6B7AAD11-2F46-4641-86F1-00CD9731C9B9}" destId="{C679669B-80B6-4C9C-9FA2-E724217814EE}" srcOrd="0" destOrd="0" presId="urn:microsoft.com/office/officeart/2005/8/layout/vList2"/>
    <dgm:cxn modelId="{C183EA2C-A752-4275-8DED-7AC5253FD7A2}" type="presParOf" srcId="{C679669B-80B6-4C9C-9FA2-E724217814EE}" destId="{4A17DF1F-FC5A-48A6-B371-B2DCEED99D8E}" srcOrd="0" destOrd="0" presId="urn:microsoft.com/office/officeart/2005/8/layout/vList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6B7AAD11-2F46-4641-86F1-00CD9731C9B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DEE6057-5432-45E0-8FA4-F7FD40F65ABF}">
      <dgm:prSet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reflection blurRad="6350" stA="50000" endA="300" endPos="90000" dir="5400000" sy="-100000" algn="bl" rotWithShape="0"/>
        </a:effectLst>
      </dgm:spPr>
      <dgm:t>
        <a:bodyPr/>
        <a:lstStyle/>
        <a:p>
          <a:pPr algn="ctr" rtl="0"/>
          <a:r>
            <a:rPr lang="uk-UA" sz="2800" b="1" dirty="0" smtClean="0">
              <a:solidFill>
                <a:schemeClr val="bg2">
                  <a:lumMod val="10000"/>
                </a:schemeClr>
              </a:solidFill>
            </a:rPr>
            <a:t>Конкурс</a:t>
          </a:r>
          <a:r>
            <a:rPr lang="uk-UA" sz="2800" b="1" dirty="0" smtClean="0">
              <a:solidFill>
                <a:schemeClr val="tx2">
                  <a:lumMod val="50000"/>
                </a:schemeClr>
              </a:solidFill>
            </a:rPr>
            <a:t> «Розв'яжи кросворд»</a:t>
          </a:r>
          <a:endParaRPr lang="uk-UA" sz="2800" dirty="0">
            <a:solidFill>
              <a:schemeClr val="tx2">
                <a:lumMod val="50000"/>
              </a:schemeClr>
            </a:solidFill>
          </a:endParaRPr>
        </a:p>
      </dgm:t>
    </dgm:pt>
    <dgm:pt modelId="{6F683735-7D07-4D82-960B-8BC782D6CD18}" type="parTrans" cxnId="{3E5FDC5B-3FE7-4BCB-8780-2ABFB068B41B}">
      <dgm:prSet/>
      <dgm:spPr/>
      <dgm:t>
        <a:bodyPr/>
        <a:lstStyle/>
        <a:p>
          <a:endParaRPr lang="uk-UA"/>
        </a:p>
      </dgm:t>
    </dgm:pt>
    <dgm:pt modelId="{51170FF0-EB2A-4413-B54F-1F2D4EDCE90A}" type="sibTrans" cxnId="{3E5FDC5B-3FE7-4BCB-8780-2ABFB068B41B}">
      <dgm:prSet/>
      <dgm:spPr/>
      <dgm:t>
        <a:bodyPr/>
        <a:lstStyle/>
        <a:p>
          <a:endParaRPr lang="uk-UA"/>
        </a:p>
      </dgm:t>
    </dgm:pt>
    <dgm:pt modelId="{C679669B-80B6-4C9C-9FA2-E724217814EE}" type="pres">
      <dgm:prSet presAssocID="{6B7AAD11-2F46-4641-86F1-00CD9731C9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A17DF1F-FC5A-48A6-B371-B2DCEED99D8E}" type="pres">
      <dgm:prSet presAssocID="{BDEE6057-5432-45E0-8FA4-F7FD40F65ABF}" presName="parentText" presStyleLbl="node1" presStyleIdx="0" presStyleCnt="1" custLinFactNeighborX="108" custLinFactNeighborY="-1857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9A11ED6-647E-4DA6-893F-781A62890F45}" type="presOf" srcId="{BDEE6057-5432-45E0-8FA4-F7FD40F65ABF}" destId="{4A17DF1F-FC5A-48A6-B371-B2DCEED99D8E}" srcOrd="0" destOrd="0" presId="urn:microsoft.com/office/officeart/2005/8/layout/vList2"/>
    <dgm:cxn modelId="{FE492069-FD42-4260-86ED-825D3523DE20}" type="presOf" srcId="{6B7AAD11-2F46-4641-86F1-00CD9731C9B9}" destId="{C679669B-80B6-4C9C-9FA2-E724217814EE}" srcOrd="0" destOrd="0" presId="urn:microsoft.com/office/officeart/2005/8/layout/vList2"/>
    <dgm:cxn modelId="{3E5FDC5B-3FE7-4BCB-8780-2ABFB068B41B}" srcId="{6B7AAD11-2F46-4641-86F1-00CD9731C9B9}" destId="{BDEE6057-5432-45E0-8FA4-F7FD40F65ABF}" srcOrd="0" destOrd="0" parTransId="{6F683735-7D07-4D82-960B-8BC782D6CD18}" sibTransId="{51170FF0-EB2A-4413-B54F-1F2D4EDCE90A}"/>
    <dgm:cxn modelId="{6CF67090-9A19-4808-95B9-89E8DC8AEE72}" type="presParOf" srcId="{C679669B-80B6-4C9C-9FA2-E724217814EE}" destId="{4A17DF1F-FC5A-48A6-B371-B2DCEED99D8E}" srcOrd="0" destOrd="0" presId="urn:microsoft.com/office/officeart/2005/8/layout/vList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6B7AAD11-2F46-4641-86F1-00CD9731C9B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DEE6057-5432-45E0-8FA4-F7FD40F65ABF}">
      <dgm:prSet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reflection blurRad="6350" stA="50000" endA="300" endPos="90000" dir="5400000" sy="-100000" algn="bl" rotWithShape="0"/>
        </a:effectLst>
      </dgm:spPr>
      <dgm:t>
        <a:bodyPr/>
        <a:lstStyle/>
        <a:p>
          <a:pPr algn="ctr" rtl="0"/>
          <a:r>
            <a:rPr lang="uk-UA" sz="2800" b="1" dirty="0" smtClean="0">
              <a:solidFill>
                <a:schemeClr val="bg2">
                  <a:lumMod val="10000"/>
                </a:schemeClr>
              </a:solidFill>
            </a:rPr>
            <a:t>Конкурс</a:t>
          </a:r>
          <a:r>
            <a:rPr lang="uk-UA" sz="2800" b="1" dirty="0" smtClean="0">
              <a:solidFill>
                <a:schemeClr val="tx2">
                  <a:lumMod val="50000"/>
                </a:schemeClr>
              </a:solidFill>
            </a:rPr>
            <a:t> «Розв'яжи кросворд»</a:t>
          </a:r>
          <a:endParaRPr lang="uk-UA" sz="2800" dirty="0">
            <a:solidFill>
              <a:schemeClr val="tx2">
                <a:lumMod val="50000"/>
              </a:schemeClr>
            </a:solidFill>
          </a:endParaRPr>
        </a:p>
      </dgm:t>
    </dgm:pt>
    <dgm:pt modelId="{6F683735-7D07-4D82-960B-8BC782D6CD18}" type="parTrans" cxnId="{3E5FDC5B-3FE7-4BCB-8780-2ABFB068B41B}">
      <dgm:prSet/>
      <dgm:spPr/>
      <dgm:t>
        <a:bodyPr/>
        <a:lstStyle/>
        <a:p>
          <a:endParaRPr lang="uk-UA"/>
        </a:p>
      </dgm:t>
    </dgm:pt>
    <dgm:pt modelId="{51170FF0-EB2A-4413-B54F-1F2D4EDCE90A}" type="sibTrans" cxnId="{3E5FDC5B-3FE7-4BCB-8780-2ABFB068B41B}">
      <dgm:prSet/>
      <dgm:spPr/>
      <dgm:t>
        <a:bodyPr/>
        <a:lstStyle/>
        <a:p>
          <a:endParaRPr lang="uk-UA"/>
        </a:p>
      </dgm:t>
    </dgm:pt>
    <dgm:pt modelId="{C679669B-80B6-4C9C-9FA2-E724217814EE}" type="pres">
      <dgm:prSet presAssocID="{6B7AAD11-2F46-4641-86F1-00CD9731C9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A17DF1F-FC5A-48A6-B371-B2DCEED99D8E}" type="pres">
      <dgm:prSet presAssocID="{BDEE6057-5432-45E0-8FA4-F7FD40F65ABF}" presName="parentText" presStyleLbl="node1" presStyleIdx="0" presStyleCnt="1" custLinFactNeighborX="108" custLinFactNeighborY="-1857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1CA12C5-F10C-4934-A273-9D1BF42DFE07}" type="presOf" srcId="{BDEE6057-5432-45E0-8FA4-F7FD40F65ABF}" destId="{4A17DF1F-FC5A-48A6-B371-B2DCEED99D8E}" srcOrd="0" destOrd="0" presId="urn:microsoft.com/office/officeart/2005/8/layout/vList2"/>
    <dgm:cxn modelId="{8D3262F6-DAA7-425A-84C5-2855A31F3E70}" type="presOf" srcId="{6B7AAD11-2F46-4641-86F1-00CD9731C9B9}" destId="{C679669B-80B6-4C9C-9FA2-E724217814EE}" srcOrd="0" destOrd="0" presId="urn:microsoft.com/office/officeart/2005/8/layout/vList2"/>
    <dgm:cxn modelId="{3E5FDC5B-3FE7-4BCB-8780-2ABFB068B41B}" srcId="{6B7AAD11-2F46-4641-86F1-00CD9731C9B9}" destId="{BDEE6057-5432-45E0-8FA4-F7FD40F65ABF}" srcOrd="0" destOrd="0" parTransId="{6F683735-7D07-4D82-960B-8BC782D6CD18}" sibTransId="{51170FF0-EB2A-4413-B54F-1F2D4EDCE90A}"/>
    <dgm:cxn modelId="{59EA45CB-EBBF-46FD-AA09-95AF907280CF}" type="presParOf" srcId="{C679669B-80B6-4C9C-9FA2-E724217814EE}" destId="{4A17DF1F-FC5A-48A6-B371-B2DCEED99D8E}" srcOrd="0" destOrd="0" presId="urn:microsoft.com/office/officeart/2005/8/layout/vList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6B7AAD11-2F46-4641-86F1-00CD9731C9B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DEE6057-5432-45E0-8FA4-F7FD40F65ABF}">
      <dgm:prSet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reflection blurRad="6350" stA="50000" endA="300" endPos="90000" dir="5400000" sy="-100000" algn="bl" rotWithShape="0"/>
        </a:effectLst>
      </dgm:spPr>
      <dgm:t>
        <a:bodyPr/>
        <a:lstStyle/>
        <a:p>
          <a:pPr algn="ctr" rtl="0"/>
          <a:r>
            <a:rPr lang="uk-UA" sz="2800" b="1" dirty="0" smtClean="0">
              <a:solidFill>
                <a:schemeClr val="bg2">
                  <a:lumMod val="10000"/>
                </a:schemeClr>
              </a:solidFill>
            </a:rPr>
            <a:t>Конкурс</a:t>
          </a:r>
          <a:r>
            <a:rPr lang="uk-UA" sz="2800" b="1" dirty="0" smtClean="0">
              <a:solidFill>
                <a:schemeClr val="tx2">
                  <a:lumMod val="50000"/>
                </a:schemeClr>
              </a:solidFill>
            </a:rPr>
            <a:t> «Розв'яжи кросворд»</a:t>
          </a:r>
          <a:endParaRPr lang="uk-UA" sz="2800" dirty="0">
            <a:solidFill>
              <a:schemeClr val="tx2">
                <a:lumMod val="50000"/>
              </a:schemeClr>
            </a:solidFill>
          </a:endParaRPr>
        </a:p>
      </dgm:t>
    </dgm:pt>
    <dgm:pt modelId="{6F683735-7D07-4D82-960B-8BC782D6CD18}" type="parTrans" cxnId="{3E5FDC5B-3FE7-4BCB-8780-2ABFB068B41B}">
      <dgm:prSet/>
      <dgm:spPr/>
      <dgm:t>
        <a:bodyPr/>
        <a:lstStyle/>
        <a:p>
          <a:endParaRPr lang="uk-UA"/>
        </a:p>
      </dgm:t>
    </dgm:pt>
    <dgm:pt modelId="{51170FF0-EB2A-4413-B54F-1F2D4EDCE90A}" type="sibTrans" cxnId="{3E5FDC5B-3FE7-4BCB-8780-2ABFB068B41B}">
      <dgm:prSet/>
      <dgm:spPr/>
      <dgm:t>
        <a:bodyPr/>
        <a:lstStyle/>
        <a:p>
          <a:endParaRPr lang="uk-UA"/>
        </a:p>
      </dgm:t>
    </dgm:pt>
    <dgm:pt modelId="{C679669B-80B6-4C9C-9FA2-E724217814EE}" type="pres">
      <dgm:prSet presAssocID="{6B7AAD11-2F46-4641-86F1-00CD9731C9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A17DF1F-FC5A-48A6-B371-B2DCEED99D8E}" type="pres">
      <dgm:prSet presAssocID="{BDEE6057-5432-45E0-8FA4-F7FD40F65ABF}" presName="parentText" presStyleLbl="node1" presStyleIdx="0" presStyleCnt="1" custLinFactNeighborX="108" custLinFactNeighborY="-1857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DC10C8F-754B-4AE7-AC0F-AD6F470AC8D1}" type="presOf" srcId="{BDEE6057-5432-45E0-8FA4-F7FD40F65ABF}" destId="{4A17DF1F-FC5A-48A6-B371-B2DCEED99D8E}" srcOrd="0" destOrd="0" presId="urn:microsoft.com/office/officeart/2005/8/layout/vList2"/>
    <dgm:cxn modelId="{AA459AD5-60BC-428E-A24C-D0C8858716F3}" type="presOf" srcId="{6B7AAD11-2F46-4641-86F1-00CD9731C9B9}" destId="{C679669B-80B6-4C9C-9FA2-E724217814EE}" srcOrd="0" destOrd="0" presId="urn:microsoft.com/office/officeart/2005/8/layout/vList2"/>
    <dgm:cxn modelId="{3E5FDC5B-3FE7-4BCB-8780-2ABFB068B41B}" srcId="{6B7AAD11-2F46-4641-86F1-00CD9731C9B9}" destId="{BDEE6057-5432-45E0-8FA4-F7FD40F65ABF}" srcOrd="0" destOrd="0" parTransId="{6F683735-7D07-4D82-960B-8BC782D6CD18}" sibTransId="{51170FF0-EB2A-4413-B54F-1F2D4EDCE90A}"/>
    <dgm:cxn modelId="{52D81548-83A1-4FD4-8833-C35009B2913F}" type="presParOf" srcId="{C679669B-80B6-4C9C-9FA2-E724217814EE}" destId="{4A17DF1F-FC5A-48A6-B371-B2DCEED99D8E}" srcOrd="0" destOrd="0" presId="urn:microsoft.com/office/officeart/2005/8/layout/vList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6B7AAD11-2F46-4641-86F1-00CD9731C9B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DEE6057-5432-45E0-8FA4-F7FD40F65ABF}">
      <dgm:prSet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reflection blurRad="6350" stA="50000" endA="300" endPos="90000" dir="5400000" sy="-100000" algn="bl" rotWithShape="0"/>
        </a:effectLst>
      </dgm:spPr>
      <dgm:t>
        <a:bodyPr/>
        <a:lstStyle/>
        <a:p>
          <a:pPr algn="ctr" rtl="0"/>
          <a:r>
            <a:rPr lang="uk-UA" sz="2800" b="1" dirty="0" smtClean="0">
              <a:solidFill>
                <a:schemeClr val="bg2">
                  <a:lumMod val="10000"/>
                </a:schemeClr>
              </a:solidFill>
            </a:rPr>
            <a:t>Конкурс</a:t>
          </a:r>
          <a:r>
            <a:rPr lang="uk-UA" sz="2800" b="1" dirty="0" smtClean="0">
              <a:solidFill>
                <a:schemeClr val="tx2">
                  <a:lumMod val="50000"/>
                </a:schemeClr>
              </a:solidFill>
            </a:rPr>
            <a:t> «Розв'яжи кросворд»</a:t>
          </a:r>
          <a:endParaRPr lang="uk-UA" sz="2800" dirty="0">
            <a:solidFill>
              <a:schemeClr val="tx2">
                <a:lumMod val="50000"/>
              </a:schemeClr>
            </a:solidFill>
          </a:endParaRPr>
        </a:p>
      </dgm:t>
    </dgm:pt>
    <dgm:pt modelId="{6F683735-7D07-4D82-960B-8BC782D6CD18}" type="parTrans" cxnId="{3E5FDC5B-3FE7-4BCB-8780-2ABFB068B41B}">
      <dgm:prSet/>
      <dgm:spPr/>
      <dgm:t>
        <a:bodyPr/>
        <a:lstStyle/>
        <a:p>
          <a:endParaRPr lang="uk-UA"/>
        </a:p>
      </dgm:t>
    </dgm:pt>
    <dgm:pt modelId="{51170FF0-EB2A-4413-B54F-1F2D4EDCE90A}" type="sibTrans" cxnId="{3E5FDC5B-3FE7-4BCB-8780-2ABFB068B41B}">
      <dgm:prSet/>
      <dgm:spPr/>
      <dgm:t>
        <a:bodyPr/>
        <a:lstStyle/>
        <a:p>
          <a:endParaRPr lang="uk-UA"/>
        </a:p>
      </dgm:t>
    </dgm:pt>
    <dgm:pt modelId="{C679669B-80B6-4C9C-9FA2-E724217814EE}" type="pres">
      <dgm:prSet presAssocID="{6B7AAD11-2F46-4641-86F1-00CD9731C9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A17DF1F-FC5A-48A6-B371-B2DCEED99D8E}" type="pres">
      <dgm:prSet presAssocID="{BDEE6057-5432-45E0-8FA4-F7FD40F65ABF}" presName="parentText" presStyleLbl="node1" presStyleIdx="0" presStyleCnt="1" custLinFactNeighborX="108" custLinFactNeighborY="-1857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9B3ADEF-2CB4-4A3D-A967-975A579500A9}" type="presOf" srcId="{BDEE6057-5432-45E0-8FA4-F7FD40F65ABF}" destId="{4A17DF1F-FC5A-48A6-B371-B2DCEED99D8E}" srcOrd="0" destOrd="0" presId="urn:microsoft.com/office/officeart/2005/8/layout/vList2"/>
    <dgm:cxn modelId="{3E5FDC5B-3FE7-4BCB-8780-2ABFB068B41B}" srcId="{6B7AAD11-2F46-4641-86F1-00CD9731C9B9}" destId="{BDEE6057-5432-45E0-8FA4-F7FD40F65ABF}" srcOrd="0" destOrd="0" parTransId="{6F683735-7D07-4D82-960B-8BC782D6CD18}" sibTransId="{51170FF0-EB2A-4413-B54F-1F2D4EDCE90A}"/>
    <dgm:cxn modelId="{182E767D-CE52-47FB-87D8-62D8E6B85B33}" type="presOf" srcId="{6B7AAD11-2F46-4641-86F1-00CD9731C9B9}" destId="{C679669B-80B6-4C9C-9FA2-E724217814EE}" srcOrd="0" destOrd="0" presId="urn:microsoft.com/office/officeart/2005/8/layout/vList2"/>
    <dgm:cxn modelId="{AC7D8EC6-BCBB-4F12-A15D-1435937E9F57}" type="presParOf" srcId="{C679669B-80B6-4C9C-9FA2-E724217814EE}" destId="{4A17DF1F-FC5A-48A6-B371-B2DCEED99D8E}" srcOrd="0" destOrd="0" presId="urn:microsoft.com/office/officeart/2005/8/layout/vList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6B7AAD11-2F46-4641-86F1-00CD9731C9B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DEE6057-5432-45E0-8FA4-F7FD40F65ABF}">
      <dgm:prSet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reflection blurRad="6350" stA="50000" endA="300" endPos="90000" dir="5400000" sy="-100000" algn="bl" rotWithShape="0"/>
        </a:effectLst>
      </dgm:spPr>
      <dgm:t>
        <a:bodyPr/>
        <a:lstStyle/>
        <a:p>
          <a:pPr algn="ctr" rtl="0"/>
          <a:r>
            <a:rPr lang="uk-UA" sz="2800" b="1" dirty="0" smtClean="0">
              <a:solidFill>
                <a:schemeClr val="bg2">
                  <a:lumMod val="10000"/>
                </a:schemeClr>
              </a:solidFill>
            </a:rPr>
            <a:t>Конкурс</a:t>
          </a:r>
          <a:r>
            <a:rPr lang="uk-UA" sz="2800" b="1" dirty="0" smtClean="0">
              <a:solidFill>
                <a:schemeClr val="tx2">
                  <a:lumMod val="50000"/>
                </a:schemeClr>
              </a:solidFill>
            </a:rPr>
            <a:t> «Розв'яжи кросворд»</a:t>
          </a:r>
          <a:endParaRPr lang="uk-UA" sz="2800" dirty="0">
            <a:solidFill>
              <a:schemeClr val="tx2">
                <a:lumMod val="50000"/>
              </a:schemeClr>
            </a:solidFill>
          </a:endParaRPr>
        </a:p>
      </dgm:t>
    </dgm:pt>
    <dgm:pt modelId="{6F683735-7D07-4D82-960B-8BC782D6CD18}" type="parTrans" cxnId="{3E5FDC5B-3FE7-4BCB-8780-2ABFB068B41B}">
      <dgm:prSet/>
      <dgm:spPr/>
      <dgm:t>
        <a:bodyPr/>
        <a:lstStyle/>
        <a:p>
          <a:endParaRPr lang="uk-UA"/>
        </a:p>
      </dgm:t>
    </dgm:pt>
    <dgm:pt modelId="{51170FF0-EB2A-4413-B54F-1F2D4EDCE90A}" type="sibTrans" cxnId="{3E5FDC5B-3FE7-4BCB-8780-2ABFB068B41B}">
      <dgm:prSet/>
      <dgm:spPr/>
      <dgm:t>
        <a:bodyPr/>
        <a:lstStyle/>
        <a:p>
          <a:endParaRPr lang="uk-UA"/>
        </a:p>
      </dgm:t>
    </dgm:pt>
    <dgm:pt modelId="{C679669B-80B6-4C9C-9FA2-E724217814EE}" type="pres">
      <dgm:prSet presAssocID="{6B7AAD11-2F46-4641-86F1-00CD9731C9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A17DF1F-FC5A-48A6-B371-B2DCEED99D8E}" type="pres">
      <dgm:prSet presAssocID="{BDEE6057-5432-45E0-8FA4-F7FD40F65ABF}" presName="parentText" presStyleLbl="node1" presStyleIdx="0" presStyleCnt="1" custLinFactNeighborX="108" custLinFactNeighborY="-1857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B196483-3C58-4C90-B019-16BACE8A7644}" type="presOf" srcId="{BDEE6057-5432-45E0-8FA4-F7FD40F65ABF}" destId="{4A17DF1F-FC5A-48A6-B371-B2DCEED99D8E}" srcOrd="0" destOrd="0" presId="urn:microsoft.com/office/officeart/2005/8/layout/vList2"/>
    <dgm:cxn modelId="{3E5FDC5B-3FE7-4BCB-8780-2ABFB068B41B}" srcId="{6B7AAD11-2F46-4641-86F1-00CD9731C9B9}" destId="{BDEE6057-5432-45E0-8FA4-F7FD40F65ABF}" srcOrd="0" destOrd="0" parTransId="{6F683735-7D07-4D82-960B-8BC782D6CD18}" sibTransId="{51170FF0-EB2A-4413-B54F-1F2D4EDCE90A}"/>
    <dgm:cxn modelId="{4E036205-3DAE-4548-B313-D1959201E9BE}" type="presOf" srcId="{6B7AAD11-2F46-4641-86F1-00CD9731C9B9}" destId="{C679669B-80B6-4C9C-9FA2-E724217814EE}" srcOrd="0" destOrd="0" presId="urn:microsoft.com/office/officeart/2005/8/layout/vList2"/>
    <dgm:cxn modelId="{93CA9775-7CA4-4D29-876E-D165782ED61A}" type="presParOf" srcId="{C679669B-80B6-4C9C-9FA2-E724217814EE}" destId="{4A17DF1F-FC5A-48A6-B371-B2DCEED99D8E}" srcOrd="0" destOrd="0" presId="urn:microsoft.com/office/officeart/2005/8/layout/vList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6B7AAD11-2F46-4641-86F1-00CD9731C9B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DEE6057-5432-45E0-8FA4-F7FD40F65ABF}">
      <dgm:prSet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reflection blurRad="6350" stA="50000" endA="300" endPos="90000" dir="5400000" sy="-100000" algn="bl" rotWithShape="0"/>
        </a:effectLst>
      </dgm:spPr>
      <dgm:t>
        <a:bodyPr/>
        <a:lstStyle/>
        <a:p>
          <a:pPr algn="ctr" rtl="0"/>
          <a:r>
            <a:rPr lang="uk-UA" sz="2800" b="1" dirty="0" smtClean="0">
              <a:solidFill>
                <a:schemeClr val="bg2">
                  <a:lumMod val="10000"/>
                </a:schemeClr>
              </a:solidFill>
            </a:rPr>
            <a:t>Конкурс</a:t>
          </a:r>
          <a:r>
            <a:rPr lang="uk-UA" sz="2800" b="1" dirty="0" smtClean="0">
              <a:solidFill>
                <a:schemeClr val="tx2">
                  <a:lumMod val="50000"/>
                </a:schemeClr>
              </a:solidFill>
            </a:rPr>
            <a:t> «Розв'яжи кросворд»</a:t>
          </a:r>
          <a:endParaRPr lang="uk-UA" sz="2800" dirty="0">
            <a:solidFill>
              <a:schemeClr val="tx2">
                <a:lumMod val="50000"/>
              </a:schemeClr>
            </a:solidFill>
          </a:endParaRPr>
        </a:p>
      </dgm:t>
    </dgm:pt>
    <dgm:pt modelId="{6F683735-7D07-4D82-960B-8BC782D6CD18}" type="parTrans" cxnId="{3E5FDC5B-3FE7-4BCB-8780-2ABFB068B41B}">
      <dgm:prSet/>
      <dgm:spPr/>
      <dgm:t>
        <a:bodyPr/>
        <a:lstStyle/>
        <a:p>
          <a:endParaRPr lang="uk-UA"/>
        </a:p>
      </dgm:t>
    </dgm:pt>
    <dgm:pt modelId="{51170FF0-EB2A-4413-B54F-1F2D4EDCE90A}" type="sibTrans" cxnId="{3E5FDC5B-3FE7-4BCB-8780-2ABFB068B41B}">
      <dgm:prSet/>
      <dgm:spPr/>
      <dgm:t>
        <a:bodyPr/>
        <a:lstStyle/>
        <a:p>
          <a:endParaRPr lang="uk-UA"/>
        </a:p>
      </dgm:t>
    </dgm:pt>
    <dgm:pt modelId="{C679669B-80B6-4C9C-9FA2-E724217814EE}" type="pres">
      <dgm:prSet presAssocID="{6B7AAD11-2F46-4641-86F1-00CD9731C9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A17DF1F-FC5A-48A6-B371-B2DCEED99D8E}" type="pres">
      <dgm:prSet presAssocID="{BDEE6057-5432-45E0-8FA4-F7FD40F65ABF}" presName="parentText" presStyleLbl="node1" presStyleIdx="0" presStyleCnt="1" custLinFactNeighborX="108" custLinFactNeighborY="-1857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1A4A51D-3D11-4BAC-98DC-0982F62FC1E9}" type="presOf" srcId="{6B7AAD11-2F46-4641-86F1-00CD9731C9B9}" destId="{C679669B-80B6-4C9C-9FA2-E724217814EE}" srcOrd="0" destOrd="0" presId="urn:microsoft.com/office/officeart/2005/8/layout/vList2"/>
    <dgm:cxn modelId="{F117A99A-3CA5-4D15-8C70-2826327FE346}" type="presOf" srcId="{BDEE6057-5432-45E0-8FA4-F7FD40F65ABF}" destId="{4A17DF1F-FC5A-48A6-B371-B2DCEED99D8E}" srcOrd="0" destOrd="0" presId="urn:microsoft.com/office/officeart/2005/8/layout/vList2"/>
    <dgm:cxn modelId="{3E5FDC5B-3FE7-4BCB-8780-2ABFB068B41B}" srcId="{6B7AAD11-2F46-4641-86F1-00CD9731C9B9}" destId="{BDEE6057-5432-45E0-8FA4-F7FD40F65ABF}" srcOrd="0" destOrd="0" parTransId="{6F683735-7D07-4D82-960B-8BC782D6CD18}" sibTransId="{51170FF0-EB2A-4413-B54F-1F2D4EDCE90A}"/>
    <dgm:cxn modelId="{A1275782-8E3B-4A83-8D86-6421CEEA2CD6}" type="presParOf" srcId="{C679669B-80B6-4C9C-9FA2-E724217814EE}" destId="{4A17DF1F-FC5A-48A6-B371-B2DCEED99D8E}" srcOrd="0" destOrd="0" presId="urn:microsoft.com/office/officeart/2005/8/layout/vList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6B7AAD11-2F46-4641-86F1-00CD9731C9B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DEE6057-5432-45E0-8FA4-F7FD40F65ABF}">
      <dgm:prSet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reflection blurRad="6350" stA="50000" endA="300" endPos="90000" dir="5400000" sy="-100000" algn="bl" rotWithShape="0"/>
        </a:effectLst>
      </dgm:spPr>
      <dgm:t>
        <a:bodyPr/>
        <a:lstStyle/>
        <a:p>
          <a:pPr algn="ctr" rtl="0"/>
          <a:r>
            <a:rPr lang="uk-UA" sz="2800" b="1" dirty="0" smtClean="0">
              <a:solidFill>
                <a:schemeClr val="bg2">
                  <a:lumMod val="10000"/>
                </a:schemeClr>
              </a:solidFill>
            </a:rPr>
            <a:t>Конкурс</a:t>
          </a:r>
          <a:r>
            <a:rPr lang="uk-UA" sz="2800" b="1" dirty="0" smtClean="0">
              <a:solidFill>
                <a:schemeClr val="tx2">
                  <a:lumMod val="50000"/>
                </a:schemeClr>
              </a:solidFill>
            </a:rPr>
            <a:t> «Розв'яжи кросворд»</a:t>
          </a:r>
          <a:endParaRPr lang="uk-UA" sz="2800" dirty="0">
            <a:solidFill>
              <a:schemeClr val="tx2">
                <a:lumMod val="50000"/>
              </a:schemeClr>
            </a:solidFill>
          </a:endParaRPr>
        </a:p>
      </dgm:t>
    </dgm:pt>
    <dgm:pt modelId="{6F683735-7D07-4D82-960B-8BC782D6CD18}" type="parTrans" cxnId="{3E5FDC5B-3FE7-4BCB-8780-2ABFB068B41B}">
      <dgm:prSet/>
      <dgm:spPr/>
      <dgm:t>
        <a:bodyPr/>
        <a:lstStyle/>
        <a:p>
          <a:endParaRPr lang="uk-UA"/>
        </a:p>
      </dgm:t>
    </dgm:pt>
    <dgm:pt modelId="{51170FF0-EB2A-4413-B54F-1F2D4EDCE90A}" type="sibTrans" cxnId="{3E5FDC5B-3FE7-4BCB-8780-2ABFB068B41B}">
      <dgm:prSet/>
      <dgm:spPr/>
      <dgm:t>
        <a:bodyPr/>
        <a:lstStyle/>
        <a:p>
          <a:endParaRPr lang="uk-UA"/>
        </a:p>
      </dgm:t>
    </dgm:pt>
    <dgm:pt modelId="{C679669B-80B6-4C9C-9FA2-E724217814EE}" type="pres">
      <dgm:prSet presAssocID="{6B7AAD11-2F46-4641-86F1-00CD9731C9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A17DF1F-FC5A-48A6-B371-B2DCEED99D8E}" type="pres">
      <dgm:prSet presAssocID="{BDEE6057-5432-45E0-8FA4-F7FD40F65ABF}" presName="parentText" presStyleLbl="node1" presStyleIdx="0" presStyleCnt="1" custLinFactNeighborX="108" custLinFactNeighborY="-1857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A643D23-4DD3-4D93-8732-4F4DD1285BE8}" type="presOf" srcId="{BDEE6057-5432-45E0-8FA4-F7FD40F65ABF}" destId="{4A17DF1F-FC5A-48A6-B371-B2DCEED99D8E}" srcOrd="0" destOrd="0" presId="urn:microsoft.com/office/officeart/2005/8/layout/vList2"/>
    <dgm:cxn modelId="{EEDC575F-F253-4BE1-92DE-EA9800CA923F}" type="presOf" srcId="{6B7AAD11-2F46-4641-86F1-00CD9731C9B9}" destId="{C679669B-80B6-4C9C-9FA2-E724217814EE}" srcOrd="0" destOrd="0" presId="urn:microsoft.com/office/officeart/2005/8/layout/vList2"/>
    <dgm:cxn modelId="{3E5FDC5B-3FE7-4BCB-8780-2ABFB068B41B}" srcId="{6B7AAD11-2F46-4641-86F1-00CD9731C9B9}" destId="{BDEE6057-5432-45E0-8FA4-F7FD40F65ABF}" srcOrd="0" destOrd="0" parTransId="{6F683735-7D07-4D82-960B-8BC782D6CD18}" sibTransId="{51170FF0-EB2A-4413-B54F-1F2D4EDCE90A}"/>
    <dgm:cxn modelId="{FC8B354A-B9A6-4371-8A15-7C4E703F4D36}" type="presParOf" srcId="{C679669B-80B6-4C9C-9FA2-E724217814EE}" destId="{4A17DF1F-FC5A-48A6-B371-B2DCEED99D8E}" srcOrd="0" destOrd="0" presId="urn:microsoft.com/office/officeart/2005/8/layout/vList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7AAD11-2F46-4641-86F1-00CD9731C9B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DEE6057-5432-45E0-8FA4-F7FD40F65ABF}">
      <dgm:prSet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reflection blurRad="6350" stA="50000" endA="300" endPos="90000" dir="5400000" sy="-100000" algn="bl" rotWithShape="0"/>
        </a:effectLst>
      </dgm:spPr>
      <dgm:t>
        <a:bodyPr/>
        <a:lstStyle/>
        <a:p>
          <a:pPr algn="ctr" rtl="0"/>
          <a:r>
            <a:rPr lang="uk-UA" sz="2800" b="1" dirty="0" smtClean="0">
              <a:solidFill>
                <a:schemeClr val="tx2">
                  <a:lumMod val="50000"/>
                </a:schemeClr>
              </a:solidFill>
            </a:rPr>
            <a:t>Конкурс «Чи знаєш ти теорію?»</a:t>
          </a:r>
          <a:endParaRPr lang="uk-UA" sz="2800" b="1" dirty="0">
            <a:solidFill>
              <a:schemeClr val="tx2">
                <a:lumMod val="50000"/>
              </a:schemeClr>
            </a:solidFill>
          </a:endParaRPr>
        </a:p>
      </dgm:t>
    </dgm:pt>
    <dgm:pt modelId="{6F683735-7D07-4D82-960B-8BC782D6CD18}" type="parTrans" cxnId="{3E5FDC5B-3FE7-4BCB-8780-2ABFB068B41B}">
      <dgm:prSet/>
      <dgm:spPr/>
      <dgm:t>
        <a:bodyPr/>
        <a:lstStyle/>
        <a:p>
          <a:endParaRPr lang="uk-UA" sz="2800" b="1">
            <a:solidFill>
              <a:schemeClr val="tx2">
                <a:lumMod val="50000"/>
              </a:schemeClr>
            </a:solidFill>
          </a:endParaRPr>
        </a:p>
      </dgm:t>
    </dgm:pt>
    <dgm:pt modelId="{51170FF0-EB2A-4413-B54F-1F2D4EDCE90A}" type="sibTrans" cxnId="{3E5FDC5B-3FE7-4BCB-8780-2ABFB068B41B}">
      <dgm:prSet/>
      <dgm:spPr/>
      <dgm:t>
        <a:bodyPr/>
        <a:lstStyle/>
        <a:p>
          <a:endParaRPr lang="uk-UA" sz="2800" b="1">
            <a:solidFill>
              <a:schemeClr val="tx2">
                <a:lumMod val="50000"/>
              </a:schemeClr>
            </a:solidFill>
          </a:endParaRPr>
        </a:p>
      </dgm:t>
    </dgm:pt>
    <dgm:pt modelId="{C679669B-80B6-4C9C-9FA2-E724217814EE}" type="pres">
      <dgm:prSet presAssocID="{6B7AAD11-2F46-4641-86F1-00CD9731C9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A17DF1F-FC5A-48A6-B371-B2DCEED99D8E}" type="pres">
      <dgm:prSet presAssocID="{BDEE6057-5432-45E0-8FA4-F7FD40F65ABF}" presName="parentText" presStyleLbl="node1" presStyleIdx="0" presStyleCnt="1" custLinFactNeighborX="108" custLinFactNeighborY="-1857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099DDD3-3B25-4164-8848-BB4D0DBA952A}" type="presOf" srcId="{BDEE6057-5432-45E0-8FA4-F7FD40F65ABF}" destId="{4A17DF1F-FC5A-48A6-B371-B2DCEED99D8E}" srcOrd="0" destOrd="0" presId="urn:microsoft.com/office/officeart/2005/8/layout/vList2"/>
    <dgm:cxn modelId="{26B80677-4EC5-4E44-9EEA-640301B14B28}" type="presOf" srcId="{6B7AAD11-2F46-4641-86F1-00CD9731C9B9}" destId="{C679669B-80B6-4C9C-9FA2-E724217814EE}" srcOrd="0" destOrd="0" presId="urn:microsoft.com/office/officeart/2005/8/layout/vList2"/>
    <dgm:cxn modelId="{3E5FDC5B-3FE7-4BCB-8780-2ABFB068B41B}" srcId="{6B7AAD11-2F46-4641-86F1-00CD9731C9B9}" destId="{BDEE6057-5432-45E0-8FA4-F7FD40F65ABF}" srcOrd="0" destOrd="0" parTransId="{6F683735-7D07-4D82-960B-8BC782D6CD18}" sibTransId="{51170FF0-EB2A-4413-B54F-1F2D4EDCE90A}"/>
    <dgm:cxn modelId="{D3987E3B-4A18-45A9-B6B0-4D15E43B1EA2}" type="presParOf" srcId="{C679669B-80B6-4C9C-9FA2-E724217814EE}" destId="{4A17DF1F-FC5A-48A6-B371-B2DCEED99D8E}" srcOrd="0" destOrd="0" presId="urn:microsoft.com/office/officeart/2005/8/layout/vList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6B7AAD11-2F46-4641-86F1-00CD9731C9B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DEE6057-5432-45E0-8FA4-F7FD40F65ABF}">
      <dgm:prSet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reflection blurRad="6350" stA="50000" endA="300" endPos="90000" dir="5400000" sy="-100000" algn="bl" rotWithShape="0"/>
        </a:effectLst>
      </dgm:spPr>
      <dgm:t>
        <a:bodyPr/>
        <a:lstStyle/>
        <a:p>
          <a:pPr algn="ctr" rtl="0"/>
          <a:r>
            <a:rPr lang="uk-UA" sz="2800" b="1" dirty="0" smtClean="0">
              <a:solidFill>
                <a:schemeClr val="bg2">
                  <a:lumMod val="10000"/>
                </a:schemeClr>
              </a:solidFill>
            </a:rPr>
            <a:t>Конкурс</a:t>
          </a:r>
          <a:r>
            <a:rPr lang="uk-UA" sz="2800" b="1" dirty="0" smtClean="0">
              <a:solidFill>
                <a:schemeClr val="tx2">
                  <a:lumMod val="50000"/>
                </a:schemeClr>
              </a:solidFill>
            </a:rPr>
            <a:t> «Розв'яжи кросворд»</a:t>
          </a:r>
          <a:endParaRPr lang="uk-UA" sz="2800" dirty="0">
            <a:solidFill>
              <a:schemeClr val="tx2">
                <a:lumMod val="50000"/>
              </a:schemeClr>
            </a:solidFill>
          </a:endParaRPr>
        </a:p>
      </dgm:t>
    </dgm:pt>
    <dgm:pt modelId="{6F683735-7D07-4D82-960B-8BC782D6CD18}" type="parTrans" cxnId="{3E5FDC5B-3FE7-4BCB-8780-2ABFB068B41B}">
      <dgm:prSet/>
      <dgm:spPr/>
      <dgm:t>
        <a:bodyPr/>
        <a:lstStyle/>
        <a:p>
          <a:endParaRPr lang="uk-UA"/>
        </a:p>
      </dgm:t>
    </dgm:pt>
    <dgm:pt modelId="{51170FF0-EB2A-4413-B54F-1F2D4EDCE90A}" type="sibTrans" cxnId="{3E5FDC5B-3FE7-4BCB-8780-2ABFB068B41B}">
      <dgm:prSet/>
      <dgm:spPr/>
      <dgm:t>
        <a:bodyPr/>
        <a:lstStyle/>
        <a:p>
          <a:endParaRPr lang="uk-UA"/>
        </a:p>
      </dgm:t>
    </dgm:pt>
    <dgm:pt modelId="{C679669B-80B6-4C9C-9FA2-E724217814EE}" type="pres">
      <dgm:prSet presAssocID="{6B7AAD11-2F46-4641-86F1-00CD9731C9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A17DF1F-FC5A-48A6-B371-B2DCEED99D8E}" type="pres">
      <dgm:prSet presAssocID="{BDEE6057-5432-45E0-8FA4-F7FD40F65ABF}" presName="parentText" presStyleLbl="node1" presStyleIdx="0" presStyleCnt="1" custLinFactNeighborX="108" custLinFactNeighborY="-1857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880D77B-DE8E-49C6-9A69-589CF9E268FA}" type="presOf" srcId="{BDEE6057-5432-45E0-8FA4-F7FD40F65ABF}" destId="{4A17DF1F-FC5A-48A6-B371-B2DCEED99D8E}" srcOrd="0" destOrd="0" presId="urn:microsoft.com/office/officeart/2005/8/layout/vList2"/>
    <dgm:cxn modelId="{3E5FDC5B-3FE7-4BCB-8780-2ABFB068B41B}" srcId="{6B7AAD11-2F46-4641-86F1-00CD9731C9B9}" destId="{BDEE6057-5432-45E0-8FA4-F7FD40F65ABF}" srcOrd="0" destOrd="0" parTransId="{6F683735-7D07-4D82-960B-8BC782D6CD18}" sibTransId="{51170FF0-EB2A-4413-B54F-1F2D4EDCE90A}"/>
    <dgm:cxn modelId="{7EC74971-4B7B-4869-BC0D-65B029405AFE}" type="presOf" srcId="{6B7AAD11-2F46-4641-86F1-00CD9731C9B9}" destId="{C679669B-80B6-4C9C-9FA2-E724217814EE}" srcOrd="0" destOrd="0" presId="urn:microsoft.com/office/officeart/2005/8/layout/vList2"/>
    <dgm:cxn modelId="{D0888340-BDDD-465A-9D9D-5CD7BAACA45E}" type="presParOf" srcId="{C679669B-80B6-4C9C-9FA2-E724217814EE}" destId="{4A17DF1F-FC5A-48A6-B371-B2DCEED99D8E}" srcOrd="0" destOrd="0" presId="urn:microsoft.com/office/officeart/2005/8/layout/vList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6B7AAD11-2F46-4641-86F1-00CD9731C9B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DEE6057-5432-45E0-8FA4-F7FD40F65ABF}">
      <dgm:prSet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reflection blurRad="6350" stA="50000" endA="300" endPos="90000" dir="5400000" sy="-100000" algn="bl" rotWithShape="0"/>
        </a:effectLst>
      </dgm:spPr>
      <dgm:t>
        <a:bodyPr/>
        <a:lstStyle/>
        <a:p>
          <a:pPr algn="ctr" rtl="0"/>
          <a:r>
            <a:rPr lang="uk-UA" sz="2800" b="1" dirty="0" smtClean="0">
              <a:solidFill>
                <a:schemeClr val="bg2">
                  <a:lumMod val="10000"/>
                </a:schemeClr>
              </a:solidFill>
            </a:rPr>
            <a:t>Конкурс</a:t>
          </a:r>
          <a:r>
            <a:rPr lang="uk-UA" sz="2800" b="1" dirty="0" smtClean="0">
              <a:solidFill>
                <a:schemeClr val="tx2">
                  <a:lumMod val="50000"/>
                </a:schemeClr>
              </a:solidFill>
            </a:rPr>
            <a:t> «Розв'яжи кросворд»</a:t>
          </a:r>
          <a:endParaRPr lang="uk-UA" sz="2800" dirty="0">
            <a:solidFill>
              <a:schemeClr val="tx2">
                <a:lumMod val="50000"/>
              </a:schemeClr>
            </a:solidFill>
          </a:endParaRPr>
        </a:p>
      </dgm:t>
    </dgm:pt>
    <dgm:pt modelId="{6F683735-7D07-4D82-960B-8BC782D6CD18}" type="parTrans" cxnId="{3E5FDC5B-3FE7-4BCB-8780-2ABFB068B41B}">
      <dgm:prSet/>
      <dgm:spPr/>
      <dgm:t>
        <a:bodyPr/>
        <a:lstStyle/>
        <a:p>
          <a:endParaRPr lang="uk-UA"/>
        </a:p>
      </dgm:t>
    </dgm:pt>
    <dgm:pt modelId="{51170FF0-EB2A-4413-B54F-1F2D4EDCE90A}" type="sibTrans" cxnId="{3E5FDC5B-3FE7-4BCB-8780-2ABFB068B41B}">
      <dgm:prSet/>
      <dgm:spPr/>
      <dgm:t>
        <a:bodyPr/>
        <a:lstStyle/>
        <a:p>
          <a:endParaRPr lang="uk-UA"/>
        </a:p>
      </dgm:t>
    </dgm:pt>
    <dgm:pt modelId="{C679669B-80B6-4C9C-9FA2-E724217814EE}" type="pres">
      <dgm:prSet presAssocID="{6B7AAD11-2F46-4641-86F1-00CD9731C9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A17DF1F-FC5A-48A6-B371-B2DCEED99D8E}" type="pres">
      <dgm:prSet presAssocID="{BDEE6057-5432-45E0-8FA4-F7FD40F65ABF}" presName="parentText" presStyleLbl="node1" presStyleIdx="0" presStyleCnt="1" custLinFactNeighborX="108" custLinFactNeighborY="-1857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4D988EF-AA87-443F-AB80-04EE843433EC}" type="presOf" srcId="{BDEE6057-5432-45E0-8FA4-F7FD40F65ABF}" destId="{4A17DF1F-FC5A-48A6-B371-B2DCEED99D8E}" srcOrd="0" destOrd="0" presId="urn:microsoft.com/office/officeart/2005/8/layout/vList2"/>
    <dgm:cxn modelId="{22186E83-94B2-4D0D-9BA5-109962AE2355}" type="presOf" srcId="{6B7AAD11-2F46-4641-86F1-00CD9731C9B9}" destId="{C679669B-80B6-4C9C-9FA2-E724217814EE}" srcOrd="0" destOrd="0" presId="urn:microsoft.com/office/officeart/2005/8/layout/vList2"/>
    <dgm:cxn modelId="{3E5FDC5B-3FE7-4BCB-8780-2ABFB068B41B}" srcId="{6B7AAD11-2F46-4641-86F1-00CD9731C9B9}" destId="{BDEE6057-5432-45E0-8FA4-F7FD40F65ABF}" srcOrd="0" destOrd="0" parTransId="{6F683735-7D07-4D82-960B-8BC782D6CD18}" sibTransId="{51170FF0-EB2A-4413-B54F-1F2D4EDCE90A}"/>
    <dgm:cxn modelId="{19BCFB36-D7DB-4DF0-9B8B-2B107591CC2F}" type="presParOf" srcId="{C679669B-80B6-4C9C-9FA2-E724217814EE}" destId="{4A17DF1F-FC5A-48A6-B371-B2DCEED99D8E}" srcOrd="0" destOrd="0" presId="urn:microsoft.com/office/officeart/2005/8/layout/vList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6B7AAD11-2F46-4641-86F1-00CD9731C9B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DEE6057-5432-45E0-8FA4-F7FD40F65ABF}">
      <dgm:prSet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reflection blurRad="6350" stA="50000" endA="300" endPos="90000" dir="5400000" sy="-100000" algn="bl" rotWithShape="0"/>
        </a:effectLst>
      </dgm:spPr>
      <dgm:t>
        <a:bodyPr/>
        <a:lstStyle/>
        <a:p>
          <a:pPr algn="ctr" rtl="0"/>
          <a:r>
            <a:rPr lang="uk-UA" sz="2800" b="1" dirty="0" smtClean="0">
              <a:solidFill>
                <a:schemeClr val="bg2">
                  <a:lumMod val="10000"/>
                </a:schemeClr>
              </a:solidFill>
            </a:rPr>
            <a:t>Конкурс</a:t>
          </a:r>
          <a:r>
            <a:rPr lang="uk-UA" sz="2800" b="1" dirty="0" smtClean="0">
              <a:solidFill>
                <a:schemeClr val="tx2">
                  <a:lumMod val="50000"/>
                </a:schemeClr>
              </a:solidFill>
            </a:rPr>
            <a:t> «Розв'яжи кросворд»</a:t>
          </a:r>
          <a:endParaRPr lang="uk-UA" sz="2800" dirty="0">
            <a:solidFill>
              <a:schemeClr val="tx2">
                <a:lumMod val="50000"/>
              </a:schemeClr>
            </a:solidFill>
          </a:endParaRPr>
        </a:p>
      </dgm:t>
    </dgm:pt>
    <dgm:pt modelId="{6F683735-7D07-4D82-960B-8BC782D6CD18}" type="parTrans" cxnId="{3E5FDC5B-3FE7-4BCB-8780-2ABFB068B41B}">
      <dgm:prSet/>
      <dgm:spPr/>
      <dgm:t>
        <a:bodyPr/>
        <a:lstStyle/>
        <a:p>
          <a:endParaRPr lang="uk-UA"/>
        </a:p>
      </dgm:t>
    </dgm:pt>
    <dgm:pt modelId="{51170FF0-EB2A-4413-B54F-1F2D4EDCE90A}" type="sibTrans" cxnId="{3E5FDC5B-3FE7-4BCB-8780-2ABFB068B41B}">
      <dgm:prSet/>
      <dgm:spPr/>
      <dgm:t>
        <a:bodyPr/>
        <a:lstStyle/>
        <a:p>
          <a:endParaRPr lang="uk-UA"/>
        </a:p>
      </dgm:t>
    </dgm:pt>
    <dgm:pt modelId="{C679669B-80B6-4C9C-9FA2-E724217814EE}" type="pres">
      <dgm:prSet presAssocID="{6B7AAD11-2F46-4641-86F1-00CD9731C9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A17DF1F-FC5A-48A6-B371-B2DCEED99D8E}" type="pres">
      <dgm:prSet presAssocID="{BDEE6057-5432-45E0-8FA4-F7FD40F65ABF}" presName="parentText" presStyleLbl="node1" presStyleIdx="0" presStyleCnt="1" custLinFactNeighborX="108" custLinFactNeighborY="-1857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DD0ECA0-4336-4CE1-9986-FC53D5B6A5B1}" type="presOf" srcId="{6B7AAD11-2F46-4641-86F1-00CD9731C9B9}" destId="{C679669B-80B6-4C9C-9FA2-E724217814EE}" srcOrd="0" destOrd="0" presId="urn:microsoft.com/office/officeart/2005/8/layout/vList2"/>
    <dgm:cxn modelId="{37152F97-D713-4717-B423-6F571CD1B997}" type="presOf" srcId="{BDEE6057-5432-45E0-8FA4-F7FD40F65ABF}" destId="{4A17DF1F-FC5A-48A6-B371-B2DCEED99D8E}" srcOrd="0" destOrd="0" presId="urn:microsoft.com/office/officeart/2005/8/layout/vList2"/>
    <dgm:cxn modelId="{3E5FDC5B-3FE7-4BCB-8780-2ABFB068B41B}" srcId="{6B7AAD11-2F46-4641-86F1-00CD9731C9B9}" destId="{BDEE6057-5432-45E0-8FA4-F7FD40F65ABF}" srcOrd="0" destOrd="0" parTransId="{6F683735-7D07-4D82-960B-8BC782D6CD18}" sibTransId="{51170FF0-EB2A-4413-B54F-1F2D4EDCE90A}"/>
    <dgm:cxn modelId="{373D59F2-9A45-4A10-B724-36614E81373B}" type="presParOf" srcId="{C679669B-80B6-4C9C-9FA2-E724217814EE}" destId="{4A17DF1F-FC5A-48A6-B371-B2DCEED99D8E}" srcOrd="0" destOrd="0" presId="urn:microsoft.com/office/officeart/2005/8/layout/vList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6B7AAD11-2F46-4641-86F1-00CD9731C9B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DEE6057-5432-45E0-8FA4-F7FD40F65ABF}">
      <dgm:prSet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reflection blurRad="6350" stA="50000" endA="300" endPos="90000" dir="5400000" sy="-100000" algn="bl" rotWithShape="0"/>
        </a:effectLst>
      </dgm:spPr>
      <dgm:t>
        <a:bodyPr/>
        <a:lstStyle/>
        <a:p>
          <a:pPr algn="ctr" rtl="0"/>
          <a:r>
            <a:rPr lang="uk-UA" sz="2800" b="1" dirty="0" smtClean="0">
              <a:solidFill>
                <a:schemeClr val="bg2">
                  <a:lumMod val="10000"/>
                </a:schemeClr>
              </a:solidFill>
            </a:rPr>
            <a:t>Конкурс</a:t>
          </a:r>
          <a:r>
            <a:rPr lang="uk-UA" sz="2800" b="1" dirty="0" smtClean="0">
              <a:solidFill>
                <a:schemeClr val="tx2">
                  <a:lumMod val="50000"/>
                </a:schemeClr>
              </a:solidFill>
            </a:rPr>
            <a:t> «Розв'яжи кросворд»</a:t>
          </a:r>
          <a:endParaRPr lang="uk-UA" sz="2800" dirty="0">
            <a:solidFill>
              <a:schemeClr val="tx2">
                <a:lumMod val="50000"/>
              </a:schemeClr>
            </a:solidFill>
          </a:endParaRPr>
        </a:p>
      </dgm:t>
    </dgm:pt>
    <dgm:pt modelId="{6F683735-7D07-4D82-960B-8BC782D6CD18}" type="parTrans" cxnId="{3E5FDC5B-3FE7-4BCB-8780-2ABFB068B41B}">
      <dgm:prSet/>
      <dgm:spPr/>
      <dgm:t>
        <a:bodyPr/>
        <a:lstStyle/>
        <a:p>
          <a:endParaRPr lang="uk-UA"/>
        </a:p>
      </dgm:t>
    </dgm:pt>
    <dgm:pt modelId="{51170FF0-EB2A-4413-B54F-1F2D4EDCE90A}" type="sibTrans" cxnId="{3E5FDC5B-3FE7-4BCB-8780-2ABFB068B41B}">
      <dgm:prSet/>
      <dgm:spPr/>
      <dgm:t>
        <a:bodyPr/>
        <a:lstStyle/>
        <a:p>
          <a:endParaRPr lang="uk-UA"/>
        </a:p>
      </dgm:t>
    </dgm:pt>
    <dgm:pt modelId="{C679669B-80B6-4C9C-9FA2-E724217814EE}" type="pres">
      <dgm:prSet presAssocID="{6B7AAD11-2F46-4641-86F1-00CD9731C9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A17DF1F-FC5A-48A6-B371-B2DCEED99D8E}" type="pres">
      <dgm:prSet presAssocID="{BDEE6057-5432-45E0-8FA4-F7FD40F65ABF}" presName="parentText" presStyleLbl="node1" presStyleIdx="0" presStyleCnt="1" custLinFactNeighborX="108" custLinFactNeighborY="-1857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B1853A2-FA41-4873-AD06-D83ACE8BDDE0}" type="presOf" srcId="{BDEE6057-5432-45E0-8FA4-F7FD40F65ABF}" destId="{4A17DF1F-FC5A-48A6-B371-B2DCEED99D8E}" srcOrd="0" destOrd="0" presId="urn:microsoft.com/office/officeart/2005/8/layout/vList2"/>
    <dgm:cxn modelId="{3E5FDC5B-3FE7-4BCB-8780-2ABFB068B41B}" srcId="{6B7AAD11-2F46-4641-86F1-00CD9731C9B9}" destId="{BDEE6057-5432-45E0-8FA4-F7FD40F65ABF}" srcOrd="0" destOrd="0" parTransId="{6F683735-7D07-4D82-960B-8BC782D6CD18}" sibTransId="{51170FF0-EB2A-4413-B54F-1F2D4EDCE90A}"/>
    <dgm:cxn modelId="{8C796C43-2E59-464E-950A-72F7E50F40E5}" type="presOf" srcId="{6B7AAD11-2F46-4641-86F1-00CD9731C9B9}" destId="{C679669B-80B6-4C9C-9FA2-E724217814EE}" srcOrd="0" destOrd="0" presId="urn:microsoft.com/office/officeart/2005/8/layout/vList2"/>
    <dgm:cxn modelId="{C1525489-3312-4320-8A7F-2A8A56FDC90B}" type="presParOf" srcId="{C679669B-80B6-4C9C-9FA2-E724217814EE}" destId="{4A17DF1F-FC5A-48A6-B371-B2DCEED99D8E}" srcOrd="0" destOrd="0" presId="urn:microsoft.com/office/officeart/2005/8/layout/vList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3D009505-0E0C-41B1-A82A-D410B1388773}" type="doc">
      <dgm:prSet loTypeId="urn:microsoft.com/office/officeart/2005/8/layout/bProcess2" loCatId="process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0E6F6542-4CCB-4E6D-8349-09549FB736AC}">
      <dgm:prSet custT="1"/>
      <dgm:spPr/>
      <dgm:t>
        <a:bodyPr>
          <a:prstTxWarp prst="textStop">
            <a:avLst/>
          </a:prstTxWarp>
        </a:bodyPr>
        <a:lstStyle/>
        <a:p>
          <a:pPr rtl="0"/>
          <a:r>
            <a:rPr lang="uk-UA" sz="1800" b="1" dirty="0" smtClean="0"/>
            <a:t>«Чи знаєш ти теорію?»</a:t>
          </a:r>
          <a:endParaRPr lang="uk-UA" sz="1800" b="1" dirty="0"/>
        </a:p>
      </dgm:t>
    </dgm:pt>
    <dgm:pt modelId="{3F2FCED2-46A4-4AAD-B664-2EF8A58C99F3}" type="parTrans" cxnId="{71EE035B-535B-456A-B9AC-7F8327B27D46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10A07056-A330-4226-9182-A189CF0C6B6D}" type="sibTrans" cxnId="{71EE035B-535B-456A-B9AC-7F8327B27D46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A5CE2FC3-2E89-4FA6-B8B7-6705FC3AFEF2}">
      <dgm:prSet custT="1"/>
      <dgm:spPr/>
      <dgm:t>
        <a:bodyPr>
          <a:prstTxWarp prst="textStop">
            <a:avLst/>
          </a:prstTxWarp>
        </a:bodyPr>
        <a:lstStyle/>
        <a:p>
          <a:pPr rtl="0"/>
          <a:r>
            <a:rPr lang="uk-UA" sz="1800" b="1" dirty="0" smtClean="0"/>
            <a:t>«Редактор презентацій»</a:t>
          </a:r>
          <a:endParaRPr lang="uk-UA" sz="1800" b="1" dirty="0"/>
        </a:p>
      </dgm:t>
    </dgm:pt>
    <dgm:pt modelId="{8E55FAA0-120B-4447-B144-707935D8E52E}" type="parTrans" cxnId="{0C159B27-39B2-42DB-A047-3363D63D084F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E65644B2-F57C-47C1-8B08-BFBFA8B43F76}" type="sibTrans" cxnId="{0C159B27-39B2-42DB-A047-3363D63D084F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19307B21-3E0B-4F35-A29C-ABA20FBBEC84}">
      <dgm:prSet custT="1"/>
      <dgm:spPr/>
      <dgm:t>
        <a:bodyPr>
          <a:prstTxWarp prst="textStop">
            <a:avLst/>
          </a:prstTxWarp>
        </a:bodyPr>
        <a:lstStyle/>
        <a:p>
          <a:pPr rtl="0"/>
          <a:r>
            <a:rPr lang="uk-UA" sz="1800" b="1" dirty="0" smtClean="0"/>
            <a:t>Створити презентацію </a:t>
          </a:r>
          <a:endParaRPr lang="uk-UA" sz="1800" b="1" dirty="0"/>
        </a:p>
      </dgm:t>
    </dgm:pt>
    <dgm:pt modelId="{5853ABD1-9E5D-4A1B-BD5E-DB3A10D2BE60}" type="parTrans" cxnId="{05FCDAC5-2A27-43AA-A0E0-E3B74F3548E9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A1340CDD-5AA8-4C1E-9AA0-AF754AC78582}" type="sibTrans" cxnId="{05FCDAC5-2A27-43AA-A0E0-E3B74F3548E9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1DBBC6EA-E9AD-48E6-BA1E-204ECCEF417E}">
      <dgm:prSet custT="1"/>
      <dgm:spPr/>
      <dgm:t>
        <a:bodyPr>
          <a:prstTxWarp prst="textStop">
            <a:avLst/>
          </a:prstTxWarp>
        </a:bodyPr>
        <a:lstStyle/>
        <a:p>
          <a:pPr rtl="0"/>
          <a:r>
            <a:rPr lang="uk-UA" sz="1800" b="1" dirty="0" smtClean="0"/>
            <a:t>Кінцева</a:t>
          </a:r>
          <a:endParaRPr lang="uk-UA" sz="1800" b="1" dirty="0"/>
        </a:p>
      </dgm:t>
    </dgm:pt>
    <dgm:pt modelId="{2BF5A796-AB5A-4F0A-BF25-455E2445AA05}" type="parTrans" cxnId="{73865C47-FFA8-4883-BA86-A0B73D8B221C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43A866C6-1EEF-4760-9D82-1FEE51C5B412}" type="sibTrans" cxnId="{73865C47-FFA8-4883-BA86-A0B73D8B221C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66CAE336-13BD-4717-86B7-E84DC79B4BB4}">
      <dgm:prSet custT="1"/>
      <dgm:spPr/>
      <dgm:t>
        <a:bodyPr>
          <a:prstTxWarp prst="textStop">
            <a:avLst/>
          </a:prstTxWarp>
        </a:bodyPr>
        <a:lstStyle/>
        <a:p>
          <a:pPr rtl="0"/>
          <a:r>
            <a:rPr lang="uk-UA" sz="1800" b="1" dirty="0" smtClean="0"/>
            <a:t>«Креативність»</a:t>
          </a:r>
          <a:endParaRPr lang="uk-UA" sz="1800" b="1" dirty="0"/>
        </a:p>
      </dgm:t>
    </dgm:pt>
    <dgm:pt modelId="{30D40194-F39F-43CC-BF66-05AC97DD7811}" type="sibTrans" cxnId="{6E4ED2F3-88E7-4A76-A4F6-2687CACF0B13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A25C70FB-E742-4C6D-A732-2E42F4EE06CE}" type="parTrans" cxnId="{6E4ED2F3-88E7-4A76-A4F6-2687CACF0B13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218AE834-01E7-4F9B-8F5F-379277163264}">
      <dgm:prSet custT="1"/>
      <dgm:spPr/>
      <dgm:t>
        <a:bodyPr>
          <a:prstTxWarp prst="textStop">
            <a:avLst/>
          </a:prstTxWarp>
        </a:bodyPr>
        <a:lstStyle/>
        <a:p>
          <a:pPr rtl="0"/>
          <a:r>
            <a:rPr lang="uk-UA" sz="1800" b="1" dirty="0" smtClean="0"/>
            <a:t>«Розв'яжи кросворд»</a:t>
          </a:r>
          <a:endParaRPr lang="uk-UA" sz="1800" b="1" dirty="0"/>
        </a:p>
      </dgm:t>
    </dgm:pt>
    <dgm:pt modelId="{8A1795EF-514C-4C75-89E2-86D39F7223B2}" type="parTrans" cxnId="{99F98280-48FA-4AD6-B16B-1EF6A44D32E4}">
      <dgm:prSet/>
      <dgm:spPr/>
      <dgm:t>
        <a:bodyPr/>
        <a:lstStyle/>
        <a:p>
          <a:endParaRPr lang="uk-UA"/>
        </a:p>
      </dgm:t>
    </dgm:pt>
    <dgm:pt modelId="{CAABEECB-17FD-4312-9657-34001FF49E91}" type="sibTrans" cxnId="{99F98280-48FA-4AD6-B16B-1EF6A44D32E4}">
      <dgm:prSet/>
      <dgm:spPr/>
      <dgm:t>
        <a:bodyPr/>
        <a:lstStyle/>
        <a:p>
          <a:endParaRPr lang="uk-UA"/>
        </a:p>
      </dgm:t>
    </dgm:pt>
    <dgm:pt modelId="{B0F9E1A4-2F70-4BCE-AEEF-2243DBAA1C3E}" type="pres">
      <dgm:prSet presAssocID="{3D009505-0E0C-41B1-A82A-D410B1388773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4E9FA94E-8A2F-462E-8882-AB405247E8DC}" type="pres">
      <dgm:prSet presAssocID="{0E6F6542-4CCB-4E6D-8349-09549FB736AC}" presName="firstNode" presStyleLbl="node1" presStyleIdx="0" presStyleCnt="6" custScaleX="408625" custScaleY="10573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0665C64-A377-4BEC-BF61-2B92452618E6}" type="pres">
      <dgm:prSet presAssocID="{10A07056-A330-4226-9182-A189CF0C6B6D}" presName="sibTrans" presStyleLbl="sibTrans2D1" presStyleIdx="0" presStyleCnt="5"/>
      <dgm:spPr/>
      <dgm:t>
        <a:bodyPr/>
        <a:lstStyle/>
        <a:p>
          <a:endParaRPr lang="uk-UA"/>
        </a:p>
      </dgm:t>
    </dgm:pt>
    <dgm:pt modelId="{032F1B5F-2523-4DFF-A5F4-E53D90496943}" type="pres">
      <dgm:prSet presAssocID="{A5CE2FC3-2E89-4FA6-B8B7-6705FC3AFEF2}" presName="middleNode" presStyleCnt="0"/>
      <dgm:spPr/>
    </dgm:pt>
    <dgm:pt modelId="{C1C9BC9A-5D33-4568-ABEC-0F68BD701A43}" type="pres">
      <dgm:prSet presAssocID="{A5CE2FC3-2E89-4FA6-B8B7-6705FC3AFEF2}" presName="padding" presStyleLbl="node1" presStyleIdx="0" presStyleCnt="6"/>
      <dgm:spPr/>
    </dgm:pt>
    <dgm:pt modelId="{56EFF05B-DFC5-4109-9707-A2CE68C53BEB}" type="pres">
      <dgm:prSet presAssocID="{A5CE2FC3-2E89-4FA6-B8B7-6705FC3AFEF2}" presName="shape" presStyleLbl="node1" presStyleIdx="1" presStyleCnt="6" custScaleX="573334" custScaleY="13373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5CCF509-F347-4E94-93A2-0998C3162A63}" type="pres">
      <dgm:prSet presAssocID="{E65644B2-F57C-47C1-8B08-BFBFA8B43F76}" presName="sibTrans" presStyleLbl="sibTrans2D1" presStyleIdx="1" presStyleCnt="5"/>
      <dgm:spPr/>
      <dgm:t>
        <a:bodyPr/>
        <a:lstStyle/>
        <a:p>
          <a:endParaRPr lang="uk-UA"/>
        </a:p>
      </dgm:t>
    </dgm:pt>
    <dgm:pt modelId="{BC622E76-97FA-49B2-A7D2-5EB003AC6F4C}" type="pres">
      <dgm:prSet presAssocID="{218AE834-01E7-4F9B-8F5F-379277163264}" presName="middleNode" presStyleCnt="0"/>
      <dgm:spPr/>
    </dgm:pt>
    <dgm:pt modelId="{1AAF5CF1-F3B9-4BE8-BED7-1EB137DA6916}" type="pres">
      <dgm:prSet presAssocID="{218AE834-01E7-4F9B-8F5F-379277163264}" presName="padding" presStyleLbl="node1" presStyleIdx="1" presStyleCnt="6"/>
      <dgm:spPr/>
    </dgm:pt>
    <dgm:pt modelId="{CC15A6FA-F8CF-44CB-BAD1-66A2E1222DFF}" type="pres">
      <dgm:prSet presAssocID="{218AE834-01E7-4F9B-8F5F-379277163264}" presName="shape" presStyleLbl="node1" presStyleIdx="2" presStyleCnt="6" custScaleX="552544" custScaleY="1702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D01F6F-BAD3-472F-B945-C40BDF601226}" type="pres">
      <dgm:prSet presAssocID="{CAABEECB-17FD-4312-9657-34001FF49E91}" presName="sibTrans" presStyleLbl="sibTrans2D1" presStyleIdx="2" presStyleCnt="5"/>
      <dgm:spPr/>
      <dgm:t>
        <a:bodyPr/>
        <a:lstStyle/>
        <a:p>
          <a:endParaRPr lang="uk-UA"/>
        </a:p>
      </dgm:t>
    </dgm:pt>
    <dgm:pt modelId="{7C2DF7EF-B420-47BF-A4E8-817ED2A2609F}" type="pres">
      <dgm:prSet presAssocID="{66CAE336-13BD-4717-86B7-E84DC79B4BB4}" presName="middleNode" presStyleCnt="0"/>
      <dgm:spPr/>
    </dgm:pt>
    <dgm:pt modelId="{69CCFC10-123E-4B3D-AAD1-0276B95011CD}" type="pres">
      <dgm:prSet presAssocID="{66CAE336-13BD-4717-86B7-E84DC79B4BB4}" presName="padding" presStyleLbl="node1" presStyleIdx="2" presStyleCnt="6"/>
      <dgm:spPr/>
    </dgm:pt>
    <dgm:pt modelId="{33C4DEC8-DE33-43A6-87E1-1C3D9D77754B}" type="pres">
      <dgm:prSet presAssocID="{66CAE336-13BD-4717-86B7-E84DC79B4BB4}" presName="shape" presStyleLbl="node1" presStyleIdx="3" presStyleCnt="6" custScaleX="755454" custScaleY="38973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BD14C83-BCA8-47A3-95E3-9B6256BEECB0}" type="pres">
      <dgm:prSet presAssocID="{30D40194-F39F-43CC-BF66-05AC97DD7811}" presName="sibTrans" presStyleLbl="sibTrans2D1" presStyleIdx="3" presStyleCnt="5"/>
      <dgm:spPr/>
      <dgm:t>
        <a:bodyPr/>
        <a:lstStyle/>
        <a:p>
          <a:endParaRPr lang="uk-UA"/>
        </a:p>
      </dgm:t>
    </dgm:pt>
    <dgm:pt modelId="{8844871C-2E59-4034-BD86-97849C573A2C}" type="pres">
      <dgm:prSet presAssocID="{19307B21-3E0B-4F35-A29C-ABA20FBBEC84}" presName="middleNode" presStyleCnt="0"/>
      <dgm:spPr/>
    </dgm:pt>
    <dgm:pt modelId="{DFC53A0B-0D87-4AC2-A173-0DA4BF6C82EF}" type="pres">
      <dgm:prSet presAssocID="{19307B21-3E0B-4F35-A29C-ABA20FBBEC84}" presName="padding" presStyleLbl="node1" presStyleIdx="3" presStyleCnt="6"/>
      <dgm:spPr/>
    </dgm:pt>
    <dgm:pt modelId="{4F9F9F00-E96D-4221-9AB2-17BD246109D1}" type="pres">
      <dgm:prSet presAssocID="{19307B21-3E0B-4F35-A29C-ABA20FBBEC84}" presName="shape" presStyleLbl="node1" presStyleIdx="4" presStyleCnt="6" custScaleX="563752" custScaleY="1940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135370A-B7A5-40CD-9630-6E1669F5872B}" type="pres">
      <dgm:prSet presAssocID="{A1340CDD-5AA8-4C1E-9AA0-AF754AC78582}" presName="sibTrans" presStyleLbl="sibTrans2D1" presStyleIdx="4" presStyleCnt="5"/>
      <dgm:spPr/>
      <dgm:t>
        <a:bodyPr/>
        <a:lstStyle/>
        <a:p>
          <a:endParaRPr lang="uk-UA"/>
        </a:p>
      </dgm:t>
    </dgm:pt>
    <dgm:pt modelId="{DA768718-BE6F-4A42-B3E0-78D2FAEF7081}" type="pres">
      <dgm:prSet presAssocID="{1DBBC6EA-E9AD-48E6-BA1E-204ECCEF417E}" presName="lastNode" presStyleLbl="node1" presStyleIdx="5" presStyleCnt="6" custScaleX="259656" custScaleY="7677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7F83E59-83C4-4A8D-A520-C63FFD2DB21A}" type="presOf" srcId="{30D40194-F39F-43CC-BF66-05AC97DD7811}" destId="{3BD14C83-BCA8-47A3-95E3-9B6256BEECB0}" srcOrd="0" destOrd="0" presId="urn:microsoft.com/office/officeart/2005/8/layout/bProcess2"/>
    <dgm:cxn modelId="{5F6E42EF-5F48-44E0-9821-C13F09F5F450}" type="presOf" srcId="{A5CE2FC3-2E89-4FA6-B8B7-6705FC3AFEF2}" destId="{56EFF05B-DFC5-4109-9707-A2CE68C53BEB}" srcOrd="0" destOrd="0" presId="urn:microsoft.com/office/officeart/2005/8/layout/bProcess2"/>
    <dgm:cxn modelId="{71EE035B-535B-456A-B9AC-7F8327B27D46}" srcId="{3D009505-0E0C-41B1-A82A-D410B1388773}" destId="{0E6F6542-4CCB-4E6D-8349-09549FB736AC}" srcOrd="0" destOrd="0" parTransId="{3F2FCED2-46A4-4AAD-B664-2EF8A58C99F3}" sibTransId="{10A07056-A330-4226-9182-A189CF0C6B6D}"/>
    <dgm:cxn modelId="{E965018B-0BE4-43C7-9072-F982EEE3B6B5}" type="presOf" srcId="{10A07056-A330-4226-9182-A189CF0C6B6D}" destId="{70665C64-A377-4BEC-BF61-2B92452618E6}" srcOrd="0" destOrd="0" presId="urn:microsoft.com/office/officeart/2005/8/layout/bProcess2"/>
    <dgm:cxn modelId="{EF8801B5-0477-418B-9E98-C9AE78B728F1}" type="presOf" srcId="{0E6F6542-4CCB-4E6D-8349-09549FB736AC}" destId="{4E9FA94E-8A2F-462E-8882-AB405247E8DC}" srcOrd="0" destOrd="0" presId="urn:microsoft.com/office/officeart/2005/8/layout/bProcess2"/>
    <dgm:cxn modelId="{0C159B27-39B2-42DB-A047-3363D63D084F}" srcId="{3D009505-0E0C-41B1-A82A-D410B1388773}" destId="{A5CE2FC3-2E89-4FA6-B8B7-6705FC3AFEF2}" srcOrd="1" destOrd="0" parTransId="{8E55FAA0-120B-4447-B144-707935D8E52E}" sibTransId="{E65644B2-F57C-47C1-8B08-BFBFA8B43F76}"/>
    <dgm:cxn modelId="{73865C47-FFA8-4883-BA86-A0B73D8B221C}" srcId="{3D009505-0E0C-41B1-A82A-D410B1388773}" destId="{1DBBC6EA-E9AD-48E6-BA1E-204ECCEF417E}" srcOrd="5" destOrd="0" parTransId="{2BF5A796-AB5A-4F0A-BF25-455E2445AA05}" sibTransId="{43A866C6-1EEF-4760-9D82-1FEE51C5B412}"/>
    <dgm:cxn modelId="{2D389415-D1CA-4F43-A8EB-B78807801380}" type="presOf" srcId="{E65644B2-F57C-47C1-8B08-BFBFA8B43F76}" destId="{05CCF509-F347-4E94-93A2-0998C3162A63}" srcOrd="0" destOrd="0" presId="urn:microsoft.com/office/officeart/2005/8/layout/bProcess2"/>
    <dgm:cxn modelId="{4E395B52-10A9-4923-B27D-0ADA548BC4DB}" type="presOf" srcId="{66CAE336-13BD-4717-86B7-E84DC79B4BB4}" destId="{33C4DEC8-DE33-43A6-87E1-1C3D9D77754B}" srcOrd="0" destOrd="0" presId="urn:microsoft.com/office/officeart/2005/8/layout/bProcess2"/>
    <dgm:cxn modelId="{99F98280-48FA-4AD6-B16B-1EF6A44D32E4}" srcId="{3D009505-0E0C-41B1-A82A-D410B1388773}" destId="{218AE834-01E7-4F9B-8F5F-379277163264}" srcOrd="2" destOrd="0" parTransId="{8A1795EF-514C-4C75-89E2-86D39F7223B2}" sibTransId="{CAABEECB-17FD-4312-9657-34001FF49E91}"/>
    <dgm:cxn modelId="{4A45A217-1AED-4DDD-B06E-C23EBF39CA32}" type="presOf" srcId="{CAABEECB-17FD-4312-9657-34001FF49E91}" destId="{94D01F6F-BAD3-472F-B945-C40BDF601226}" srcOrd="0" destOrd="0" presId="urn:microsoft.com/office/officeart/2005/8/layout/bProcess2"/>
    <dgm:cxn modelId="{6E4ED2F3-88E7-4A76-A4F6-2687CACF0B13}" srcId="{3D009505-0E0C-41B1-A82A-D410B1388773}" destId="{66CAE336-13BD-4717-86B7-E84DC79B4BB4}" srcOrd="3" destOrd="0" parTransId="{A25C70FB-E742-4C6D-A732-2E42F4EE06CE}" sibTransId="{30D40194-F39F-43CC-BF66-05AC97DD7811}"/>
    <dgm:cxn modelId="{E415DF6C-4700-4F28-9F04-45FC5A18E391}" type="presOf" srcId="{218AE834-01E7-4F9B-8F5F-379277163264}" destId="{CC15A6FA-F8CF-44CB-BAD1-66A2E1222DFF}" srcOrd="0" destOrd="0" presId="urn:microsoft.com/office/officeart/2005/8/layout/bProcess2"/>
    <dgm:cxn modelId="{1488E239-1DF3-4F09-BE8A-29757139DEB9}" type="presOf" srcId="{3D009505-0E0C-41B1-A82A-D410B1388773}" destId="{B0F9E1A4-2F70-4BCE-AEEF-2243DBAA1C3E}" srcOrd="0" destOrd="0" presId="urn:microsoft.com/office/officeart/2005/8/layout/bProcess2"/>
    <dgm:cxn modelId="{6A5D9CB4-332A-4C0C-85BE-EC2C9AB8C2E1}" type="presOf" srcId="{19307B21-3E0B-4F35-A29C-ABA20FBBEC84}" destId="{4F9F9F00-E96D-4221-9AB2-17BD246109D1}" srcOrd="0" destOrd="0" presId="urn:microsoft.com/office/officeart/2005/8/layout/bProcess2"/>
    <dgm:cxn modelId="{E190E1CF-F619-4924-A317-4AD8390BE2D7}" type="presOf" srcId="{1DBBC6EA-E9AD-48E6-BA1E-204ECCEF417E}" destId="{DA768718-BE6F-4A42-B3E0-78D2FAEF7081}" srcOrd="0" destOrd="0" presId="urn:microsoft.com/office/officeart/2005/8/layout/bProcess2"/>
    <dgm:cxn modelId="{05FCDAC5-2A27-43AA-A0E0-E3B74F3548E9}" srcId="{3D009505-0E0C-41B1-A82A-D410B1388773}" destId="{19307B21-3E0B-4F35-A29C-ABA20FBBEC84}" srcOrd="4" destOrd="0" parTransId="{5853ABD1-9E5D-4A1B-BD5E-DB3A10D2BE60}" sibTransId="{A1340CDD-5AA8-4C1E-9AA0-AF754AC78582}"/>
    <dgm:cxn modelId="{BF8FB84C-EFDC-4864-B29D-E71C13E15ACB}" type="presOf" srcId="{A1340CDD-5AA8-4C1E-9AA0-AF754AC78582}" destId="{7135370A-B7A5-40CD-9630-6E1669F5872B}" srcOrd="0" destOrd="0" presId="urn:microsoft.com/office/officeart/2005/8/layout/bProcess2"/>
    <dgm:cxn modelId="{3B994F9E-C99D-485A-B67E-0A08C5172A6E}" type="presParOf" srcId="{B0F9E1A4-2F70-4BCE-AEEF-2243DBAA1C3E}" destId="{4E9FA94E-8A2F-462E-8882-AB405247E8DC}" srcOrd="0" destOrd="0" presId="urn:microsoft.com/office/officeart/2005/8/layout/bProcess2"/>
    <dgm:cxn modelId="{E0C3CC1E-B83C-4203-B6BF-915D7E434064}" type="presParOf" srcId="{B0F9E1A4-2F70-4BCE-AEEF-2243DBAA1C3E}" destId="{70665C64-A377-4BEC-BF61-2B92452618E6}" srcOrd="1" destOrd="0" presId="urn:microsoft.com/office/officeart/2005/8/layout/bProcess2"/>
    <dgm:cxn modelId="{56D721E1-0CF5-4206-B64B-8BFC003DC42B}" type="presParOf" srcId="{B0F9E1A4-2F70-4BCE-AEEF-2243DBAA1C3E}" destId="{032F1B5F-2523-4DFF-A5F4-E53D90496943}" srcOrd="2" destOrd="0" presId="urn:microsoft.com/office/officeart/2005/8/layout/bProcess2"/>
    <dgm:cxn modelId="{6627E455-74ED-4A73-BCAF-57CB41841805}" type="presParOf" srcId="{032F1B5F-2523-4DFF-A5F4-E53D90496943}" destId="{C1C9BC9A-5D33-4568-ABEC-0F68BD701A43}" srcOrd="0" destOrd="0" presId="urn:microsoft.com/office/officeart/2005/8/layout/bProcess2"/>
    <dgm:cxn modelId="{B5193F5A-A5B0-44B5-A995-1FEF1E611567}" type="presParOf" srcId="{032F1B5F-2523-4DFF-A5F4-E53D90496943}" destId="{56EFF05B-DFC5-4109-9707-A2CE68C53BEB}" srcOrd="1" destOrd="0" presId="urn:microsoft.com/office/officeart/2005/8/layout/bProcess2"/>
    <dgm:cxn modelId="{FF09EA6B-86F6-4E26-B066-697E0245A1C7}" type="presParOf" srcId="{B0F9E1A4-2F70-4BCE-AEEF-2243DBAA1C3E}" destId="{05CCF509-F347-4E94-93A2-0998C3162A63}" srcOrd="3" destOrd="0" presId="urn:microsoft.com/office/officeart/2005/8/layout/bProcess2"/>
    <dgm:cxn modelId="{2861327E-73BD-4618-BE5B-82EA6800AB6B}" type="presParOf" srcId="{B0F9E1A4-2F70-4BCE-AEEF-2243DBAA1C3E}" destId="{BC622E76-97FA-49B2-A7D2-5EB003AC6F4C}" srcOrd="4" destOrd="0" presId="urn:microsoft.com/office/officeart/2005/8/layout/bProcess2"/>
    <dgm:cxn modelId="{32227E99-2069-4EC2-9EE8-8538B24AD228}" type="presParOf" srcId="{BC622E76-97FA-49B2-A7D2-5EB003AC6F4C}" destId="{1AAF5CF1-F3B9-4BE8-BED7-1EB137DA6916}" srcOrd="0" destOrd="0" presId="urn:microsoft.com/office/officeart/2005/8/layout/bProcess2"/>
    <dgm:cxn modelId="{DE466C35-4324-4024-9BCA-B075D9AD27B4}" type="presParOf" srcId="{BC622E76-97FA-49B2-A7D2-5EB003AC6F4C}" destId="{CC15A6FA-F8CF-44CB-BAD1-66A2E1222DFF}" srcOrd="1" destOrd="0" presId="urn:microsoft.com/office/officeart/2005/8/layout/bProcess2"/>
    <dgm:cxn modelId="{F20CD9EA-AC63-49DE-8BFC-B6665A0ED91E}" type="presParOf" srcId="{B0F9E1A4-2F70-4BCE-AEEF-2243DBAA1C3E}" destId="{94D01F6F-BAD3-472F-B945-C40BDF601226}" srcOrd="5" destOrd="0" presId="urn:microsoft.com/office/officeart/2005/8/layout/bProcess2"/>
    <dgm:cxn modelId="{FFCEB507-87A3-4CFC-9505-70575DA5B175}" type="presParOf" srcId="{B0F9E1A4-2F70-4BCE-AEEF-2243DBAA1C3E}" destId="{7C2DF7EF-B420-47BF-A4E8-817ED2A2609F}" srcOrd="6" destOrd="0" presId="urn:microsoft.com/office/officeart/2005/8/layout/bProcess2"/>
    <dgm:cxn modelId="{F590D1A6-F35C-46A1-97A3-64D6BFA66598}" type="presParOf" srcId="{7C2DF7EF-B420-47BF-A4E8-817ED2A2609F}" destId="{69CCFC10-123E-4B3D-AAD1-0276B95011CD}" srcOrd="0" destOrd="0" presId="urn:microsoft.com/office/officeart/2005/8/layout/bProcess2"/>
    <dgm:cxn modelId="{852A5577-4FC3-47B4-A8C6-C7D38F799E0D}" type="presParOf" srcId="{7C2DF7EF-B420-47BF-A4E8-817ED2A2609F}" destId="{33C4DEC8-DE33-43A6-87E1-1C3D9D77754B}" srcOrd="1" destOrd="0" presId="urn:microsoft.com/office/officeart/2005/8/layout/bProcess2"/>
    <dgm:cxn modelId="{E6123E70-DEEE-44F8-B28E-D2300463646C}" type="presParOf" srcId="{B0F9E1A4-2F70-4BCE-AEEF-2243DBAA1C3E}" destId="{3BD14C83-BCA8-47A3-95E3-9B6256BEECB0}" srcOrd="7" destOrd="0" presId="urn:microsoft.com/office/officeart/2005/8/layout/bProcess2"/>
    <dgm:cxn modelId="{0E520B83-B0FA-49BF-9E28-9A30F610B753}" type="presParOf" srcId="{B0F9E1A4-2F70-4BCE-AEEF-2243DBAA1C3E}" destId="{8844871C-2E59-4034-BD86-97849C573A2C}" srcOrd="8" destOrd="0" presId="urn:microsoft.com/office/officeart/2005/8/layout/bProcess2"/>
    <dgm:cxn modelId="{4EAE34C5-DEFA-4606-857C-B28FFA186649}" type="presParOf" srcId="{8844871C-2E59-4034-BD86-97849C573A2C}" destId="{DFC53A0B-0D87-4AC2-A173-0DA4BF6C82EF}" srcOrd="0" destOrd="0" presId="urn:microsoft.com/office/officeart/2005/8/layout/bProcess2"/>
    <dgm:cxn modelId="{9528E438-A84B-4B12-BC98-022F3CD88F0A}" type="presParOf" srcId="{8844871C-2E59-4034-BD86-97849C573A2C}" destId="{4F9F9F00-E96D-4221-9AB2-17BD246109D1}" srcOrd="1" destOrd="0" presId="urn:microsoft.com/office/officeart/2005/8/layout/bProcess2"/>
    <dgm:cxn modelId="{30874021-AAF5-4A7F-8ED2-1A7D785BFF2A}" type="presParOf" srcId="{B0F9E1A4-2F70-4BCE-AEEF-2243DBAA1C3E}" destId="{7135370A-B7A5-40CD-9630-6E1669F5872B}" srcOrd="9" destOrd="0" presId="urn:microsoft.com/office/officeart/2005/8/layout/bProcess2"/>
    <dgm:cxn modelId="{4434B389-FA79-4E00-BDF6-DBAAADA49864}" type="presParOf" srcId="{B0F9E1A4-2F70-4BCE-AEEF-2243DBAA1C3E}" destId="{DA768718-BE6F-4A42-B3E0-78D2FAEF7081}" srcOrd="1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F65F468B-CD74-407A-AC5F-EA54744C12E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17CF706-201F-4296-A9DA-695C2647982A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b="1" dirty="0" smtClean="0">
              <a:solidFill>
                <a:schemeClr val="bg2">
                  <a:lumMod val="10000"/>
                </a:schemeClr>
              </a:solidFill>
            </a:rPr>
            <a:t>Практичне завдання</a:t>
          </a:r>
          <a:endParaRPr lang="uk-UA" dirty="0">
            <a:solidFill>
              <a:schemeClr val="bg2">
                <a:lumMod val="10000"/>
              </a:schemeClr>
            </a:solidFill>
          </a:endParaRPr>
        </a:p>
      </dgm:t>
    </dgm:pt>
    <dgm:pt modelId="{2650A6D0-19BC-4CA2-9796-0A1D364EB161}" type="parTrans" cxnId="{4CF363AD-C6A7-453E-BE3B-411A6CBAE7F5}">
      <dgm:prSet/>
      <dgm:spPr/>
      <dgm:t>
        <a:bodyPr/>
        <a:lstStyle/>
        <a:p>
          <a:endParaRPr lang="uk-UA"/>
        </a:p>
      </dgm:t>
    </dgm:pt>
    <dgm:pt modelId="{0C2B1BD6-2A61-430E-ADF5-BC74EFF97FD7}" type="sibTrans" cxnId="{4CF363AD-C6A7-453E-BE3B-411A6CBAE7F5}">
      <dgm:prSet/>
      <dgm:spPr/>
      <dgm:t>
        <a:bodyPr/>
        <a:lstStyle/>
        <a:p>
          <a:endParaRPr lang="uk-UA"/>
        </a:p>
      </dgm:t>
    </dgm:pt>
    <dgm:pt modelId="{94438E60-90E1-4AEF-BB7E-DB862E56D2A1}" type="pres">
      <dgm:prSet presAssocID="{F65F468B-CD74-407A-AC5F-EA54744C12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9A2798C-F475-49D1-B124-85771AEADA85}" type="pres">
      <dgm:prSet presAssocID="{C17CF706-201F-4296-A9DA-695C2647982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CF363AD-C6A7-453E-BE3B-411A6CBAE7F5}" srcId="{F65F468B-CD74-407A-AC5F-EA54744C12EA}" destId="{C17CF706-201F-4296-A9DA-695C2647982A}" srcOrd="0" destOrd="0" parTransId="{2650A6D0-19BC-4CA2-9796-0A1D364EB161}" sibTransId="{0C2B1BD6-2A61-430E-ADF5-BC74EFF97FD7}"/>
    <dgm:cxn modelId="{3E440247-9B51-407D-997F-4E01BC5E159A}" type="presOf" srcId="{F65F468B-CD74-407A-AC5F-EA54744C12EA}" destId="{94438E60-90E1-4AEF-BB7E-DB862E56D2A1}" srcOrd="0" destOrd="0" presId="urn:microsoft.com/office/officeart/2005/8/layout/vList2"/>
    <dgm:cxn modelId="{4F14477E-9348-45CA-B014-ABF11C0F26AE}" type="presOf" srcId="{C17CF706-201F-4296-A9DA-695C2647982A}" destId="{79A2798C-F475-49D1-B124-85771AEADA85}" srcOrd="0" destOrd="0" presId="urn:microsoft.com/office/officeart/2005/8/layout/vList2"/>
    <dgm:cxn modelId="{86BFCFC9-7241-4CCF-9B39-631F8655AF03}" type="presParOf" srcId="{94438E60-90E1-4AEF-BB7E-DB862E56D2A1}" destId="{79A2798C-F475-49D1-B124-85771AEADA8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3D009505-0E0C-41B1-A82A-D410B1388773}" type="doc">
      <dgm:prSet loTypeId="urn:microsoft.com/office/officeart/2005/8/layout/bProcess2" loCatId="process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0E6F6542-4CCB-4E6D-8349-09549FB736AC}">
      <dgm:prSet custT="1"/>
      <dgm:spPr/>
      <dgm:t>
        <a:bodyPr>
          <a:prstTxWarp prst="textStop">
            <a:avLst/>
          </a:prstTxWarp>
        </a:bodyPr>
        <a:lstStyle/>
        <a:p>
          <a:pPr rtl="0"/>
          <a:r>
            <a:rPr lang="uk-UA" sz="1800" b="1" dirty="0" smtClean="0"/>
            <a:t>«Чи знаєш ти теорію?»</a:t>
          </a:r>
          <a:endParaRPr lang="uk-UA" sz="1800" b="1" dirty="0"/>
        </a:p>
      </dgm:t>
    </dgm:pt>
    <dgm:pt modelId="{3F2FCED2-46A4-4AAD-B664-2EF8A58C99F3}" type="parTrans" cxnId="{71EE035B-535B-456A-B9AC-7F8327B27D46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10A07056-A330-4226-9182-A189CF0C6B6D}" type="sibTrans" cxnId="{71EE035B-535B-456A-B9AC-7F8327B27D46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A5CE2FC3-2E89-4FA6-B8B7-6705FC3AFEF2}">
      <dgm:prSet custT="1"/>
      <dgm:spPr/>
      <dgm:t>
        <a:bodyPr>
          <a:prstTxWarp prst="textStop">
            <a:avLst/>
          </a:prstTxWarp>
        </a:bodyPr>
        <a:lstStyle/>
        <a:p>
          <a:pPr rtl="0"/>
          <a:r>
            <a:rPr lang="uk-UA" sz="1800" b="1" dirty="0" smtClean="0"/>
            <a:t>«Редактор презентацій»</a:t>
          </a:r>
          <a:endParaRPr lang="uk-UA" sz="1800" b="1" dirty="0"/>
        </a:p>
      </dgm:t>
    </dgm:pt>
    <dgm:pt modelId="{8E55FAA0-120B-4447-B144-707935D8E52E}" type="parTrans" cxnId="{0C159B27-39B2-42DB-A047-3363D63D084F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E65644B2-F57C-47C1-8B08-BFBFA8B43F76}" type="sibTrans" cxnId="{0C159B27-39B2-42DB-A047-3363D63D084F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19307B21-3E0B-4F35-A29C-ABA20FBBEC84}">
      <dgm:prSet custT="1"/>
      <dgm:spPr/>
      <dgm:t>
        <a:bodyPr>
          <a:prstTxWarp prst="textStop">
            <a:avLst/>
          </a:prstTxWarp>
        </a:bodyPr>
        <a:lstStyle/>
        <a:p>
          <a:pPr rtl="0"/>
          <a:r>
            <a:rPr lang="uk-UA" sz="1800" b="1" dirty="0" smtClean="0"/>
            <a:t>Створити презентацію </a:t>
          </a:r>
          <a:endParaRPr lang="uk-UA" sz="1800" b="1" dirty="0"/>
        </a:p>
      </dgm:t>
    </dgm:pt>
    <dgm:pt modelId="{5853ABD1-9E5D-4A1B-BD5E-DB3A10D2BE60}" type="parTrans" cxnId="{05FCDAC5-2A27-43AA-A0E0-E3B74F3548E9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A1340CDD-5AA8-4C1E-9AA0-AF754AC78582}" type="sibTrans" cxnId="{05FCDAC5-2A27-43AA-A0E0-E3B74F3548E9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1DBBC6EA-E9AD-48E6-BA1E-204ECCEF417E}">
      <dgm:prSet custT="1"/>
      <dgm:spPr/>
      <dgm:t>
        <a:bodyPr>
          <a:prstTxWarp prst="textStop">
            <a:avLst/>
          </a:prstTxWarp>
        </a:bodyPr>
        <a:lstStyle/>
        <a:p>
          <a:pPr rtl="0"/>
          <a:r>
            <a:rPr lang="uk-UA" sz="1800" b="1" dirty="0" smtClean="0"/>
            <a:t>Кінцева</a:t>
          </a:r>
          <a:endParaRPr lang="uk-UA" sz="1800" b="1" dirty="0"/>
        </a:p>
      </dgm:t>
    </dgm:pt>
    <dgm:pt modelId="{2BF5A796-AB5A-4F0A-BF25-455E2445AA05}" type="parTrans" cxnId="{73865C47-FFA8-4883-BA86-A0B73D8B221C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43A866C6-1EEF-4760-9D82-1FEE51C5B412}" type="sibTrans" cxnId="{73865C47-FFA8-4883-BA86-A0B73D8B221C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66CAE336-13BD-4717-86B7-E84DC79B4BB4}">
      <dgm:prSet custT="1"/>
      <dgm:spPr/>
      <dgm:t>
        <a:bodyPr>
          <a:prstTxWarp prst="textStop">
            <a:avLst/>
          </a:prstTxWarp>
        </a:bodyPr>
        <a:lstStyle/>
        <a:p>
          <a:pPr rtl="0"/>
          <a:r>
            <a:rPr lang="uk-UA" sz="1800" b="1" dirty="0" smtClean="0"/>
            <a:t>«Креативність»</a:t>
          </a:r>
          <a:endParaRPr lang="uk-UA" sz="1800" b="1" dirty="0"/>
        </a:p>
      </dgm:t>
    </dgm:pt>
    <dgm:pt modelId="{30D40194-F39F-43CC-BF66-05AC97DD7811}" type="sibTrans" cxnId="{6E4ED2F3-88E7-4A76-A4F6-2687CACF0B13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A25C70FB-E742-4C6D-A732-2E42F4EE06CE}" type="parTrans" cxnId="{6E4ED2F3-88E7-4A76-A4F6-2687CACF0B13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218AE834-01E7-4F9B-8F5F-379277163264}">
      <dgm:prSet custT="1"/>
      <dgm:spPr/>
      <dgm:t>
        <a:bodyPr>
          <a:prstTxWarp prst="textStop">
            <a:avLst/>
          </a:prstTxWarp>
        </a:bodyPr>
        <a:lstStyle/>
        <a:p>
          <a:pPr rtl="0"/>
          <a:r>
            <a:rPr lang="uk-UA" sz="1800" b="1" dirty="0" smtClean="0"/>
            <a:t>«Розв'яжи кросворд»</a:t>
          </a:r>
          <a:endParaRPr lang="uk-UA" sz="1800" b="1" dirty="0"/>
        </a:p>
      </dgm:t>
    </dgm:pt>
    <dgm:pt modelId="{8A1795EF-514C-4C75-89E2-86D39F7223B2}" type="parTrans" cxnId="{99F98280-48FA-4AD6-B16B-1EF6A44D32E4}">
      <dgm:prSet/>
      <dgm:spPr/>
      <dgm:t>
        <a:bodyPr/>
        <a:lstStyle/>
        <a:p>
          <a:endParaRPr lang="uk-UA"/>
        </a:p>
      </dgm:t>
    </dgm:pt>
    <dgm:pt modelId="{CAABEECB-17FD-4312-9657-34001FF49E91}" type="sibTrans" cxnId="{99F98280-48FA-4AD6-B16B-1EF6A44D32E4}">
      <dgm:prSet/>
      <dgm:spPr/>
      <dgm:t>
        <a:bodyPr/>
        <a:lstStyle/>
        <a:p>
          <a:endParaRPr lang="uk-UA"/>
        </a:p>
      </dgm:t>
    </dgm:pt>
    <dgm:pt modelId="{B0F9E1A4-2F70-4BCE-AEEF-2243DBAA1C3E}" type="pres">
      <dgm:prSet presAssocID="{3D009505-0E0C-41B1-A82A-D410B1388773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4E9FA94E-8A2F-462E-8882-AB405247E8DC}" type="pres">
      <dgm:prSet presAssocID="{0E6F6542-4CCB-4E6D-8349-09549FB736AC}" presName="firstNode" presStyleLbl="node1" presStyleIdx="0" presStyleCnt="6" custScaleX="408625" custScaleY="10573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0665C64-A377-4BEC-BF61-2B92452618E6}" type="pres">
      <dgm:prSet presAssocID="{10A07056-A330-4226-9182-A189CF0C6B6D}" presName="sibTrans" presStyleLbl="sibTrans2D1" presStyleIdx="0" presStyleCnt="5"/>
      <dgm:spPr/>
      <dgm:t>
        <a:bodyPr/>
        <a:lstStyle/>
        <a:p>
          <a:endParaRPr lang="uk-UA"/>
        </a:p>
      </dgm:t>
    </dgm:pt>
    <dgm:pt modelId="{032F1B5F-2523-4DFF-A5F4-E53D90496943}" type="pres">
      <dgm:prSet presAssocID="{A5CE2FC3-2E89-4FA6-B8B7-6705FC3AFEF2}" presName="middleNode" presStyleCnt="0"/>
      <dgm:spPr/>
    </dgm:pt>
    <dgm:pt modelId="{C1C9BC9A-5D33-4568-ABEC-0F68BD701A43}" type="pres">
      <dgm:prSet presAssocID="{A5CE2FC3-2E89-4FA6-B8B7-6705FC3AFEF2}" presName="padding" presStyleLbl="node1" presStyleIdx="0" presStyleCnt="6"/>
      <dgm:spPr/>
    </dgm:pt>
    <dgm:pt modelId="{56EFF05B-DFC5-4109-9707-A2CE68C53BEB}" type="pres">
      <dgm:prSet presAssocID="{A5CE2FC3-2E89-4FA6-B8B7-6705FC3AFEF2}" presName="shape" presStyleLbl="node1" presStyleIdx="1" presStyleCnt="6" custScaleX="573334" custScaleY="13373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5CCF509-F347-4E94-93A2-0998C3162A63}" type="pres">
      <dgm:prSet presAssocID="{E65644B2-F57C-47C1-8B08-BFBFA8B43F76}" presName="sibTrans" presStyleLbl="sibTrans2D1" presStyleIdx="1" presStyleCnt="5"/>
      <dgm:spPr/>
      <dgm:t>
        <a:bodyPr/>
        <a:lstStyle/>
        <a:p>
          <a:endParaRPr lang="uk-UA"/>
        </a:p>
      </dgm:t>
    </dgm:pt>
    <dgm:pt modelId="{BC622E76-97FA-49B2-A7D2-5EB003AC6F4C}" type="pres">
      <dgm:prSet presAssocID="{218AE834-01E7-4F9B-8F5F-379277163264}" presName="middleNode" presStyleCnt="0"/>
      <dgm:spPr/>
    </dgm:pt>
    <dgm:pt modelId="{1AAF5CF1-F3B9-4BE8-BED7-1EB137DA6916}" type="pres">
      <dgm:prSet presAssocID="{218AE834-01E7-4F9B-8F5F-379277163264}" presName="padding" presStyleLbl="node1" presStyleIdx="1" presStyleCnt="6"/>
      <dgm:spPr/>
    </dgm:pt>
    <dgm:pt modelId="{CC15A6FA-F8CF-44CB-BAD1-66A2E1222DFF}" type="pres">
      <dgm:prSet presAssocID="{218AE834-01E7-4F9B-8F5F-379277163264}" presName="shape" presStyleLbl="node1" presStyleIdx="2" presStyleCnt="6" custScaleX="552544" custScaleY="1702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D01F6F-BAD3-472F-B945-C40BDF601226}" type="pres">
      <dgm:prSet presAssocID="{CAABEECB-17FD-4312-9657-34001FF49E91}" presName="sibTrans" presStyleLbl="sibTrans2D1" presStyleIdx="2" presStyleCnt="5"/>
      <dgm:spPr/>
      <dgm:t>
        <a:bodyPr/>
        <a:lstStyle/>
        <a:p>
          <a:endParaRPr lang="uk-UA"/>
        </a:p>
      </dgm:t>
    </dgm:pt>
    <dgm:pt modelId="{7C2DF7EF-B420-47BF-A4E8-817ED2A2609F}" type="pres">
      <dgm:prSet presAssocID="{66CAE336-13BD-4717-86B7-E84DC79B4BB4}" presName="middleNode" presStyleCnt="0"/>
      <dgm:spPr/>
    </dgm:pt>
    <dgm:pt modelId="{69CCFC10-123E-4B3D-AAD1-0276B95011CD}" type="pres">
      <dgm:prSet presAssocID="{66CAE336-13BD-4717-86B7-E84DC79B4BB4}" presName="padding" presStyleLbl="node1" presStyleIdx="2" presStyleCnt="6"/>
      <dgm:spPr/>
    </dgm:pt>
    <dgm:pt modelId="{33C4DEC8-DE33-43A6-87E1-1C3D9D77754B}" type="pres">
      <dgm:prSet presAssocID="{66CAE336-13BD-4717-86B7-E84DC79B4BB4}" presName="shape" presStyleLbl="node1" presStyleIdx="3" presStyleCnt="6" custScaleX="452704" custScaleY="17069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BD14C83-BCA8-47A3-95E3-9B6256BEECB0}" type="pres">
      <dgm:prSet presAssocID="{30D40194-F39F-43CC-BF66-05AC97DD7811}" presName="sibTrans" presStyleLbl="sibTrans2D1" presStyleIdx="3" presStyleCnt="5"/>
      <dgm:spPr/>
      <dgm:t>
        <a:bodyPr/>
        <a:lstStyle/>
        <a:p>
          <a:endParaRPr lang="uk-UA"/>
        </a:p>
      </dgm:t>
    </dgm:pt>
    <dgm:pt modelId="{8844871C-2E59-4034-BD86-97849C573A2C}" type="pres">
      <dgm:prSet presAssocID="{19307B21-3E0B-4F35-A29C-ABA20FBBEC84}" presName="middleNode" presStyleCnt="0"/>
      <dgm:spPr/>
    </dgm:pt>
    <dgm:pt modelId="{DFC53A0B-0D87-4AC2-A173-0DA4BF6C82EF}" type="pres">
      <dgm:prSet presAssocID="{19307B21-3E0B-4F35-A29C-ABA20FBBEC84}" presName="padding" presStyleLbl="node1" presStyleIdx="3" presStyleCnt="6"/>
      <dgm:spPr/>
    </dgm:pt>
    <dgm:pt modelId="{4F9F9F00-E96D-4221-9AB2-17BD246109D1}" type="pres">
      <dgm:prSet presAssocID="{19307B21-3E0B-4F35-A29C-ABA20FBBEC84}" presName="shape" presStyleLbl="node1" presStyleIdx="4" presStyleCnt="6" custScaleX="726460" custScaleY="37940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135370A-B7A5-40CD-9630-6E1669F5872B}" type="pres">
      <dgm:prSet presAssocID="{A1340CDD-5AA8-4C1E-9AA0-AF754AC78582}" presName="sibTrans" presStyleLbl="sibTrans2D1" presStyleIdx="4" presStyleCnt="5"/>
      <dgm:spPr/>
      <dgm:t>
        <a:bodyPr/>
        <a:lstStyle/>
        <a:p>
          <a:endParaRPr lang="uk-UA"/>
        </a:p>
      </dgm:t>
    </dgm:pt>
    <dgm:pt modelId="{DA768718-BE6F-4A42-B3E0-78D2FAEF7081}" type="pres">
      <dgm:prSet presAssocID="{1DBBC6EA-E9AD-48E6-BA1E-204ECCEF417E}" presName="lastNode" presStyleLbl="node1" presStyleIdx="5" presStyleCnt="6" custScaleX="259656" custScaleY="7677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26537E3-49C1-49F1-846C-C9BFF0416064}" type="presOf" srcId="{A5CE2FC3-2E89-4FA6-B8B7-6705FC3AFEF2}" destId="{56EFF05B-DFC5-4109-9707-A2CE68C53BEB}" srcOrd="0" destOrd="0" presId="urn:microsoft.com/office/officeart/2005/8/layout/bProcess2"/>
    <dgm:cxn modelId="{3FB0BDB3-4274-45D3-9F6A-C08665622C31}" type="presOf" srcId="{30D40194-F39F-43CC-BF66-05AC97DD7811}" destId="{3BD14C83-BCA8-47A3-95E3-9B6256BEECB0}" srcOrd="0" destOrd="0" presId="urn:microsoft.com/office/officeart/2005/8/layout/bProcess2"/>
    <dgm:cxn modelId="{71EE035B-535B-456A-B9AC-7F8327B27D46}" srcId="{3D009505-0E0C-41B1-A82A-D410B1388773}" destId="{0E6F6542-4CCB-4E6D-8349-09549FB736AC}" srcOrd="0" destOrd="0" parTransId="{3F2FCED2-46A4-4AAD-B664-2EF8A58C99F3}" sibTransId="{10A07056-A330-4226-9182-A189CF0C6B6D}"/>
    <dgm:cxn modelId="{29F6E315-8C52-4934-9A20-2FD65EBACD0E}" type="presOf" srcId="{CAABEECB-17FD-4312-9657-34001FF49E91}" destId="{94D01F6F-BAD3-472F-B945-C40BDF601226}" srcOrd="0" destOrd="0" presId="urn:microsoft.com/office/officeart/2005/8/layout/bProcess2"/>
    <dgm:cxn modelId="{12A975B9-F2F8-4805-AE80-1CD3978A62BB}" type="presOf" srcId="{19307B21-3E0B-4F35-A29C-ABA20FBBEC84}" destId="{4F9F9F00-E96D-4221-9AB2-17BD246109D1}" srcOrd="0" destOrd="0" presId="urn:microsoft.com/office/officeart/2005/8/layout/bProcess2"/>
    <dgm:cxn modelId="{65FA7A95-A8CE-40ED-9860-5C97BA6C3E6D}" type="presOf" srcId="{10A07056-A330-4226-9182-A189CF0C6B6D}" destId="{70665C64-A377-4BEC-BF61-2B92452618E6}" srcOrd="0" destOrd="0" presId="urn:microsoft.com/office/officeart/2005/8/layout/bProcess2"/>
    <dgm:cxn modelId="{93C3DD77-913F-4899-819D-8CAD2C9FD644}" type="presOf" srcId="{E65644B2-F57C-47C1-8B08-BFBFA8B43F76}" destId="{05CCF509-F347-4E94-93A2-0998C3162A63}" srcOrd="0" destOrd="0" presId="urn:microsoft.com/office/officeart/2005/8/layout/bProcess2"/>
    <dgm:cxn modelId="{7313E065-D306-4D2C-9A99-11D2AEAE67FB}" type="presOf" srcId="{A1340CDD-5AA8-4C1E-9AA0-AF754AC78582}" destId="{7135370A-B7A5-40CD-9630-6E1669F5872B}" srcOrd="0" destOrd="0" presId="urn:microsoft.com/office/officeart/2005/8/layout/bProcess2"/>
    <dgm:cxn modelId="{7254CD0D-CD2F-4F37-AD2A-5A16B4AAF7AD}" type="presOf" srcId="{1DBBC6EA-E9AD-48E6-BA1E-204ECCEF417E}" destId="{DA768718-BE6F-4A42-B3E0-78D2FAEF7081}" srcOrd="0" destOrd="0" presId="urn:microsoft.com/office/officeart/2005/8/layout/bProcess2"/>
    <dgm:cxn modelId="{0C159B27-39B2-42DB-A047-3363D63D084F}" srcId="{3D009505-0E0C-41B1-A82A-D410B1388773}" destId="{A5CE2FC3-2E89-4FA6-B8B7-6705FC3AFEF2}" srcOrd="1" destOrd="0" parTransId="{8E55FAA0-120B-4447-B144-707935D8E52E}" sibTransId="{E65644B2-F57C-47C1-8B08-BFBFA8B43F76}"/>
    <dgm:cxn modelId="{73865C47-FFA8-4883-BA86-A0B73D8B221C}" srcId="{3D009505-0E0C-41B1-A82A-D410B1388773}" destId="{1DBBC6EA-E9AD-48E6-BA1E-204ECCEF417E}" srcOrd="5" destOrd="0" parTransId="{2BF5A796-AB5A-4F0A-BF25-455E2445AA05}" sibTransId="{43A866C6-1EEF-4760-9D82-1FEE51C5B412}"/>
    <dgm:cxn modelId="{D7BAA2F6-15F1-4C00-B6A3-D7BB80089DA0}" type="presOf" srcId="{3D009505-0E0C-41B1-A82A-D410B1388773}" destId="{B0F9E1A4-2F70-4BCE-AEEF-2243DBAA1C3E}" srcOrd="0" destOrd="0" presId="urn:microsoft.com/office/officeart/2005/8/layout/bProcess2"/>
    <dgm:cxn modelId="{99F98280-48FA-4AD6-B16B-1EF6A44D32E4}" srcId="{3D009505-0E0C-41B1-A82A-D410B1388773}" destId="{218AE834-01E7-4F9B-8F5F-379277163264}" srcOrd="2" destOrd="0" parTransId="{8A1795EF-514C-4C75-89E2-86D39F7223B2}" sibTransId="{CAABEECB-17FD-4312-9657-34001FF49E91}"/>
    <dgm:cxn modelId="{6E4ED2F3-88E7-4A76-A4F6-2687CACF0B13}" srcId="{3D009505-0E0C-41B1-A82A-D410B1388773}" destId="{66CAE336-13BD-4717-86B7-E84DC79B4BB4}" srcOrd="3" destOrd="0" parTransId="{A25C70FB-E742-4C6D-A732-2E42F4EE06CE}" sibTransId="{30D40194-F39F-43CC-BF66-05AC97DD7811}"/>
    <dgm:cxn modelId="{D1D54DC4-AC36-43B0-9ADF-7E3B91C0C505}" type="presOf" srcId="{218AE834-01E7-4F9B-8F5F-379277163264}" destId="{CC15A6FA-F8CF-44CB-BAD1-66A2E1222DFF}" srcOrd="0" destOrd="0" presId="urn:microsoft.com/office/officeart/2005/8/layout/bProcess2"/>
    <dgm:cxn modelId="{DE209202-C6CF-4738-AD9B-55AB73A308E2}" type="presOf" srcId="{0E6F6542-4CCB-4E6D-8349-09549FB736AC}" destId="{4E9FA94E-8A2F-462E-8882-AB405247E8DC}" srcOrd="0" destOrd="0" presId="urn:microsoft.com/office/officeart/2005/8/layout/bProcess2"/>
    <dgm:cxn modelId="{3CF965C8-2A2D-46AE-9FA3-A5C726F7ADC8}" type="presOf" srcId="{66CAE336-13BD-4717-86B7-E84DC79B4BB4}" destId="{33C4DEC8-DE33-43A6-87E1-1C3D9D77754B}" srcOrd="0" destOrd="0" presId="urn:microsoft.com/office/officeart/2005/8/layout/bProcess2"/>
    <dgm:cxn modelId="{05FCDAC5-2A27-43AA-A0E0-E3B74F3548E9}" srcId="{3D009505-0E0C-41B1-A82A-D410B1388773}" destId="{19307B21-3E0B-4F35-A29C-ABA20FBBEC84}" srcOrd="4" destOrd="0" parTransId="{5853ABD1-9E5D-4A1B-BD5E-DB3A10D2BE60}" sibTransId="{A1340CDD-5AA8-4C1E-9AA0-AF754AC78582}"/>
    <dgm:cxn modelId="{57D4847B-CDD8-436B-96D6-38D427800C11}" type="presParOf" srcId="{B0F9E1A4-2F70-4BCE-AEEF-2243DBAA1C3E}" destId="{4E9FA94E-8A2F-462E-8882-AB405247E8DC}" srcOrd="0" destOrd="0" presId="urn:microsoft.com/office/officeart/2005/8/layout/bProcess2"/>
    <dgm:cxn modelId="{EA514465-9C7E-477F-B3C0-3390B2057E5A}" type="presParOf" srcId="{B0F9E1A4-2F70-4BCE-AEEF-2243DBAA1C3E}" destId="{70665C64-A377-4BEC-BF61-2B92452618E6}" srcOrd="1" destOrd="0" presId="urn:microsoft.com/office/officeart/2005/8/layout/bProcess2"/>
    <dgm:cxn modelId="{D670B66D-BE98-4340-ACE5-68657F5D8C67}" type="presParOf" srcId="{B0F9E1A4-2F70-4BCE-AEEF-2243DBAA1C3E}" destId="{032F1B5F-2523-4DFF-A5F4-E53D90496943}" srcOrd="2" destOrd="0" presId="urn:microsoft.com/office/officeart/2005/8/layout/bProcess2"/>
    <dgm:cxn modelId="{B6AF6225-C2E8-41A1-B82E-5591B003C262}" type="presParOf" srcId="{032F1B5F-2523-4DFF-A5F4-E53D90496943}" destId="{C1C9BC9A-5D33-4568-ABEC-0F68BD701A43}" srcOrd="0" destOrd="0" presId="urn:microsoft.com/office/officeart/2005/8/layout/bProcess2"/>
    <dgm:cxn modelId="{EBB8DDFD-AF8F-41DD-A50C-E22EEC175BE4}" type="presParOf" srcId="{032F1B5F-2523-4DFF-A5F4-E53D90496943}" destId="{56EFF05B-DFC5-4109-9707-A2CE68C53BEB}" srcOrd="1" destOrd="0" presId="urn:microsoft.com/office/officeart/2005/8/layout/bProcess2"/>
    <dgm:cxn modelId="{1368EE22-375E-454E-9DE4-793D3218E3EF}" type="presParOf" srcId="{B0F9E1A4-2F70-4BCE-AEEF-2243DBAA1C3E}" destId="{05CCF509-F347-4E94-93A2-0998C3162A63}" srcOrd="3" destOrd="0" presId="urn:microsoft.com/office/officeart/2005/8/layout/bProcess2"/>
    <dgm:cxn modelId="{98E250DD-2576-43CE-96C7-FA5B391AC227}" type="presParOf" srcId="{B0F9E1A4-2F70-4BCE-AEEF-2243DBAA1C3E}" destId="{BC622E76-97FA-49B2-A7D2-5EB003AC6F4C}" srcOrd="4" destOrd="0" presId="urn:microsoft.com/office/officeart/2005/8/layout/bProcess2"/>
    <dgm:cxn modelId="{0086458C-614A-45EC-AB15-EC491496819A}" type="presParOf" srcId="{BC622E76-97FA-49B2-A7D2-5EB003AC6F4C}" destId="{1AAF5CF1-F3B9-4BE8-BED7-1EB137DA6916}" srcOrd="0" destOrd="0" presId="urn:microsoft.com/office/officeart/2005/8/layout/bProcess2"/>
    <dgm:cxn modelId="{2DC0E953-661E-4043-B5EC-4ED8166F0DB7}" type="presParOf" srcId="{BC622E76-97FA-49B2-A7D2-5EB003AC6F4C}" destId="{CC15A6FA-F8CF-44CB-BAD1-66A2E1222DFF}" srcOrd="1" destOrd="0" presId="urn:microsoft.com/office/officeart/2005/8/layout/bProcess2"/>
    <dgm:cxn modelId="{F73CF434-B2D8-4B25-8657-B4E7CE6891AD}" type="presParOf" srcId="{B0F9E1A4-2F70-4BCE-AEEF-2243DBAA1C3E}" destId="{94D01F6F-BAD3-472F-B945-C40BDF601226}" srcOrd="5" destOrd="0" presId="urn:microsoft.com/office/officeart/2005/8/layout/bProcess2"/>
    <dgm:cxn modelId="{7273B556-0641-42A7-B365-F103491957F6}" type="presParOf" srcId="{B0F9E1A4-2F70-4BCE-AEEF-2243DBAA1C3E}" destId="{7C2DF7EF-B420-47BF-A4E8-817ED2A2609F}" srcOrd="6" destOrd="0" presId="urn:microsoft.com/office/officeart/2005/8/layout/bProcess2"/>
    <dgm:cxn modelId="{D59261B2-A944-4D0C-91CF-ACDA90CC3EA5}" type="presParOf" srcId="{7C2DF7EF-B420-47BF-A4E8-817ED2A2609F}" destId="{69CCFC10-123E-4B3D-AAD1-0276B95011CD}" srcOrd="0" destOrd="0" presId="urn:microsoft.com/office/officeart/2005/8/layout/bProcess2"/>
    <dgm:cxn modelId="{522BC009-206E-4C2D-BBAD-D786210DAA35}" type="presParOf" srcId="{7C2DF7EF-B420-47BF-A4E8-817ED2A2609F}" destId="{33C4DEC8-DE33-43A6-87E1-1C3D9D77754B}" srcOrd="1" destOrd="0" presId="urn:microsoft.com/office/officeart/2005/8/layout/bProcess2"/>
    <dgm:cxn modelId="{E7D07296-CC66-428E-A51D-2ED4DC0A9056}" type="presParOf" srcId="{B0F9E1A4-2F70-4BCE-AEEF-2243DBAA1C3E}" destId="{3BD14C83-BCA8-47A3-95E3-9B6256BEECB0}" srcOrd="7" destOrd="0" presId="urn:microsoft.com/office/officeart/2005/8/layout/bProcess2"/>
    <dgm:cxn modelId="{47C8F5FC-7300-489A-AC43-813DF58E029A}" type="presParOf" srcId="{B0F9E1A4-2F70-4BCE-AEEF-2243DBAA1C3E}" destId="{8844871C-2E59-4034-BD86-97849C573A2C}" srcOrd="8" destOrd="0" presId="urn:microsoft.com/office/officeart/2005/8/layout/bProcess2"/>
    <dgm:cxn modelId="{B03ACFD3-2175-4203-B404-AA20802F86A8}" type="presParOf" srcId="{8844871C-2E59-4034-BD86-97849C573A2C}" destId="{DFC53A0B-0D87-4AC2-A173-0DA4BF6C82EF}" srcOrd="0" destOrd="0" presId="urn:microsoft.com/office/officeart/2005/8/layout/bProcess2"/>
    <dgm:cxn modelId="{D728B168-CD67-4354-9ED4-AEDD83800A88}" type="presParOf" srcId="{8844871C-2E59-4034-BD86-97849C573A2C}" destId="{4F9F9F00-E96D-4221-9AB2-17BD246109D1}" srcOrd="1" destOrd="0" presId="urn:microsoft.com/office/officeart/2005/8/layout/bProcess2"/>
    <dgm:cxn modelId="{92332C79-1080-4F94-BF19-F91CFB4A2FC0}" type="presParOf" srcId="{B0F9E1A4-2F70-4BCE-AEEF-2243DBAA1C3E}" destId="{7135370A-B7A5-40CD-9630-6E1669F5872B}" srcOrd="9" destOrd="0" presId="urn:microsoft.com/office/officeart/2005/8/layout/bProcess2"/>
    <dgm:cxn modelId="{EA9FC2A9-8AEC-4FFD-9071-0B176E7B39A8}" type="presParOf" srcId="{B0F9E1A4-2F70-4BCE-AEEF-2243DBAA1C3E}" destId="{DA768718-BE6F-4A42-B3E0-78D2FAEF7081}" srcOrd="1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3D009505-0E0C-41B1-A82A-D410B1388773}" type="doc">
      <dgm:prSet loTypeId="urn:microsoft.com/office/officeart/2005/8/layout/bProcess2" loCatId="process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0E6F6542-4CCB-4E6D-8349-09549FB736AC}">
      <dgm:prSet custT="1"/>
      <dgm:spPr/>
      <dgm:t>
        <a:bodyPr>
          <a:prstTxWarp prst="textStop">
            <a:avLst/>
          </a:prstTxWarp>
        </a:bodyPr>
        <a:lstStyle/>
        <a:p>
          <a:pPr rtl="0"/>
          <a:r>
            <a:rPr lang="uk-UA" sz="1800" b="1" dirty="0" smtClean="0"/>
            <a:t>«Чи знаєш ти теорію?»</a:t>
          </a:r>
          <a:endParaRPr lang="uk-UA" sz="1800" b="1" dirty="0"/>
        </a:p>
      </dgm:t>
    </dgm:pt>
    <dgm:pt modelId="{3F2FCED2-46A4-4AAD-B664-2EF8A58C99F3}" type="parTrans" cxnId="{71EE035B-535B-456A-B9AC-7F8327B27D46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10A07056-A330-4226-9182-A189CF0C6B6D}" type="sibTrans" cxnId="{71EE035B-535B-456A-B9AC-7F8327B27D46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A5CE2FC3-2E89-4FA6-B8B7-6705FC3AFEF2}">
      <dgm:prSet custT="1"/>
      <dgm:spPr/>
      <dgm:t>
        <a:bodyPr>
          <a:prstTxWarp prst="textStop">
            <a:avLst/>
          </a:prstTxWarp>
        </a:bodyPr>
        <a:lstStyle/>
        <a:p>
          <a:pPr rtl="0"/>
          <a:r>
            <a:rPr lang="uk-UA" sz="1800" b="1" dirty="0" smtClean="0"/>
            <a:t>«Редактор презентацій»</a:t>
          </a:r>
          <a:endParaRPr lang="uk-UA" sz="1800" b="1" dirty="0"/>
        </a:p>
      </dgm:t>
    </dgm:pt>
    <dgm:pt modelId="{8E55FAA0-120B-4447-B144-707935D8E52E}" type="parTrans" cxnId="{0C159B27-39B2-42DB-A047-3363D63D084F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E65644B2-F57C-47C1-8B08-BFBFA8B43F76}" type="sibTrans" cxnId="{0C159B27-39B2-42DB-A047-3363D63D084F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19307B21-3E0B-4F35-A29C-ABA20FBBEC84}">
      <dgm:prSet custT="1"/>
      <dgm:spPr/>
      <dgm:t>
        <a:bodyPr>
          <a:prstTxWarp prst="textStop">
            <a:avLst/>
          </a:prstTxWarp>
        </a:bodyPr>
        <a:lstStyle/>
        <a:p>
          <a:pPr rtl="0"/>
          <a:r>
            <a:rPr lang="uk-UA" sz="1800" b="1" dirty="0" smtClean="0"/>
            <a:t>Створити презентацію </a:t>
          </a:r>
          <a:endParaRPr lang="uk-UA" sz="1800" b="1" dirty="0"/>
        </a:p>
      </dgm:t>
    </dgm:pt>
    <dgm:pt modelId="{5853ABD1-9E5D-4A1B-BD5E-DB3A10D2BE60}" type="parTrans" cxnId="{05FCDAC5-2A27-43AA-A0E0-E3B74F3548E9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A1340CDD-5AA8-4C1E-9AA0-AF754AC78582}" type="sibTrans" cxnId="{05FCDAC5-2A27-43AA-A0E0-E3B74F3548E9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1DBBC6EA-E9AD-48E6-BA1E-204ECCEF417E}">
      <dgm:prSet custT="1"/>
      <dgm:spPr/>
      <dgm:t>
        <a:bodyPr>
          <a:prstTxWarp prst="textStop">
            <a:avLst/>
          </a:prstTxWarp>
        </a:bodyPr>
        <a:lstStyle/>
        <a:p>
          <a:pPr rtl="0"/>
          <a:r>
            <a:rPr lang="uk-UA" sz="1800" b="1" dirty="0" smtClean="0"/>
            <a:t>Кінцева</a:t>
          </a:r>
          <a:endParaRPr lang="uk-UA" sz="1800" b="1" dirty="0"/>
        </a:p>
      </dgm:t>
    </dgm:pt>
    <dgm:pt modelId="{2BF5A796-AB5A-4F0A-BF25-455E2445AA05}" type="parTrans" cxnId="{73865C47-FFA8-4883-BA86-A0B73D8B221C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43A866C6-1EEF-4760-9D82-1FEE51C5B412}" type="sibTrans" cxnId="{73865C47-FFA8-4883-BA86-A0B73D8B221C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66CAE336-13BD-4717-86B7-E84DC79B4BB4}">
      <dgm:prSet custT="1"/>
      <dgm:spPr/>
      <dgm:t>
        <a:bodyPr>
          <a:prstTxWarp prst="textStop">
            <a:avLst/>
          </a:prstTxWarp>
        </a:bodyPr>
        <a:lstStyle/>
        <a:p>
          <a:pPr rtl="0"/>
          <a:r>
            <a:rPr lang="uk-UA" sz="1800" b="1" dirty="0" smtClean="0"/>
            <a:t>«Креативність»</a:t>
          </a:r>
          <a:endParaRPr lang="uk-UA" sz="1800" b="1" dirty="0"/>
        </a:p>
      </dgm:t>
    </dgm:pt>
    <dgm:pt modelId="{30D40194-F39F-43CC-BF66-05AC97DD7811}" type="sibTrans" cxnId="{6E4ED2F3-88E7-4A76-A4F6-2687CACF0B13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A25C70FB-E742-4C6D-A732-2E42F4EE06CE}" type="parTrans" cxnId="{6E4ED2F3-88E7-4A76-A4F6-2687CACF0B13}">
      <dgm:prSet/>
      <dgm:spPr/>
      <dgm:t>
        <a:bodyPr>
          <a:prstTxWarp prst="textStop">
            <a:avLst/>
          </a:prstTxWarp>
        </a:bodyPr>
        <a:lstStyle/>
        <a:p>
          <a:endParaRPr lang="uk-UA" b="1"/>
        </a:p>
      </dgm:t>
    </dgm:pt>
    <dgm:pt modelId="{218AE834-01E7-4F9B-8F5F-379277163264}">
      <dgm:prSet custT="1"/>
      <dgm:spPr/>
      <dgm:t>
        <a:bodyPr>
          <a:prstTxWarp prst="textStop">
            <a:avLst/>
          </a:prstTxWarp>
        </a:bodyPr>
        <a:lstStyle/>
        <a:p>
          <a:pPr rtl="0"/>
          <a:r>
            <a:rPr lang="uk-UA" sz="1800" b="1" dirty="0" smtClean="0"/>
            <a:t>«Розв'яжи кросворд»</a:t>
          </a:r>
          <a:endParaRPr lang="uk-UA" sz="1800" b="1" dirty="0"/>
        </a:p>
      </dgm:t>
    </dgm:pt>
    <dgm:pt modelId="{8A1795EF-514C-4C75-89E2-86D39F7223B2}" type="parTrans" cxnId="{99F98280-48FA-4AD6-B16B-1EF6A44D32E4}">
      <dgm:prSet/>
      <dgm:spPr/>
      <dgm:t>
        <a:bodyPr/>
        <a:lstStyle/>
        <a:p>
          <a:endParaRPr lang="uk-UA"/>
        </a:p>
      </dgm:t>
    </dgm:pt>
    <dgm:pt modelId="{CAABEECB-17FD-4312-9657-34001FF49E91}" type="sibTrans" cxnId="{99F98280-48FA-4AD6-B16B-1EF6A44D32E4}">
      <dgm:prSet/>
      <dgm:spPr/>
      <dgm:t>
        <a:bodyPr/>
        <a:lstStyle/>
        <a:p>
          <a:endParaRPr lang="uk-UA"/>
        </a:p>
      </dgm:t>
    </dgm:pt>
    <dgm:pt modelId="{B0F9E1A4-2F70-4BCE-AEEF-2243DBAA1C3E}" type="pres">
      <dgm:prSet presAssocID="{3D009505-0E0C-41B1-A82A-D410B1388773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4E9FA94E-8A2F-462E-8882-AB405247E8DC}" type="pres">
      <dgm:prSet presAssocID="{0E6F6542-4CCB-4E6D-8349-09549FB736AC}" presName="firstNode" presStyleLbl="node1" presStyleIdx="0" presStyleCnt="6" custScaleX="408625" custScaleY="10573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0665C64-A377-4BEC-BF61-2B92452618E6}" type="pres">
      <dgm:prSet presAssocID="{10A07056-A330-4226-9182-A189CF0C6B6D}" presName="sibTrans" presStyleLbl="sibTrans2D1" presStyleIdx="0" presStyleCnt="5"/>
      <dgm:spPr/>
      <dgm:t>
        <a:bodyPr/>
        <a:lstStyle/>
        <a:p>
          <a:endParaRPr lang="uk-UA"/>
        </a:p>
      </dgm:t>
    </dgm:pt>
    <dgm:pt modelId="{032F1B5F-2523-4DFF-A5F4-E53D90496943}" type="pres">
      <dgm:prSet presAssocID="{A5CE2FC3-2E89-4FA6-B8B7-6705FC3AFEF2}" presName="middleNode" presStyleCnt="0"/>
      <dgm:spPr/>
    </dgm:pt>
    <dgm:pt modelId="{C1C9BC9A-5D33-4568-ABEC-0F68BD701A43}" type="pres">
      <dgm:prSet presAssocID="{A5CE2FC3-2E89-4FA6-B8B7-6705FC3AFEF2}" presName="padding" presStyleLbl="node1" presStyleIdx="0" presStyleCnt="6"/>
      <dgm:spPr/>
    </dgm:pt>
    <dgm:pt modelId="{56EFF05B-DFC5-4109-9707-A2CE68C53BEB}" type="pres">
      <dgm:prSet presAssocID="{A5CE2FC3-2E89-4FA6-B8B7-6705FC3AFEF2}" presName="shape" presStyleLbl="node1" presStyleIdx="1" presStyleCnt="6" custScaleX="573334" custScaleY="13373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5CCF509-F347-4E94-93A2-0998C3162A63}" type="pres">
      <dgm:prSet presAssocID="{E65644B2-F57C-47C1-8B08-BFBFA8B43F76}" presName="sibTrans" presStyleLbl="sibTrans2D1" presStyleIdx="1" presStyleCnt="5"/>
      <dgm:spPr/>
      <dgm:t>
        <a:bodyPr/>
        <a:lstStyle/>
        <a:p>
          <a:endParaRPr lang="uk-UA"/>
        </a:p>
      </dgm:t>
    </dgm:pt>
    <dgm:pt modelId="{BC622E76-97FA-49B2-A7D2-5EB003AC6F4C}" type="pres">
      <dgm:prSet presAssocID="{218AE834-01E7-4F9B-8F5F-379277163264}" presName="middleNode" presStyleCnt="0"/>
      <dgm:spPr/>
    </dgm:pt>
    <dgm:pt modelId="{1AAF5CF1-F3B9-4BE8-BED7-1EB137DA6916}" type="pres">
      <dgm:prSet presAssocID="{218AE834-01E7-4F9B-8F5F-379277163264}" presName="padding" presStyleLbl="node1" presStyleIdx="1" presStyleCnt="6"/>
      <dgm:spPr/>
    </dgm:pt>
    <dgm:pt modelId="{CC15A6FA-F8CF-44CB-BAD1-66A2E1222DFF}" type="pres">
      <dgm:prSet presAssocID="{218AE834-01E7-4F9B-8F5F-379277163264}" presName="shape" presStyleLbl="node1" presStyleIdx="2" presStyleCnt="6" custScaleX="552544" custScaleY="1702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D01F6F-BAD3-472F-B945-C40BDF601226}" type="pres">
      <dgm:prSet presAssocID="{CAABEECB-17FD-4312-9657-34001FF49E91}" presName="sibTrans" presStyleLbl="sibTrans2D1" presStyleIdx="2" presStyleCnt="5"/>
      <dgm:spPr/>
      <dgm:t>
        <a:bodyPr/>
        <a:lstStyle/>
        <a:p>
          <a:endParaRPr lang="uk-UA"/>
        </a:p>
      </dgm:t>
    </dgm:pt>
    <dgm:pt modelId="{7C2DF7EF-B420-47BF-A4E8-817ED2A2609F}" type="pres">
      <dgm:prSet presAssocID="{66CAE336-13BD-4717-86B7-E84DC79B4BB4}" presName="middleNode" presStyleCnt="0"/>
      <dgm:spPr/>
    </dgm:pt>
    <dgm:pt modelId="{69CCFC10-123E-4B3D-AAD1-0276B95011CD}" type="pres">
      <dgm:prSet presAssocID="{66CAE336-13BD-4717-86B7-E84DC79B4BB4}" presName="padding" presStyleLbl="node1" presStyleIdx="2" presStyleCnt="6"/>
      <dgm:spPr/>
    </dgm:pt>
    <dgm:pt modelId="{33C4DEC8-DE33-43A6-87E1-1C3D9D77754B}" type="pres">
      <dgm:prSet presAssocID="{66CAE336-13BD-4717-86B7-E84DC79B4BB4}" presName="shape" presStyleLbl="node1" presStyleIdx="3" presStyleCnt="6" custScaleX="452704" custScaleY="17069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BD14C83-BCA8-47A3-95E3-9B6256BEECB0}" type="pres">
      <dgm:prSet presAssocID="{30D40194-F39F-43CC-BF66-05AC97DD7811}" presName="sibTrans" presStyleLbl="sibTrans2D1" presStyleIdx="3" presStyleCnt="5"/>
      <dgm:spPr/>
      <dgm:t>
        <a:bodyPr/>
        <a:lstStyle/>
        <a:p>
          <a:endParaRPr lang="uk-UA"/>
        </a:p>
      </dgm:t>
    </dgm:pt>
    <dgm:pt modelId="{8844871C-2E59-4034-BD86-97849C573A2C}" type="pres">
      <dgm:prSet presAssocID="{19307B21-3E0B-4F35-A29C-ABA20FBBEC84}" presName="middleNode" presStyleCnt="0"/>
      <dgm:spPr/>
    </dgm:pt>
    <dgm:pt modelId="{DFC53A0B-0D87-4AC2-A173-0DA4BF6C82EF}" type="pres">
      <dgm:prSet presAssocID="{19307B21-3E0B-4F35-A29C-ABA20FBBEC84}" presName="padding" presStyleLbl="node1" presStyleIdx="3" presStyleCnt="6"/>
      <dgm:spPr/>
    </dgm:pt>
    <dgm:pt modelId="{4F9F9F00-E96D-4221-9AB2-17BD246109D1}" type="pres">
      <dgm:prSet presAssocID="{19307B21-3E0B-4F35-A29C-ABA20FBBEC84}" presName="shape" presStyleLbl="node1" presStyleIdx="4" presStyleCnt="6" custScaleX="563752" custScaleY="1940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135370A-B7A5-40CD-9630-6E1669F5872B}" type="pres">
      <dgm:prSet presAssocID="{A1340CDD-5AA8-4C1E-9AA0-AF754AC78582}" presName="sibTrans" presStyleLbl="sibTrans2D1" presStyleIdx="4" presStyleCnt="5"/>
      <dgm:spPr/>
      <dgm:t>
        <a:bodyPr/>
        <a:lstStyle/>
        <a:p>
          <a:endParaRPr lang="uk-UA"/>
        </a:p>
      </dgm:t>
    </dgm:pt>
    <dgm:pt modelId="{DA768718-BE6F-4A42-B3E0-78D2FAEF7081}" type="pres">
      <dgm:prSet presAssocID="{1DBBC6EA-E9AD-48E6-BA1E-204ECCEF417E}" presName="lastNode" presStyleLbl="node1" presStyleIdx="5" presStyleCnt="6" custScaleX="492804" custScaleY="22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F48B635-A4E1-4EF6-BD2E-C8CB3D3540D7}" type="presOf" srcId="{218AE834-01E7-4F9B-8F5F-379277163264}" destId="{CC15A6FA-F8CF-44CB-BAD1-66A2E1222DFF}" srcOrd="0" destOrd="0" presId="urn:microsoft.com/office/officeart/2005/8/layout/bProcess2"/>
    <dgm:cxn modelId="{71EE035B-535B-456A-B9AC-7F8327B27D46}" srcId="{3D009505-0E0C-41B1-A82A-D410B1388773}" destId="{0E6F6542-4CCB-4E6D-8349-09549FB736AC}" srcOrd="0" destOrd="0" parTransId="{3F2FCED2-46A4-4AAD-B664-2EF8A58C99F3}" sibTransId="{10A07056-A330-4226-9182-A189CF0C6B6D}"/>
    <dgm:cxn modelId="{EF159771-433A-4CEF-AEBB-9921BB39F86F}" type="presOf" srcId="{66CAE336-13BD-4717-86B7-E84DC79B4BB4}" destId="{33C4DEC8-DE33-43A6-87E1-1C3D9D77754B}" srcOrd="0" destOrd="0" presId="urn:microsoft.com/office/officeart/2005/8/layout/bProcess2"/>
    <dgm:cxn modelId="{9AF342B6-D8BF-486C-9C6F-07AFBDE103D0}" type="presOf" srcId="{E65644B2-F57C-47C1-8B08-BFBFA8B43F76}" destId="{05CCF509-F347-4E94-93A2-0998C3162A63}" srcOrd="0" destOrd="0" presId="urn:microsoft.com/office/officeart/2005/8/layout/bProcess2"/>
    <dgm:cxn modelId="{F4669B8E-98C8-4332-BB9F-52CF244DAD4C}" type="presOf" srcId="{30D40194-F39F-43CC-BF66-05AC97DD7811}" destId="{3BD14C83-BCA8-47A3-95E3-9B6256BEECB0}" srcOrd="0" destOrd="0" presId="urn:microsoft.com/office/officeart/2005/8/layout/bProcess2"/>
    <dgm:cxn modelId="{2255E691-0FE2-46B9-B06E-1C12617009D8}" type="presOf" srcId="{3D009505-0E0C-41B1-A82A-D410B1388773}" destId="{B0F9E1A4-2F70-4BCE-AEEF-2243DBAA1C3E}" srcOrd="0" destOrd="0" presId="urn:microsoft.com/office/officeart/2005/8/layout/bProcess2"/>
    <dgm:cxn modelId="{0522137F-A999-4604-B9CA-9666368F9F5A}" type="presOf" srcId="{A1340CDD-5AA8-4C1E-9AA0-AF754AC78582}" destId="{7135370A-B7A5-40CD-9630-6E1669F5872B}" srcOrd="0" destOrd="0" presId="urn:microsoft.com/office/officeart/2005/8/layout/bProcess2"/>
    <dgm:cxn modelId="{0C159B27-39B2-42DB-A047-3363D63D084F}" srcId="{3D009505-0E0C-41B1-A82A-D410B1388773}" destId="{A5CE2FC3-2E89-4FA6-B8B7-6705FC3AFEF2}" srcOrd="1" destOrd="0" parTransId="{8E55FAA0-120B-4447-B144-707935D8E52E}" sibTransId="{E65644B2-F57C-47C1-8B08-BFBFA8B43F76}"/>
    <dgm:cxn modelId="{ED1474D9-9E5F-46CF-B082-871D85BB13E8}" type="presOf" srcId="{10A07056-A330-4226-9182-A189CF0C6B6D}" destId="{70665C64-A377-4BEC-BF61-2B92452618E6}" srcOrd="0" destOrd="0" presId="urn:microsoft.com/office/officeart/2005/8/layout/bProcess2"/>
    <dgm:cxn modelId="{73865C47-FFA8-4883-BA86-A0B73D8B221C}" srcId="{3D009505-0E0C-41B1-A82A-D410B1388773}" destId="{1DBBC6EA-E9AD-48E6-BA1E-204ECCEF417E}" srcOrd="5" destOrd="0" parTransId="{2BF5A796-AB5A-4F0A-BF25-455E2445AA05}" sibTransId="{43A866C6-1EEF-4760-9D82-1FEE51C5B412}"/>
    <dgm:cxn modelId="{2AC68935-F7BD-4735-B9C2-F635344C2ADD}" type="presOf" srcId="{0E6F6542-4CCB-4E6D-8349-09549FB736AC}" destId="{4E9FA94E-8A2F-462E-8882-AB405247E8DC}" srcOrd="0" destOrd="0" presId="urn:microsoft.com/office/officeart/2005/8/layout/bProcess2"/>
    <dgm:cxn modelId="{58CD0EBF-941A-4679-B104-83DEA3300A15}" type="presOf" srcId="{1DBBC6EA-E9AD-48E6-BA1E-204ECCEF417E}" destId="{DA768718-BE6F-4A42-B3E0-78D2FAEF7081}" srcOrd="0" destOrd="0" presId="urn:microsoft.com/office/officeart/2005/8/layout/bProcess2"/>
    <dgm:cxn modelId="{A2A745E6-7E5C-48A8-AE38-EB6A802BA56D}" type="presOf" srcId="{19307B21-3E0B-4F35-A29C-ABA20FBBEC84}" destId="{4F9F9F00-E96D-4221-9AB2-17BD246109D1}" srcOrd="0" destOrd="0" presId="urn:microsoft.com/office/officeart/2005/8/layout/bProcess2"/>
    <dgm:cxn modelId="{962D0DA8-2114-45DF-B4DD-C1AC456D831B}" type="presOf" srcId="{CAABEECB-17FD-4312-9657-34001FF49E91}" destId="{94D01F6F-BAD3-472F-B945-C40BDF601226}" srcOrd="0" destOrd="0" presId="urn:microsoft.com/office/officeart/2005/8/layout/bProcess2"/>
    <dgm:cxn modelId="{99F98280-48FA-4AD6-B16B-1EF6A44D32E4}" srcId="{3D009505-0E0C-41B1-A82A-D410B1388773}" destId="{218AE834-01E7-4F9B-8F5F-379277163264}" srcOrd="2" destOrd="0" parTransId="{8A1795EF-514C-4C75-89E2-86D39F7223B2}" sibTransId="{CAABEECB-17FD-4312-9657-34001FF49E91}"/>
    <dgm:cxn modelId="{6E4ED2F3-88E7-4A76-A4F6-2687CACF0B13}" srcId="{3D009505-0E0C-41B1-A82A-D410B1388773}" destId="{66CAE336-13BD-4717-86B7-E84DC79B4BB4}" srcOrd="3" destOrd="0" parTransId="{A25C70FB-E742-4C6D-A732-2E42F4EE06CE}" sibTransId="{30D40194-F39F-43CC-BF66-05AC97DD7811}"/>
    <dgm:cxn modelId="{1C1DE04A-4B0E-414F-861C-238C50C5FF26}" type="presOf" srcId="{A5CE2FC3-2E89-4FA6-B8B7-6705FC3AFEF2}" destId="{56EFF05B-DFC5-4109-9707-A2CE68C53BEB}" srcOrd="0" destOrd="0" presId="urn:microsoft.com/office/officeart/2005/8/layout/bProcess2"/>
    <dgm:cxn modelId="{05FCDAC5-2A27-43AA-A0E0-E3B74F3548E9}" srcId="{3D009505-0E0C-41B1-A82A-D410B1388773}" destId="{19307B21-3E0B-4F35-A29C-ABA20FBBEC84}" srcOrd="4" destOrd="0" parTransId="{5853ABD1-9E5D-4A1B-BD5E-DB3A10D2BE60}" sibTransId="{A1340CDD-5AA8-4C1E-9AA0-AF754AC78582}"/>
    <dgm:cxn modelId="{9B4E9597-F081-4326-930E-D37D621CAC51}" type="presParOf" srcId="{B0F9E1A4-2F70-4BCE-AEEF-2243DBAA1C3E}" destId="{4E9FA94E-8A2F-462E-8882-AB405247E8DC}" srcOrd="0" destOrd="0" presId="urn:microsoft.com/office/officeart/2005/8/layout/bProcess2"/>
    <dgm:cxn modelId="{38629311-F586-49D7-95A0-CF7E66A7F86F}" type="presParOf" srcId="{B0F9E1A4-2F70-4BCE-AEEF-2243DBAA1C3E}" destId="{70665C64-A377-4BEC-BF61-2B92452618E6}" srcOrd="1" destOrd="0" presId="urn:microsoft.com/office/officeart/2005/8/layout/bProcess2"/>
    <dgm:cxn modelId="{832D0BDE-8B8F-44CA-B91A-3E05D046BE5B}" type="presParOf" srcId="{B0F9E1A4-2F70-4BCE-AEEF-2243DBAA1C3E}" destId="{032F1B5F-2523-4DFF-A5F4-E53D90496943}" srcOrd="2" destOrd="0" presId="urn:microsoft.com/office/officeart/2005/8/layout/bProcess2"/>
    <dgm:cxn modelId="{4E281A7F-E071-42C0-8DFD-D9B3DF18EB90}" type="presParOf" srcId="{032F1B5F-2523-4DFF-A5F4-E53D90496943}" destId="{C1C9BC9A-5D33-4568-ABEC-0F68BD701A43}" srcOrd="0" destOrd="0" presId="urn:microsoft.com/office/officeart/2005/8/layout/bProcess2"/>
    <dgm:cxn modelId="{6704427F-6506-44CE-999A-627083A522DF}" type="presParOf" srcId="{032F1B5F-2523-4DFF-A5F4-E53D90496943}" destId="{56EFF05B-DFC5-4109-9707-A2CE68C53BEB}" srcOrd="1" destOrd="0" presId="urn:microsoft.com/office/officeart/2005/8/layout/bProcess2"/>
    <dgm:cxn modelId="{662875A5-1B2B-4452-A1D4-574473A08E0E}" type="presParOf" srcId="{B0F9E1A4-2F70-4BCE-AEEF-2243DBAA1C3E}" destId="{05CCF509-F347-4E94-93A2-0998C3162A63}" srcOrd="3" destOrd="0" presId="urn:microsoft.com/office/officeart/2005/8/layout/bProcess2"/>
    <dgm:cxn modelId="{07B00A17-61C6-4FBE-9B34-8AEF038BCFF7}" type="presParOf" srcId="{B0F9E1A4-2F70-4BCE-AEEF-2243DBAA1C3E}" destId="{BC622E76-97FA-49B2-A7D2-5EB003AC6F4C}" srcOrd="4" destOrd="0" presId="urn:microsoft.com/office/officeart/2005/8/layout/bProcess2"/>
    <dgm:cxn modelId="{6432A965-7702-4ABC-B470-C7EAC900B6A2}" type="presParOf" srcId="{BC622E76-97FA-49B2-A7D2-5EB003AC6F4C}" destId="{1AAF5CF1-F3B9-4BE8-BED7-1EB137DA6916}" srcOrd="0" destOrd="0" presId="urn:microsoft.com/office/officeart/2005/8/layout/bProcess2"/>
    <dgm:cxn modelId="{65EDC337-2B69-4523-BB08-0316BF775DAC}" type="presParOf" srcId="{BC622E76-97FA-49B2-A7D2-5EB003AC6F4C}" destId="{CC15A6FA-F8CF-44CB-BAD1-66A2E1222DFF}" srcOrd="1" destOrd="0" presId="urn:microsoft.com/office/officeart/2005/8/layout/bProcess2"/>
    <dgm:cxn modelId="{8C06C9E4-4ECB-4ECF-8F1B-275203FAF3D8}" type="presParOf" srcId="{B0F9E1A4-2F70-4BCE-AEEF-2243DBAA1C3E}" destId="{94D01F6F-BAD3-472F-B945-C40BDF601226}" srcOrd="5" destOrd="0" presId="urn:microsoft.com/office/officeart/2005/8/layout/bProcess2"/>
    <dgm:cxn modelId="{2F3E8E4C-1E5C-450F-80CE-93F31322BAB2}" type="presParOf" srcId="{B0F9E1A4-2F70-4BCE-AEEF-2243DBAA1C3E}" destId="{7C2DF7EF-B420-47BF-A4E8-817ED2A2609F}" srcOrd="6" destOrd="0" presId="urn:microsoft.com/office/officeart/2005/8/layout/bProcess2"/>
    <dgm:cxn modelId="{45D1D665-3FB6-4252-BF70-FA2502F8B412}" type="presParOf" srcId="{7C2DF7EF-B420-47BF-A4E8-817ED2A2609F}" destId="{69CCFC10-123E-4B3D-AAD1-0276B95011CD}" srcOrd="0" destOrd="0" presId="urn:microsoft.com/office/officeart/2005/8/layout/bProcess2"/>
    <dgm:cxn modelId="{540ADEFD-8937-45A0-AA33-5735A61CC055}" type="presParOf" srcId="{7C2DF7EF-B420-47BF-A4E8-817ED2A2609F}" destId="{33C4DEC8-DE33-43A6-87E1-1C3D9D77754B}" srcOrd="1" destOrd="0" presId="urn:microsoft.com/office/officeart/2005/8/layout/bProcess2"/>
    <dgm:cxn modelId="{379761A0-8794-4FF0-9E50-6B36EB8CBBAD}" type="presParOf" srcId="{B0F9E1A4-2F70-4BCE-AEEF-2243DBAA1C3E}" destId="{3BD14C83-BCA8-47A3-95E3-9B6256BEECB0}" srcOrd="7" destOrd="0" presId="urn:microsoft.com/office/officeart/2005/8/layout/bProcess2"/>
    <dgm:cxn modelId="{A0D9464A-A566-407E-A278-0607088D9A48}" type="presParOf" srcId="{B0F9E1A4-2F70-4BCE-AEEF-2243DBAA1C3E}" destId="{8844871C-2E59-4034-BD86-97849C573A2C}" srcOrd="8" destOrd="0" presId="urn:microsoft.com/office/officeart/2005/8/layout/bProcess2"/>
    <dgm:cxn modelId="{37BDB2B2-899B-4EAE-8643-4727C12F49A8}" type="presParOf" srcId="{8844871C-2E59-4034-BD86-97849C573A2C}" destId="{DFC53A0B-0D87-4AC2-A173-0DA4BF6C82EF}" srcOrd="0" destOrd="0" presId="urn:microsoft.com/office/officeart/2005/8/layout/bProcess2"/>
    <dgm:cxn modelId="{59BBC1A1-F5F1-4AC4-9F80-C616D5C7F06F}" type="presParOf" srcId="{8844871C-2E59-4034-BD86-97849C573A2C}" destId="{4F9F9F00-E96D-4221-9AB2-17BD246109D1}" srcOrd="1" destOrd="0" presId="urn:microsoft.com/office/officeart/2005/8/layout/bProcess2"/>
    <dgm:cxn modelId="{369DC2DB-3A13-4F6E-9778-122FED6CDDDD}" type="presParOf" srcId="{B0F9E1A4-2F70-4BCE-AEEF-2243DBAA1C3E}" destId="{7135370A-B7A5-40CD-9630-6E1669F5872B}" srcOrd="9" destOrd="0" presId="urn:microsoft.com/office/officeart/2005/8/layout/bProcess2"/>
    <dgm:cxn modelId="{5FBC834C-0A8F-4A84-AAC5-D352599BC618}" type="presParOf" srcId="{B0F9E1A4-2F70-4BCE-AEEF-2243DBAA1C3E}" destId="{DA768718-BE6F-4A42-B3E0-78D2FAEF7081}" srcOrd="1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54567E-1B2E-48FB-95E8-00A8E0A9837C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6B2B2920-FB60-44FE-B15C-EE7D85C2C177}">
      <dgm:prSet custT="1"/>
      <dgm:spPr/>
      <dgm:t>
        <a:bodyPr/>
        <a:lstStyle/>
        <a:p>
          <a:pPr rtl="0"/>
          <a:r>
            <a:rPr lang="uk-UA" sz="4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Для чого </a:t>
          </a:r>
          <a:r>
            <a:rPr lang="uk-UA" sz="4000" b="1" dirty="0" smtClean="0">
              <a:solidFill>
                <a:srgbClr val="002060"/>
              </a:solidFill>
            </a:rPr>
            <a:t>призначений</a:t>
          </a:r>
          <a:r>
            <a:rPr lang="uk-UA" sz="4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 графічний редактор?</a:t>
          </a:r>
          <a:endParaRPr lang="uk-UA" sz="40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E55C6C1-6258-444C-8B70-1CA917E2D21E}" type="parTrans" cxnId="{85900F4C-03C0-472D-B853-2C79A698F57D}">
      <dgm:prSet/>
      <dgm:spPr/>
      <dgm:t>
        <a:bodyPr/>
        <a:lstStyle/>
        <a:p>
          <a:endParaRPr lang="uk-UA" sz="24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EC2B200-7E68-417F-811F-1FB32957331E}" type="sibTrans" cxnId="{85900F4C-03C0-472D-B853-2C79A698F57D}">
      <dgm:prSet/>
      <dgm:spPr/>
      <dgm:t>
        <a:bodyPr/>
        <a:lstStyle/>
        <a:p>
          <a:endParaRPr lang="uk-UA" sz="24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4A9B851-D32D-42F7-9770-348B13A1E311}" type="pres">
      <dgm:prSet presAssocID="{2254567E-1B2E-48FB-95E8-00A8E0A9837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46EF468-B6EE-489C-B2AC-3C7EFE6E314D}" type="pres">
      <dgm:prSet presAssocID="{6B2B2920-FB60-44FE-B15C-EE7D85C2C177}" presName="composite" presStyleCnt="0"/>
      <dgm:spPr/>
    </dgm:pt>
    <dgm:pt modelId="{7E4CA516-A483-44AE-A507-F245C66C538E}" type="pres">
      <dgm:prSet presAssocID="{6B2B2920-FB60-44FE-B15C-EE7D85C2C177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9C2102AA-24BC-43EC-8D75-32EAAB668DEF}" type="pres">
      <dgm:prSet presAssocID="{6B2B2920-FB60-44FE-B15C-EE7D85C2C177}" presName="txShp" presStyleLbl="node1" presStyleIdx="0" presStyleCnt="1" custScaleX="10656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1819ED2-C95E-4B75-93D2-1C54FA512C50}" type="presOf" srcId="{6B2B2920-FB60-44FE-B15C-EE7D85C2C177}" destId="{9C2102AA-24BC-43EC-8D75-32EAAB668DEF}" srcOrd="0" destOrd="0" presId="urn:microsoft.com/office/officeart/2005/8/layout/vList3"/>
    <dgm:cxn modelId="{B9C955D6-A07A-4846-8A46-CDB1B9DC8E8C}" type="presOf" srcId="{2254567E-1B2E-48FB-95E8-00A8E0A9837C}" destId="{14A9B851-D32D-42F7-9770-348B13A1E311}" srcOrd="0" destOrd="0" presId="urn:microsoft.com/office/officeart/2005/8/layout/vList3"/>
    <dgm:cxn modelId="{85900F4C-03C0-472D-B853-2C79A698F57D}" srcId="{2254567E-1B2E-48FB-95E8-00A8E0A9837C}" destId="{6B2B2920-FB60-44FE-B15C-EE7D85C2C177}" srcOrd="0" destOrd="0" parTransId="{EE55C6C1-6258-444C-8B70-1CA917E2D21E}" sibTransId="{3EC2B200-7E68-417F-811F-1FB32957331E}"/>
    <dgm:cxn modelId="{E90BCABF-AA45-400F-AE09-0C261398EC80}" type="presParOf" srcId="{14A9B851-D32D-42F7-9770-348B13A1E311}" destId="{A46EF468-B6EE-489C-B2AC-3C7EFE6E314D}" srcOrd="0" destOrd="0" presId="urn:microsoft.com/office/officeart/2005/8/layout/vList3"/>
    <dgm:cxn modelId="{704856BA-89C0-4BAC-A19C-E8D422D58EB6}" type="presParOf" srcId="{A46EF468-B6EE-489C-B2AC-3C7EFE6E314D}" destId="{7E4CA516-A483-44AE-A507-F245C66C538E}" srcOrd="0" destOrd="0" presId="urn:microsoft.com/office/officeart/2005/8/layout/vList3"/>
    <dgm:cxn modelId="{C8C0AAB4-B167-4E9A-8121-E3CFFC8E9C18}" type="presParOf" srcId="{A46EF468-B6EE-489C-B2AC-3C7EFE6E314D}" destId="{9C2102AA-24BC-43EC-8D75-32EAAB668DE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B7AAD11-2F46-4641-86F1-00CD9731C9B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DEE6057-5432-45E0-8FA4-F7FD40F65ABF}">
      <dgm:prSet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reflection blurRad="6350" stA="50000" endA="300" endPos="90000" dir="5400000" sy="-100000" algn="bl" rotWithShape="0"/>
        </a:effectLst>
      </dgm:spPr>
      <dgm:t>
        <a:bodyPr/>
        <a:lstStyle/>
        <a:p>
          <a:pPr algn="ctr" rtl="0"/>
          <a:r>
            <a:rPr lang="uk-UA" sz="2800" b="1" dirty="0" smtClean="0">
              <a:solidFill>
                <a:schemeClr val="tx2">
                  <a:lumMod val="50000"/>
                </a:schemeClr>
              </a:solidFill>
            </a:rPr>
            <a:t>Конкурс «Чи знаєш ти теорію?»</a:t>
          </a:r>
          <a:endParaRPr lang="uk-UA" sz="2800" b="1" dirty="0">
            <a:solidFill>
              <a:schemeClr val="tx2">
                <a:lumMod val="50000"/>
              </a:schemeClr>
            </a:solidFill>
          </a:endParaRPr>
        </a:p>
      </dgm:t>
    </dgm:pt>
    <dgm:pt modelId="{6F683735-7D07-4D82-960B-8BC782D6CD18}" type="parTrans" cxnId="{3E5FDC5B-3FE7-4BCB-8780-2ABFB068B41B}">
      <dgm:prSet/>
      <dgm:spPr/>
      <dgm:t>
        <a:bodyPr/>
        <a:lstStyle/>
        <a:p>
          <a:endParaRPr lang="uk-UA" sz="2800" b="1">
            <a:solidFill>
              <a:schemeClr val="tx2">
                <a:lumMod val="50000"/>
              </a:schemeClr>
            </a:solidFill>
          </a:endParaRPr>
        </a:p>
      </dgm:t>
    </dgm:pt>
    <dgm:pt modelId="{51170FF0-EB2A-4413-B54F-1F2D4EDCE90A}" type="sibTrans" cxnId="{3E5FDC5B-3FE7-4BCB-8780-2ABFB068B41B}">
      <dgm:prSet/>
      <dgm:spPr/>
      <dgm:t>
        <a:bodyPr/>
        <a:lstStyle/>
        <a:p>
          <a:endParaRPr lang="uk-UA" sz="2800" b="1">
            <a:solidFill>
              <a:schemeClr val="tx2">
                <a:lumMod val="50000"/>
              </a:schemeClr>
            </a:solidFill>
          </a:endParaRPr>
        </a:p>
      </dgm:t>
    </dgm:pt>
    <dgm:pt modelId="{C679669B-80B6-4C9C-9FA2-E724217814EE}" type="pres">
      <dgm:prSet presAssocID="{6B7AAD11-2F46-4641-86F1-00CD9731C9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A17DF1F-FC5A-48A6-B371-B2DCEED99D8E}" type="pres">
      <dgm:prSet presAssocID="{BDEE6057-5432-45E0-8FA4-F7FD40F65ABF}" presName="parentText" presStyleLbl="node1" presStyleIdx="0" presStyleCnt="1" custLinFactNeighborX="108" custLinFactNeighborY="-1857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7875E6F-6252-4ACA-9224-B102D6D123BE}" type="presOf" srcId="{6B7AAD11-2F46-4641-86F1-00CD9731C9B9}" destId="{C679669B-80B6-4C9C-9FA2-E724217814EE}" srcOrd="0" destOrd="0" presId="urn:microsoft.com/office/officeart/2005/8/layout/vList2"/>
    <dgm:cxn modelId="{3E5FDC5B-3FE7-4BCB-8780-2ABFB068B41B}" srcId="{6B7AAD11-2F46-4641-86F1-00CD9731C9B9}" destId="{BDEE6057-5432-45E0-8FA4-F7FD40F65ABF}" srcOrd="0" destOrd="0" parTransId="{6F683735-7D07-4D82-960B-8BC782D6CD18}" sibTransId="{51170FF0-EB2A-4413-B54F-1F2D4EDCE90A}"/>
    <dgm:cxn modelId="{B08C54D7-597A-4032-B9A0-4A2E883007F6}" type="presOf" srcId="{BDEE6057-5432-45E0-8FA4-F7FD40F65ABF}" destId="{4A17DF1F-FC5A-48A6-B371-B2DCEED99D8E}" srcOrd="0" destOrd="0" presId="urn:microsoft.com/office/officeart/2005/8/layout/vList2"/>
    <dgm:cxn modelId="{C7163A11-A557-4C33-BE4E-4C0025B7C310}" type="presParOf" srcId="{C679669B-80B6-4C9C-9FA2-E724217814EE}" destId="{4A17DF1F-FC5A-48A6-B371-B2DCEED99D8E}" srcOrd="0" destOrd="0" presId="urn:microsoft.com/office/officeart/2005/8/layout/vList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254567E-1B2E-48FB-95E8-00A8E0A9837C}" type="doc">
      <dgm:prSet loTypeId="urn:microsoft.com/office/officeart/2005/8/layout/vList3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6B2B2920-FB60-44FE-B15C-EE7D85C2C177}">
      <dgm:prSet custT="1"/>
      <dgm:spPr/>
      <dgm:t>
        <a:bodyPr/>
        <a:lstStyle/>
        <a:p>
          <a:pPr rtl="0"/>
          <a:r>
            <a:rPr lang="uk-UA" sz="4400" b="1" dirty="0" smtClean="0">
              <a:solidFill>
                <a:schemeClr val="tx2">
                  <a:lumMod val="50000"/>
                </a:schemeClr>
              </a:solidFill>
            </a:rPr>
            <a:t>Які </a:t>
          </a:r>
          <a:r>
            <a:rPr lang="uk-UA" sz="4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графічні редактори </a:t>
          </a:r>
          <a:r>
            <a:rPr lang="uk-UA" sz="4400" b="1" dirty="0" smtClean="0">
              <a:solidFill>
                <a:schemeClr val="tx2">
                  <a:lumMod val="50000"/>
                </a:schemeClr>
              </a:solidFill>
            </a:rPr>
            <a:t>ви знаєте?</a:t>
          </a:r>
          <a:endParaRPr lang="uk-UA" sz="4400" b="1" dirty="0">
            <a:solidFill>
              <a:schemeClr val="tx2">
                <a:lumMod val="50000"/>
              </a:schemeClr>
            </a:solidFill>
          </a:endParaRPr>
        </a:p>
      </dgm:t>
    </dgm:pt>
    <dgm:pt modelId="{EE55C6C1-6258-444C-8B70-1CA917E2D21E}" type="parTrans" cxnId="{85900F4C-03C0-472D-B853-2C79A698F57D}">
      <dgm:prSet/>
      <dgm:spPr/>
      <dgm:t>
        <a:bodyPr/>
        <a:lstStyle/>
        <a:p>
          <a:endParaRPr lang="uk-UA" sz="24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EC2B200-7E68-417F-811F-1FB32957331E}" type="sibTrans" cxnId="{85900F4C-03C0-472D-B853-2C79A698F57D}">
      <dgm:prSet/>
      <dgm:spPr/>
      <dgm:t>
        <a:bodyPr/>
        <a:lstStyle/>
        <a:p>
          <a:endParaRPr lang="uk-UA" sz="24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4A9B851-D32D-42F7-9770-348B13A1E311}" type="pres">
      <dgm:prSet presAssocID="{2254567E-1B2E-48FB-95E8-00A8E0A9837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46EF468-B6EE-489C-B2AC-3C7EFE6E314D}" type="pres">
      <dgm:prSet presAssocID="{6B2B2920-FB60-44FE-B15C-EE7D85C2C177}" presName="composite" presStyleCnt="0"/>
      <dgm:spPr/>
      <dgm:t>
        <a:bodyPr/>
        <a:lstStyle/>
        <a:p>
          <a:endParaRPr lang="uk-UA"/>
        </a:p>
      </dgm:t>
    </dgm:pt>
    <dgm:pt modelId="{7E4CA516-A483-44AE-A507-F245C66C538E}" type="pres">
      <dgm:prSet presAssocID="{6B2B2920-FB60-44FE-B15C-EE7D85C2C177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9C2102AA-24BC-43EC-8D75-32EAAB668DEF}" type="pres">
      <dgm:prSet presAssocID="{6B2B2920-FB60-44FE-B15C-EE7D85C2C177}" presName="txShp" presStyleLbl="node1" presStyleIdx="0" presStyleCnt="1" custScaleX="10656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EF1DDA2-E89B-4B4D-804A-1E909893A7BD}" type="presOf" srcId="{2254567E-1B2E-48FB-95E8-00A8E0A9837C}" destId="{14A9B851-D32D-42F7-9770-348B13A1E311}" srcOrd="0" destOrd="0" presId="urn:microsoft.com/office/officeart/2005/8/layout/vList3"/>
    <dgm:cxn modelId="{85900F4C-03C0-472D-B853-2C79A698F57D}" srcId="{2254567E-1B2E-48FB-95E8-00A8E0A9837C}" destId="{6B2B2920-FB60-44FE-B15C-EE7D85C2C177}" srcOrd="0" destOrd="0" parTransId="{EE55C6C1-6258-444C-8B70-1CA917E2D21E}" sibTransId="{3EC2B200-7E68-417F-811F-1FB32957331E}"/>
    <dgm:cxn modelId="{921B5DCA-FBC1-4CB6-AF76-EB68D2ADFFF1}" type="presOf" srcId="{6B2B2920-FB60-44FE-B15C-EE7D85C2C177}" destId="{9C2102AA-24BC-43EC-8D75-32EAAB668DEF}" srcOrd="0" destOrd="0" presId="urn:microsoft.com/office/officeart/2005/8/layout/vList3"/>
    <dgm:cxn modelId="{E9501817-5131-407A-B275-02EDCF8E2A55}" type="presParOf" srcId="{14A9B851-D32D-42F7-9770-348B13A1E311}" destId="{A46EF468-B6EE-489C-B2AC-3C7EFE6E314D}" srcOrd="0" destOrd="0" presId="urn:microsoft.com/office/officeart/2005/8/layout/vList3"/>
    <dgm:cxn modelId="{7581CBF4-316D-4213-9706-EAA3FA6F8518}" type="presParOf" srcId="{A46EF468-B6EE-489C-B2AC-3C7EFE6E314D}" destId="{7E4CA516-A483-44AE-A507-F245C66C538E}" srcOrd="0" destOrd="0" presId="urn:microsoft.com/office/officeart/2005/8/layout/vList3"/>
    <dgm:cxn modelId="{0AC16FFA-E39F-4362-AF17-E54FE5DD1FBE}" type="presParOf" srcId="{A46EF468-B6EE-489C-B2AC-3C7EFE6E314D}" destId="{9C2102AA-24BC-43EC-8D75-32EAAB668DE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A90B3-FF20-49BB-AB83-A680ABE0F670}">
      <dsp:nvSpPr>
        <dsp:cNvPr id="0" name=""/>
        <dsp:cNvSpPr/>
      </dsp:nvSpPr>
      <dsp:spPr>
        <a:xfrm>
          <a:off x="2951937" y="4364188"/>
          <a:ext cx="162733" cy="16273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966963-5640-46CC-922B-78F0C9B9E308}">
      <dsp:nvSpPr>
        <dsp:cNvPr id="0" name=""/>
        <dsp:cNvSpPr/>
      </dsp:nvSpPr>
      <dsp:spPr>
        <a:xfrm>
          <a:off x="2645184" y="4511857"/>
          <a:ext cx="162733" cy="162733"/>
        </a:xfrm>
        <a:prstGeom prst="ellipse">
          <a:avLst/>
        </a:prstGeom>
        <a:gradFill rotWithShape="0">
          <a:gsLst>
            <a:gs pos="0">
              <a:schemeClr val="accent5">
                <a:hueOff val="-903080"/>
                <a:satOff val="3619"/>
                <a:lumOff val="784"/>
                <a:alphaOff val="0"/>
                <a:shade val="51000"/>
                <a:satMod val="130000"/>
              </a:schemeClr>
            </a:gs>
            <a:gs pos="80000">
              <a:schemeClr val="accent5">
                <a:hueOff val="-903080"/>
                <a:satOff val="3619"/>
                <a:lumOff val="784"/>
                <a:alphaOff val="0"/>
                <a:shade val="93000"/>
                <a:satMod val="130000"/>
              </a:schemeClr>
            </a:gs>
            <a:gs pos="100000">
              <a:schemeClr val="accent5">
                <a:hueOff val="-903080"/>
                <a:satOff val="3619"/>
                <a:lumOff val="78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03080"/>
              <a:satOff val="3619"/>
              <a:lumOff val="78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BE5859-EBA2-43AB-9F82-01688029B6D5}">
      <dsp:nvSpPr>
        <dsp:cNvPr id="0" name=""/>
        <dsp:cNvSpPr/>
      </dsp:nvSpPr>
      <dsp:spPr>
        <a:xfrm>
          <a:off x="2323785" y="4628497"/>
          <a:ext cx="162733" cy="162733"/>
        </a:xfrm>
        <a:prstGeom prst="ellipse">
          <a:avLst/>
        </a:prstGeom>
        <a:gradFill rotWithShape="0">
          <a:gsLst>
            <a:gs pos="0">
              <a:schemeClr val="accent5">
                <a:hueOff val="-1806159"/>
                <a:satOff val="7238"/>
                <a:lumOff val="1569"/>
                <a:alphaOff val="0"/>
                <a:shade val="51000"/>
                <a:satMod val="130000"/>
              </a:schemeClr>
            </a:gs>
            <a:gs pos="80000">
              <a:schemeClr val="accent5">
                <a:hueOff val="-1806159"/>
                <a:satOff val="7238"/>
                <a:lumOff val="1569"/>
                <a:alphaOff val="0"/>
                <a:shade val="93000"/>
                <a:satMod val="130000"/>
              </a:schemeClr>
            </a:gs>
            <a:gs pos="100000">
              <a:schemeClr val="accent5">
                <a:hueOff val="-1806159"/>
                <a:satOff val="7238"/>
                <a:lumOff val="156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806159"/>
              <a:satOff val="7238"/>
              <a:lumOff val="15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93538C-0F4D-46BB-900D-80422DBAA281}">
      <dsp:nvSpPr>
        <dsp:cNvPr id="0" name=""/>
        <dsp:cNvSpPr/>
      </dsp:nvSpPr>
      <dsp:spPr>
        <a:xfrm>
          <a:off x="4424677" y="2654801"/>
          <a:ext cx="162733" cy="162733"/>
        </a:xfrm>
        <a:prstGeom prst="ellipse">
          <a:avLst/>
        </a:prstGeom>
        <a:gradFill rotWithShape="0">
          <a:gsLst>
            <a:gs pos="0">
              <a:schemeClr val="accent5">
                <a:hueOff val="-2709239"/>
                <a:satOff val="10858"/>
                <a:lumOff val="2353"/>
                <a:alphaOff val="0"/>
                <a:shade val="51000"/>
                <a:satMod val="130000"/>
              </a:schemeClr>
            </a:gs>
            <a:gs pos="80000">
              <a:schemeClr val="accent5">
                <a:hueOff val="-2709239"/>
                <a:satOff val="10858"/>
                <a:lumOff val="2353"/>
                <a:alphaOff val="0"/>
                <a:shade val="93000"/>
                <a:satMod val="130000"/>
              </a:schemeClr>
            </a:gs>
            <a:gs pos="100000">
              <a:schemeClr val="accent5">
                <a:hueOff val="-2709239"/>
                <a:satOff val="10858"/>
                <a:lumOff val="235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709239"/>
              <a:satOff val="10858"/>
              <a:lumOff val="235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41168F-D25F-4ECF-A0BB-F7FF22DA8E00}">
      <dsp:nvSpPr>
        <dsp:cNvPr id="0" name=""/>
        <dsp:cNvSpPr/>
      </dsp:nvSpPr>
      <dsp:spPr>
        <a:xfrm>
          <a:off x="4301000" y="2955308"/>
          <a:ext cx="162733" cy="162733"/>
        </a:xfrm>
        <a:prstGeom prst="ellipse">
          <a:avLst/>
        </a:prstGeom>
        <a:gradFill rotWithShape="0">
          <a:gsLst>
            <a:gs pos="0">
              <a:schemeClr val="accent5">
                <a:hueOff val="-3612319"/>
                <a:satOff val="14477"/>
                <a:lumOff val="3137"/>
                <a:alphaOff val="0"/>
                <a:shade val="51000"/>
                <a:satMod val="130000"/>
              </a:schemeClr>
            </a:gs>
            <a:gs pos="80000">
              <a:schemeClr val="accent5">
                <a:hueOff val="-3612319"/>
                <a:satOff val="14477"/>
                <a:lumOff val="3137"/>
                <a:alphaOff val="0"/>
                <a:shade val="93000"/>
                <a:satMod val="130000"/>
              </a:schemeClr>
            </a:gs>
            <a:gs pos="100000">
              <a:schemeClr val="accent5">
                <a:hueOff val="-3612319"/>
                <a:satOff val="14477"/>
                <a:lumOff val="313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612319"/>
              <a:satOff val="14477"/>
              <a:lumOff val="31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DC02AA-190C-4D77-B681-8ABFF8E33698}">
      <dsp:nvSpPr>
        <dsp:cNvPr id="0" name=""/>
        <dsp:cNvSpPr/>
      </dsp:nvSpPr>
      <dsp:spPr>
        <a:xfrm>
          <a:off x="4213123" y="392663"/>
          <a:ext cx="162733" cy="162733"/>
        </a:xfrm>
        <a:prstGeom prst="ellipse">
          <a:avLst/>
        </a:prstGeom>
        <a:gradFill rotWithShape="0">
          <a:gsLst>
            <a:gs pos="0">
              <a:schemeClr val="accent5">
                <a:hueOff val="-4515398"/>
                <a:satOff val="18096"/>
                <a:lumOff val="3922"/>
                <a:alphaOff val="0"/>
                <a:shade val="51000"/>
                <a:satMod val="130000"/>
              </a:schemeClr>
            </a:gs>
            <a:gs pos="80000">
              <a:schemeClr val="accent5">
                <a:hueOff val="-4515398"/>
                <a:satOff val="18096"/>
                <a:lumOff val="3922"/>
                <a:alphaOff val="0"/>
                <a:shade val="93000"/>
                <a:satMod val="130000"/>
              </a:schemeClr>
            </a:gs>
            <a:gs pos="100000">
              <a:schemeClr val="accent5">
                <a:hueOff val="-4515398"/>
                <a:satOff val="18096"/>
                <a:lumOff val="392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515398"/>
              <a:satOff val="18096"/>
              <a:lumOff val="392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F51223-B955-40B8-B660-CC6FD8FD945C}">
      <dsp:nvSpPr>
        <dsp:cNvPr id="0" name=""/>
        <dsp:cNvSpPr/>
      </dsp:nvSpPr>
      <dsp:spPr>
        <a:xfrm>
          <a:off x="4439323" y="249017"/>
          <a:ext cx="162733" cy="162733"/>
        </a:xfrm>
        <a:prstGeom prst="ellipse">
          <a:avLst/>
        </a:prstGeom>
        <a:gradFill rotWithShape="0">
          <a:gsLst>
            <a:gs pos="0">
              <a:schemeClr val="accent5">
                <a:hueOff val="-5418478"/>
                <a:satOff val="21715"/>
                <a:lumOff val="4706"/>
                <a:alphaOff val="0"/>
                <a:shade val="51000"/>
                <a:satMod val="130000"/>
              </a:schemeClr>
            </a:gs>
            <a:gs pos="80000">
              <a:schemeClr val="accent5">
                <a:hueOff val="-5418478"/>
                <a:satOff val="21715"/>
                <a:lumOff val="4706"/>
                <a:alphaOff val="0"/>
                <a:shade val="93000"/>
                <a:satMod val="130000"/>
              </a:schemeClr>
            </a:gs>
            <a:gs pos="100000">
              <a:schemeClr val="accent5">
                <a:hueOff val="-5418478"/>
                <a:satOff val="21715"/>
                <a:lumOff val="470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5418478"/>
              <a:satOff val="21715"/>
              <a:lumOff val="47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44285E-A32A-4482-8334-39C69EF8EF6A}">
      <dsp:nvSpPr>
        <dsp:cNvPr id="0" name=""/>
        <dsp:cNvSpPr/>
      </dsp:nvSpPr>
      <dsp:spPr>
        <a:xfrm>
          <a:off x="4665523" y="105371"/>
          <a:ext cx="162733" cy="162733"/>
        </a:xfrm>
        <a:prstGeom prst="ellipse">
          <a:avLst/>
        </a:prstGeom>
        <a:gradFill rotWithShape="0">
          <a:gsLst>
            <a:gs pos="0">
              <a:schemeClr val="accent5">
                <a:hueOff val="-6321557"/>
                <a:satOff val="25334"/>
                <a:lumOff val="5491"/>
                <a:alphaOff val="0"/>
                <a:shade val="51000"/>
                <a:satMod val="130000"/>
              </a:schemeClr>
            </a:gs>
            <a:gs pos="80000">
              <a:schemeClr val="accent5">
                <a:hueOff val="-6321557"/>
                <a:satOff val="25334"/>
                <a:lumOff val="5491"/>
                <a:alphaOff val="0"/>
                <a:shade val="93000"/>
                <a:satMod val="130000"/>
              </a:schemeClr>
            </a:gs>
            <a:gs pos="100000">
              <a:schemeClr val="accent5">
                <a:hueOff val="-6321557"/>
                <a:satOff val="25334"/>
                <a:lumOff val="549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6321557"/>
              <a:satOff val="25334"/>
              <a:lumOff val="54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BAA187-9AD2-45BA-A672-D1B93F1FB2BB}">
      <dsp:nvSpPr>
        <dsp:cNvPr id="0" name=""/>
        <dsp:cNvSpPr/>
      </dsp:nvSpPr>
      <dsp:spPr>
        <a:xfrm>
          <a:off x="4891723" y="249017"/>
          <a:ext cx="162733" cy="162733"/>
        </a:xfrm>
        <a:prstGeom prst="ellipse">
          <a:avLst/>
        </a:prstGeom>
        <a:gradFill rotWithShape="0">
          <a:gsLst>
            <a:gs pos="0">
              <a:schemeClr val="accent5">
                <a:hueOff val="-7224638"/>
                <a:satOff val="28953"/>
                <a:lumOff val="6275"/>
                <a:alphaOff val="0"/>
                <a:shade val="51000"/>
                <a:satMod val="130000"/>
              </a:schemeClr>
            </a:gs>
            <a:gs pos="80000">
              <a:schemeClr val="accent5">
                <a:hueOff val="-7224638"/>
                <a:satOff val="28953"/>
                <a:lumOff val="6275"/>
                <a:alphaOff val="0"/>
                <a:shade val="93000"/>
                <a:satMod val="130000"/>
              </a:schemeClr>
            </a:gs>
            <a:gs pos="100000">
              <a:schemeClr val="accent5">
                <a:hueOff val="-7224638"/>
                <a:satOff val="28953"/>
                <a:lumOff val="627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7224638"/>
              <a:satOff val="28953"/>
              <a:lumOff val="6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8C1D54-BFEB-4E41-AEC7-F10CF995243A}">
      <dsp:nvSpPr>
        <dsp:cNvPr id="0" name=""/>
        <dsp:cNvSpPr/>
      </dsp:nvSpPr>
      <dsp:spPr>
        <a:xfrm>
          <a:off x="5117923" y="392663"/>
          <a:ext cx="162733" cy="162733"/>
        </a:xfrm>
        <a:prstGeom prst="ellipse">
          <a:avLst/>
        </a:prstGeom>
        <a:gradFill rotWithShape="0">
          <a:gsLst>
            <a:gs pos="0">
              <a:schemeClr val="accent5">
                <a:hueOff val="-8127717"/>
                <a:satOff val="32573"/>
                <a:lumOff val="7059"/>
                <a:alphaOff val="0"/>
                <a:shade val="51000"/>
                <a:satMod val="130000"/>
              </a:schemeClr>
            </a:gs>
            <a:gs pos="80000">
              <a:schemeClr val="accent5">
                <a:hueOff val="-8127717"/>
                <a:satOff val="32573"/>
                <a:lumOff val="7059"/>
                <a:alphaOff val="0"/>
                <a:shade val="93000"/>
                <a:satMod val="130000"/>
              </a:schemeClr>
            </a:gs>
            <a:gs pos="100000">
              <a:schemeClr val="accent5">
                <a:hueOff val="-8127717"/>
                <a:satOff val="32573"/>
                <a:lumOff val="705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8127717"/>
              <a:satOff val="32573"/>
              <a:lumOff val="70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C7664E-4C35-4434-B2B6-CD509A32E5C3}">
      <dsp:nvSpPr>
        <dsp:cNvPr id="0" name=""/>
        <dsp:cNvSpPr/>
      </dsp:nvSpPr>
      <dsp:spPr>
        <a:xfrm>
          <a:off x="4665523" y="408177"/>
          <a:ext cx="162733" cy="162733"/>
        </a:xfrm>
        <a:prstGeom prst="ellipse">
          <a:avLst/>
        </a:prstGeom>
        <a:gradFill rotWithShape="0">
          <a:gsLst>
            <a:gs pos="0">
              <a:schemeClr val="accent5">
                <a:hueOff val="-9030797"/>
                <a:satOff val="36192"/>
                <a:lumOff val="7844"/>
                <a:alphaOff val="0"/>
                <a:shade val="51000"/>
                <a:satMod val="130000"/>
              </a:schemeClr>
            </a:gs>
            <a:gs pos="80000">
              <a:schemeClr val="accent5">
                <a:hueOff val="-9030797"/>
                <a:satOff val="36192"/>
                <a:lumOff val="7844"/>
                <a:alphaOff val="0"/>
                <a:shade val="93000"/>
                <a:satMod val="130000"/>
              </a:schemeClr>
            </a:gs>
            <a:gs pos="100000">
              <a:schemeClr val="accent5">
                <a:hueOff val="-9030797"/>
                <a:satOff val="36192"/>
                <a:lumOff val="784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030797"/>
              <a:satOff val="36192"/>
              <a:lumOff val="784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6BA8B5-770D-4375-AB40-EE8B2007603A}">
      <dsp:nvSpPr>
        <dsp:cNvPr id="0" name=""/>
        <dsp:cNvSpPr/>
      </dsp:nvSpPr>
      <dsp:spPr>
        <a:xfrm>
          <a:off x="4665523" y="711557"/>
          <a:ext cx="162733" cy="162733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513273-76D1-4AE9-9D02-C9F067B292A3}">
      <dsp:nvSpPr>
        <dsp:cNvPr id="0" name=""/>
        <dsp:cNvSpPr/>
      </dsp:nvSpPr>
      <dsp:spPr>
        <a:xfrm>
          <a:off x="1530458" y="4974747"/>
          <a:ext cx="3510166" cy="941168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742985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«Редактор презентацій»</a:t>
          </a:r>
          <a:endParaRPr lang="uk-UA" sz="2800" b="1" kern="1200" dirty="0">
            <a:solidFill>
              <a:schemeClr val="tx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sp:txBody>
      <dsp:txXfrm>
        <a:off x="1576402" y="5020691"/>
        <a:ext cx="3418278" cy="849280"/>
      </dsp:txXfrm>
    </dsp:sp>
    <dsp:sp modelId="{786D4B20-530F-4260-8D2F-3DEA6D9880D4}">
      <dsp:nvSpPr>
        <dsp:cNvPr id="0" name=""/>
        <dsp:cNvSpPr/>
      </dsp:nvSpPr>
      <dsp:spPr>
        <a:xfrm>
          <a:off x="557310" y="4051965"/>
          <a:ext cx="1627337" cy="162722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97F3137-CD8A-4C51-B0AE-D2B4182D79AC}">
      <dsp:nvSpPr>
        <dsp:cNvPr id="0" name=""/>
        <dsp:cNvSpPr/>
      </dsp:nvSpPr>
      <dsp:spPr>
        <a:xfrm>
          <a:off x="3788388" y="3752607"/>
          <a:ext cx="3510166" cy="941168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742985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tx2">
                  <a:lumMod val="50000"/>
                </a:schemeClr>
              </a:solidFill>
            </a:rPr>
            <a:t>«Графічний редактор»</a:t>
          </a:r>
          <a:endParaRPr lang="uk-UA" sz="3200" b="1" kern="1200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sp:txBody>
      <dsp:txXfrm>
        <a:off x="3834332" y="3798551"/>
        <a:ext cx="3418278" cy="849280"/>
      </dsp:txXfrm>
    </dsp:sp>
    <dsp:sp modelId="{0672A268-4C20-4A49-8C0F-B3D303DFF78A}">
      <dsp:nvSpPr>
        <dsp:cNvPr id="0" name=""/>
        <dsp:cNvSpPr/>
      </dsp:nvSpPr>
      <dsp:spPr>
        <a:xfrm>
          <a:off x="2815241" y="2829825"/>
          <a:ext cx="1627337" cy="162722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FCCCFCC-6116-425C-8871-2E56DC314B25}">
      <dsp:nvSpPr>
        <dsp:cNvPr id="0" name=""/>
        <dsp:cNvSpPr/>
      </dsp:nvSpPr>
      <dsp:spPr>
        <a:xfrm>
          <a:off x="4825002" y="1898998"/>
          <a:ext cx="3510166" cy="941168"/>
        </a:xfrm>
        <a:prstGeom prst="roundRect">
          <a:avLst/>
        </a:prstGeom>
        <a:gradFill flip="none" rotWithShape="0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0" scaled="1"/>
          <a:tileRect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42985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</a:rPr>
            <a:t>Навчальний матеріал</a:t>
          </a:r>
          <a:r>
            <a:rPr lang="en-US" sz="2800" b="1" kern="1200" dirty="0" smtClean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</a:rPr>
            <a:t> </a:t>
          </a:r>
          <a:r>
            <a:rPr lang="uk-UA" sz="2800" b="1" kern="1200" dirty="0" smtClean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</a:rPr>
            <a:t>з тем</a:t>
          </a:r>
          <a:endParaRPr lang="uk-UA" sz="2800" b="1" kern="1200" dirty="0">
            <a:solidFill>
              <a:schemeClr val="accent6">
                <a:lumMod val="40000"/>
                <a:lumOff val="60000"/>
              </a:schemeClr>
            </a:solidFill>
            <a:latin typeface="Calibri" panose="020F0502020204030204" pitchFamily="34" charset="0"/>
          </a:endParaRPr>
        </a:p>
      </dsp:txBody>
      <dsp:txXfrm>
        <a:off x="4870946" y="1944942"/>
        <a:ext cx="3418278" cy="849280"/>
      </dsp:txXfrm>
    </dsp:sp>
    <dsp:sp modelId="{2AA681F3-ECF3-4D88-B221-248E7ED66C7E}">
      <dsp:nvSpPr>
        <dsp:cNvPr id="0" name=""/>
        <dsp:cNvSpPr/>
      </dsp:nvSpPr>
      <dsp:spPr>
        <a:xfrm>
          <a:off x="3851855" y="976216"/>
          <a:ext cx="1627337" cy="162722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7DF1F-FC5A-48A6-B371-B2DCEED99D8E}">
      <dsp:nvSpPr>
        <dsp:cNvPr id="0" name=""/>
        <dsp:cNvSpPr/>
      </dsp:nvSpPr>
      <dsp:spPr>
        <a:xfrm>
          <a:off x="0" y="9135"/>
          <a:ext cx="5360029" cy="575639"/>
        </a:xfrm>
        <a:prstGeom prst="roundRect">
          <a:avLst/>
        </a:prstGeom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ln>
          <a:noFill/>
        </a:ln>
        <a:effectLst>
          <a:reflection blurRad="6350" stA="50000" endA="300" endPos="90000" dir="5400000" sy="-100000" algn="bl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spc="290" baseline="0" dirty="0" smtClean="0">
              <a:solidFill>
                <a:schemeClr val="accent6">
                  <a:lumMod val="50000"/>
                </a:schemeClr>
              </a:solidFill>
            </a:rPr>
            <a:t>Повторення</a:t>
          </a:r>
          <a:endParaRPr lang="uk-UA" sz="2400" kern="1200" spc="290" baseline="0" dirty="0">
            <a:solidFill>
              <a:schemeClr val="accent6">
                <a:lumMod val="50000"/>
              </a:schemeClr>
            </a:solidFill>
          </a:endParaRPr>
        </a:p>
      </dsp:txBody>
      <dsp:txXfrm>
        <a:off x="28100" y="37235"/>
        <a:ext cx="5303829" cy="51943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7DF1F-FC5A-48A6-B371-B2DCEED99D8E}">
      <dsp:nvSpPr>
        <dsp:cNvPr id="0" name=""/>
        <dsp:cNvSpPr/>
      </dsp:nvSpPr>
      <dsp:spPr>
        <a:xfrm>
          <a:off x="0" y="0"/>
          <a:ext cx="5804166" cy="584497"/>
        </a:xfrm>
        <a:prstGeom prst="roundRect">
          <a:avLst/>
        </a:prstGeom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ln>
          <a:noFill/>
        </a:ln>
        <a:effectLst>
          <a:reflection blurRad="6350" stA="50000" endA="300" endPos="90000" dir="5400000" sy="-100000" algn="bl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2">
                  <a:lumMod val="50000"/>
                </a:schemeClr>
              </a:solidFill>
            </a:rPr>
            <a:t>Конкурс «Чи знаєш ти теорію?»</a:t>
          </a:r>
          <a:endParaRPr lang="uk-UA" sz="2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8533" y="28533"/>
        <a:ext cx="5747100" cy="527431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102AA-24BC-43EC-8D75-32EAAB668DEF}">
      <dsp:nvSpPr>
        <dsp:cNvPr id="0" name=""/>
        <dsp:cNvSpPr/>
      </dsp:nvSpPr>
      <dsp:spPr>
        <a:xfrm rot="10800000">
          <a:off x="2087916" y="703584"/>
          <a:ext cx="6772356" cy="3201342"/>
        </a:xfrm>
        <a:prstGeom prst="homePlate">
          <a:avLst/>
        </a:prstGeom>
        <a:gradFill flip="none" rotWithShape="1">
          <a:gsLst>
            <a:gs pos="69000">
              <a:schemeClr val="accent6">
                <a:lumMod val="60000"/>
                <a:lumOff val="40000"/>
              </a:schemeClr>
            </a:gs>
            <a:gs pos="100000">
              <a:srgbClr val="96AB94"/>
            </a:gs>
          </a:gsLst>
          <a:lin ang="54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11703" tIns="152400" rIns="28448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chemeClr val="bg2">
                  <a:lumMod val="10000"/>
                </a:schemeClr>
              </a:solidFill>
            </a:rPr>
            <a:t>У якому пункті меню можна </a:t>
          </a:r>
          <a:r>
            <a:rPr lang="uk-UA" sz="4000" b="1" kern="1200" dirty="0" smtClean="0">
              <a:solidFill>
                <a:schemeClr val="tx2">
                  <a:lumMod val="50000"/>
                </a:schemeClr>
              </a:solidFill>
            </a:rPr>
            <a:t>відмінити</a:t>
          </a:r>
          <a:r>
            <a:rPr lang="uk-UA" sz="4000" b="1" kern="1200" dirty="0" smtClean="0">
              <a:solidFill>
                <a:schemeClr val="bg2">
                  <a:lumMod val="10000"/>
                </a:schemeClr>
              </a:solidFill>
            </a:rPr>
            <a:t> останню дію?</a:t>
          </a:r>
          <a:endParaRPr lang="uk-UA" sz="4000" b="1" kern="1200" dirty="0">
            <a:solidFill>
              <a:schemeClr val="bg2">
                <a:lumMod val="10000"/>
              </a:schemeClr>
            </a:solidFill>
            <a:effectLst/>
          </a:endParaRPr>
        </a:p>
      </dsp:txBody>
      <dsp:txXfrm rot="10800000">
        <a:off x="2888251" y="703584"/>
        <a:ext cx="5972021" cy="3201342"/>
      </dsp:txXfrm>
    </dsp:sp>
    <dsp:sp modelId="{7E4CA516-A483-44AE-A507-F245C66C538E}">
      <dsp:nvSpPr>
        <dsp:cNvPr id="0" name=""/>
        <dsp:cNvSpPr/>
      </dsp:nvSpPr>
      <dsp:spPr>
        <a:xfrm>
          <a:off x="695972" y="703584"/>
          <a:ext cx="3201342" cy="320134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FA94E-8A2F-462E-8882-AB405247E8DC}">
      <dsp:nvSpPr>
        <dsp:cNvPr id="0" name=""/>
        <dsp:cNvSpPr/>
      </dsp:nvSpPr>
      <dsp:spPr>
        <a:xfrm>
          <a:off x="2247" y="438420"/>
          <a:ext cx="4386614" cy="113509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prstTxWarp prst="textStop">
            <a:avLst/>
          </a:prstTxWarp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«Чи знаєш ти теорію?»</a:t>
          </a:r>
          <a:endParaRPr lang="uk-UA" sz="1800" b="1" kern="1200" dirty="0"/>
        </a:p>
      </dsp:txBody>
      <dsp:txXfrm>
        <a:off x="644652" y="604651"/>
        <a:ext cx="3101804" cy="802631"/>
      </dsp:txXfrm>
    </dsp:sp>
    <dsp:sp modelId="{70665C64-A377-4BEC-BF61-2B92452618E6}">
      <dsp:nvSpPr>
        <dsp:cNvPr id="0" name=""/>
        <dsp:cNvSpPr/>
      </dsp:nvSpPr>
      <dsp:spPr>
        <a:xfrm rot="10800000">
          <a:off x="2007691" y="1696431"/>
          <a:ext cx="375727" cy="199135"/>
        </a:xfrm>
        <a:prstGeom prst="triangle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EFF05B-DFC5-4109-9707-A2CE68C53BEB}">
      <dsp:nvSpPr>
        <dsp:cNvPr id="0" name=""/>
        <dsp:cNvSpPr/>
      </dsp:nvSpPr>
      <dsp:spPr>
        <a:xfrm>
          <a:off x="142936" y="2007213"/>
          <a:ext cx="4105235" cy="95755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prstTxWarp prst="textStop">
            <a:avLst/>
          </a:prstTxWarp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«Редактор презентацій»</a:t>
          </a:r>
          <a:endParaRPr lang="uk-UA" sz="1800" b="1" kern="1200" dirty="0"/>
        </a:p>
      </dsp:txBody>
      <dsp:txXfrm>
        <a:off x="744134" y="2147444"/>
        <a:ext cx="2902839" cy="677097"/>
      </dsp:txXfrm>
    </dsp:sp>
    <dsp:sp modelId="{05CCF509-F347-4E94-93A2-0998C3162A63}">
      <dsp:nvSpPr>
        <dsp:cNvPr id="0" name=""/>
        <dsp:cNvSpPr/>
      </dsp:nvSpPr>
      <dsp:spPr>
        <a:xfrm rot="10800000">
          <a:off x="2007691" y="3087691"/>
          <a:ext cx="375727" cy="199135"/>
        </a:xfrm>
        <a:prstGeom prst="triangle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15A6FA-F8CF-44CB-BAD1-66A2E1222DFF}">
      <dsp:nvSpPr>
        <dsp:cNvPr id="0" name=""/>
        <dsp:cNvSpPr/>
      </dsp:nvSpPr>
      <dsp:spPr>
        <a:xfrm>
          <a:off x="217367" y="3398473"/>
          <a:ext cx="3956373" cy="121878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prstTxWarp prst="textStop">
            <a:avLst/>
          </a:prstTxWarp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«Розв'яжи кросворд»</a:t>
          </a:r>
          <a:endParaRPr lang="uk-UA" sz="1800" b="1" kern="1200" dirty="0"/>
        </a:p>
      </dsp:txBody>
      <dsp:txXfrm>
        <a:off x="796764" y="3576959"/>
        <a:ext cx="2797579" cy="861808"/>
      </dsp:txXfrm>
    </dsp:sp>
    <dsp:sp modelId="{94D01F6F-BAD3-472F-B945-C40BDF601226}">
      <dsp:nvSpPr>
        <dsp:cNvPr id="0" name=""/>
        <dsp:cNvSpPr/>
      </dsp:nvSpPr>
      <dsp:spPr>
        <a:xfrm rot="5398766">
          <a:off x="4566234" y="3907378"/>
          <a:ext cx="375727" cy="199135"/>
        </a:xfrm>
        <a:prstGeom prst="triangle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C4DEC8-DE33-43A6-87E1-1C3D9D77754B}">
      <dsp:nvSpPr>
        <dsp:cNvPr id="0" name=""/>
        <dsp:cNvSpPr/>
      </dsp:nvSpPr>
      <dsp:spPr>
        <a:xfrm>
          <a:off x="5323182" y="3395065"/>
          <a:ext cx="3241490" cy="122218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prstTxWarp prst="textStop">
            <a:avLst/>
          </a:prstTxWarp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«Креативність»</a:t>
          </a:r>
          <a:endParaRPr lang="uk-UA" sz="1800" b="1" kern="1200" dirty="0"/>
        </a:p>
      </dsp:txBody>
      <dsp:txXfrm>
        <a:off x="5797887" y="3574050"/>
        <a:ext cx="2292080" cy="864219"/>
      </dsp:txXfrm>
    </dsp:sp>
    <dsp:sp modelId="{3BD14C83-BCA8-47A3-95E3-9B6256BEECB0}">
      <dsp:nvSpPr>
        <dsp:cNvPr id="0" name=""/>
        <dsp:cNvSpPr/>
      </dsp:nvSpPr>
      <dsp:spPr>
        <a:xfrm>
          <a:off x="6756064" y="3101998"/>
          <a:ext cx="375727" cy="199135"/>
        </a:xfrm>
        <a:prstGeom prst="triangle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9F9F00-E96D-4221-9AB2-17BD246109D1}">
      <dsp:nvSpPr>
        <dsp:cNvPr id="0" name=""/>
        <dsp:cNvSpPr/>
      </dsp:nvSpPr>
      <dsp:spPr>
        <a:xfrm>
          <a:off x="4925615" y="1630199"/>
          <a:ext cx="4036625" cy="13891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prstTxWarp prst="textStop">
            <a:avLst/>
          </a:prstTxWarp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Створити презентацію </a:t>
          </a:r>
          <a:endParaRPr lang="uk-UA" sz="1800" b="1" kern="1200" dirty="0"/>
        </a:p>
      </dsp:txBody>
      <dsp:txXfrm>
        <a:off x="5516765" y="1833634"/>
        <a:ext cx="2854325" cy="982268"/>
      </dsp:txXfrm>
    </dsp:sp>
    <dsp:sp modelId="{7135370A-B7A5-40CD-9630-6E1669F5872B}">
      <dsp:nvSpPr>
        <dsp:cNvPr id="0" name=""/>
        <dsp:cNvSpPr/>
      </dsp:nvSpPr>
      <dsp:spPr>
        <a:xfrm>
          <a:off x="6756064" y="1337132"/>
          <a:ext cx="375727" cy="199135"/>
        </a:xfrm>
        <a:prstGeom prst="triangle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768718-BE6F-4A42-B3E0-78D2FAEF7081}">
      <dsp:nvSpPr>
        <dsp:cNvPr id="0" name=""/>
        <dsp:cNvSpPr/>
      </dsp:nvSpPr>
      <dsp:spPr>
        <a:xfrm>
          <a:off x="5550216" y="430342"/>
          <a:ext cx="2787423" cy="82413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prstTxWarp prst="textStop">
            <a:avLst/>
          </a:prstTxWarp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Кінцева</a:t>
          </a:r>
          <a:endParaRPr lang="uk-UA" sz="1800" b="1" kern="1200" dirty="0"/>
        </a:p>
      </dsp:txBody>
      <dsp:txXfrm>
        <a:off x="5958425" y="551033"/>
        <a:ext cx="1971005" cy="582748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7DF1F-FC5A-48A6-B371-B2DCEED99D8E}">
      <dsp:nvSpPr>
        <dsp:cNvPr id="0" name=""/>
        <dsp:cNvSpPr/>
      </dsp:nvSpPr>
      <dsp:spPr>
        <a:xfrm>
          <a:off x="0" y="0"/>
          <a:ext cx="5804166" cy="584497"/>
        </a:xfrm>
        <a:prstGeom prst="roundRect">
          <a:avLst/>
        </a:prstGeom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ln>
          <a:noFill/>
        </a:ln>
        <a:effectLst>
          <a:reflection blurRad="6350" stA="50000" endA="300" endPos="90000" dir="5400000" sy="-100000" algn="bl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2">
                  <a:lumMod val="50000"/>
                </a:schemeClr>
              </a:solidFill>
            </a:rPr>
            <a:t>Інформація. Інформаційні процеси</a:t>
          </a:r>
          <a:endParaRPr lang="uk-UA" sz="2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8533" y="28533"/>
        <a:ext cx="5747100" cy="527431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F9EEA-5CA9-4C22-83F4-A8AC64C00E9F}" type="datetimeFigureOut">
              <a:rPr lang="uk-UA" smtClean="0"/>
              <a:t>14.10.2016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5A711-A0BF-4F29-B129-B2BE92B4CA1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044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5A711-A0BF-4F29-B129-B2BE92B4CA1F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7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5A711-A0BF-4F29-B129-B2BE92B4CA1F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7696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B5BFC-21B3-40ED-A749-9F1370B8021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20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B5BFC-21B3-40ED-A749-9F1370B8021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2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7DA7-ABEC-49E7-B8D5-4A44F7B3A8BE}" type="datetime1">
              <a:rPr lang="uk-UA" smtClean="0"/>
              <a:t>14.10.2016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D59C-3B23-48AC-9235-B66AFE16F4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984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5D0A-1E54-4968-8CBC-196D2D93C4E2}" type="datetime1">
              <a:rPr lang="uk-UA" smtClean="0"/>
              <a:t>14.10.2016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D59C-3B23-48AC-9235-B66AFE16F4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948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5DA0-EDDB-4A41-BF98-E0CD4B1E6D77}" type="datetime1">
              <a:rPr lang="uk-UA" smtClean="0"/>
              <a:t>14.10.2016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D59C-3B23-48AC-9235-B66AFE16F4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8310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D2C3-996F-4D06-860C-25DE23366020}" type="datetime1">
              <a:rPr lang="uk-UA" smtClean="0"/>
              <a:t>14.10.2016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D59C-3B23-48AC-9235-B66AFE16F4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5154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7604-B005-4217-A941-D78E71CEC404}" type="datetime1">
              <a:rPr lang="uk-UA" smtClean="0"/>
              <a:t>14.10.2016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D59C-3B23-48AC-9235-B66AFE16F4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644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0D9A-0856-46C6-B263-83D927A87DE6}" type="datetime1">
              <a:rPr lang="uk-UA" smtClean="0"/>
              <a:t>14.10.2016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D59C-3B23-48AC-9235-B66AFE16F4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80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5995-D383-403F-9087-1D4A07894422}" type="datetime1">
              <a:rPr lang="uk-UA" smtClean="0"/>
              <a:t>14.10.2016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D59C-3B23-48AC-9235-B66AFE16F4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639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979B9-D397-439C-A0B2-511AF35D6308}" type="datetime1">
              <a:rPr lang="uk-UA" smtClean="0"/>
              <a:t>14.10.2016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D59C-3B23-48AC-9235-B66AFE16F4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2501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BC8A-4D65-4F66-96C1-DF2EC6C3A21E}" type="datetime1">
              <a:rPr lang="uk-UA" smtClean="0"/>
              <a:t>14.10.2016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D59C-3B23-48AC-9235-B66AFE16F4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6741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FD4C-6692-422A-84FD-566C8FA479D4}" type="datetime1">
              <a:rPr lang="uk-UA" smtClean="0"/>
              <a:t>14.10.2016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D59C-3B23-48AC-9235-B66AFE16F4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759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9E7B-4329-48DF-9873-8266E8C423F3}" type="datetime1">
              <a:rPr lang="uk-UA" smtClean="0"/>
              <a:t>14.10.2016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D59C-3B23-48AC-9235-B66AFE16F4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1870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648D7-56A2-4E36-9EAB-73C19CEDFE03}" type="datetime1">
              <a:rPr lang="uk-UA" smtClean="0"/>
              <a:t>14.10.2016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8D59C-3B23-48AC-9235-B66AFE16F4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950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13" Type="http://schemas.openxmlformats.org/officeDocument/2006/relationships/diagramQuickStyle" Target="../diagrams/quickStyle13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2.xml"/><Relationship Id="rId12" Type="http://schemas.openxmlformats.org/officeDocument/2006/relationships/diagramLayout" Target="../diagrams/layout1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11" Type="http://schemas.openxmlformats.org/officeDocument/2006/relationships/diagramData" Target="../diagrams/data13.xml"/><Relationship Id="rId5" Type="http://schemas.openxmlformats.org/officeDocument/2006/relationships/diagramLayout" Target="../diagrams/layout12.xml"/><Relationship Id="rId15" Type="http://schemas.microsoft.com/office/2007/relationships/diagramDrawing" Target="../diagrams/drawing13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12.xml"/><Relationship Id="rId9" Type="http://schemas.openxmlformats.org/officeDocument/2006/relationships/image" Target="../media/image8.png"/><Relationship Id="rId14" Type="http://schemas.openxmlformats.org/officeDocument/2006/relationships/diagramColors" Target="../diagrams/colors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13" Type="http://schemas.openxmlformats.org/officeDocument/2006/relationships/diagramLayout" Target="../diagrams/layout15.xml"/><Relationship Id="rId3" Type="http://schemas.openxmlformats.org/officeDocument/2006/relationships/image" Target="../media/image21.jpeg"/><Relationship Id="rId7" Type="http://schemas.openxmlformats.org/officeDocument/2006/relationships/diagramQuickStyle" Target="../diagrams/quickStyle14.xml"/><Relationship Id="rId12" Type="http://schemas.openxmlformats.org/officeDocument/2006/relationships/diagramData" Target="../diagrams/data15.xml"/><Relationship Id="rId2" Type="http://schemas.openxmlformats.org/officeDocument/2006/relationships/notesSlide" Target="../notesSlides/notesSlide2.xml"/><Relationship Id="rId16" Type="http://schemas.microsoft.com/office/2007/relationships/diagramDrawing" Target="../diagrams/drawing1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4.xml"/><Relationship Id="rId11" Type="http://schemas.openxmlformats.org/officeDocument/2006/relationships/image" Target="../media/image23.jpeg"/><Relationship Id="rId5" Type="http://schemas.openxmlformats.org/officeDocument/2006/relationships/diagramData" Target="../diagrams/data14.xml"/><Relationship Id="rId15" Type="http://schemas.openxmlformats.org/officeDocument/2006/relationships/diagramColors" Target="../diagrams/colors15.xml"/><Relationship Id="rId10" Type="http://schemas.openxmlformats.org/officeDocument/2006/relationships/image" Target="../media/image8.png"/><Relationship Id="rId4" Type="http://schemas.openxmlformats.org/officeDocument/2006/relationships/image" Target="../media/image22.jpeg"/><Relationship Id="rId9" Type="http://schemas.microsoft.com/office/2007/relationships/diagramDrawing" Target="../diagrams/drawing14.xml"/><Relationship Id="rId14" Type="http://schemas.openxmlformats.org/officeDocument/2006/relationships/diagramQuickStyle" Target="../diagrams/quickStyle1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13" Type="http://schemas.openxmlformats.org/officeDocument/2006/relationships/diagramQuickStyle" Target="../diagrams/quickStyle17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6.xml"/><Relationship Id="rId12" Type="http://schemas.openxmlformats.org/officeDocument/2006/relationships/diagramLayout" Target="../diagrams/layout1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6.xml"/><Relationship Id="rId11" Type="http://schemas.openxmlformats.org/officeDocument/2006/relationships/diagramData" Target="../diagrams/data17.xml"/><Relationship Id="rId5" Type="http://schemas.openxmlformats.org/officeDocument/2006/relationships/diagramLayout" Target="../diagrams/layout16.xml"/><Relationship Id="rId15" Type="http://schemas.microsoft.com/office/2007/relationships/diagramDrawing" Target="../diagrams/drawing17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16.xml"/><Relationship Id="rId9" Type="http://schemas.openxmlformats.org/officeDocument/2006/relationships/image" Target="../media/image8.png"/><Relationship Id="rId14" Type="http://schemas.openxmlformats.org/officeDocument/2006/relationships/diagramColors" Target="../diagrams/colors1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13" Type="http://schemas.openxmlformats.org/officeDocument/2006/relationships/diagramQuickStyle" Target="../diagrams/quickStyle19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8.xml"/><Relationship Id="rId12" Type="http://schemas.openxmlformats.org/officeDocument/2006/relationships/diagramLayout" Target="../diagrams/layout19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8.xml"/><Relationship Id="rId11" Type="http://schemas.openxmlformats.org/officeDocument/2006/relationships/diagramData" Target="../diagrams/data19.xml"/><Relationship Id="rId5" Type="http://schemas.openxmlformats.org/officeDocument/2006/relationships/diagramLayout" Target="../diagrams/layout18.xml"/><Relationship Id="rId15" Type="http://schemas.microsoft.com/office/2007/relationships/diagramDrawing" Target="../diagrams/drawing19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18.xml"/><Relationship Id="rId9" Type="http://schemas.openxmlformats.org/officeDocument/2006/relationships/image" Target="../media/image8.png"/><Relationship Id="rId14" Type="http://schemas.openxmlformats.org/officeDocument/2006/relationships/diagramColors" Target="../diagrams/colors19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13" Type="http://schemas.openxmlformats.org/officeDocument/2006/relationships/diagramQuickStyle" Target="../diagrams/quickStyle21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20.xml"/><Relationship Id="rId12" Type="http://schemas.openxmlformats.org/officeDocument/2006/relationships/diagramLayout" Target="../diagrams/layout2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0.xml"/><Relationship Id="rId11" Type="http://schemas.openxmlformats.org/officeDocument/2006/relationships/diagramData" Target="../diagrams/data21.xml"/><Relationship Id="rId5" Type="http://schemas.openxmlformats.org/officeDocument/2006/relationships/diagramLayout" Target="../diagrams/layout20.xml"/><Relationship Id="rId15" Type="http://schemas.microsoft.com/office/2007/relationships/diagramDrawing" Target="../diagrams/drawing21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20.xml"/><Relationship Id="rId9" Type="http://schemas.openxmlformats.org/officeDocument/2006/relationships/image" Target="../media/image8.png"/><Relationship Id="rId14" Type="http://schemas.openxmlformats.org/officeDocument/2006/relationships/diagramColors" Target="../diagrams/colors2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13" Type="http://schemas.openxmlformats.org/officeDocument/2006/relationships/diagramQuickStyle" Target="../diagrams/quickStyle23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22.xml"/><Relationship Id="rId12" Type="http://schemas.openxmlformats.org/officeDocument/2006/relationships/diagramLayout" Target="../diagrams/layout2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2.xml"/><Relationship Id="rId11" Type="http://schemas.openxmlformats.org/officeDocument/2006/relationships/diagramData" Target="../diagrams/data23.xml"/><Relationship Id="rId5" Type="http://schemas.openxmlformats.org/officeDocument/2006/relationships/diagramLayout" Target="../diagrams/layout22.xml"/><Relationship Id="rId15" Type="http://schemas.microsoft.com/office/2007/relationships/diagramDrawing" Target="../diagrams/drawing23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22.xml"/><Relationship Id="rId9" Type="http://schemas.openxmlformats.org/officeDocument/2006/relationships/image" Target="../media/image8.png"/><Relationship Id="rId14" Type="http://schemas.openxmlformats.org/officeDocument/2006/relationships/diagramColors" Target="../diagrams/colors2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13" Type="http://schemas.openxmlformats.org/officeDocument/2006/relationships/diagramQuickStyle" Target="../diagrams/quickStyle25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24.xml"/><Relationship Id="rId12" Type="http://schemas.openxmlformats.org/officeDocument/2006/relationships/diagramLayout" Target="../diagrams/layout2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4.xml"/><Relationship Id="rId11" Type="http://schemas.openxmlformats.org/officeDocument/2006/relationships/diagramData" Target="../diagrams/data25.xml"/><Relationship Id="rId5" Type="http://schemas.openxmlformats.org/officeDocument/2006/relationships/diagramLayout" Target="../diagrams/layout24.xml"/><Relationship Id="rId15" Type="http://schemas.microsoft.com/office/2007/relationships/diagramDrawing" Target="../diagrams/drawing25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24.xml"/><Relationship Id="rId9" Type="http://schemas.openxmlformats.org/officeDocument/2006/relationships/image" Target="../media/image8.png"/><Relationship Id="rId14" Type="http://schemas.openxmlformats.org/officeDocument/2006/relationships/diagramColors" Target="../diagrams/colors25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13" Type="http://schemas.openxmlformats.org/officeDocument/2006/relationships/diagramQuickStyle" Target="../diagrams/quickStyle27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26.xml"/><Relationship Id="rId12" Type="http://schemas.openxmlformats.org/officeDocument/2006/relationships/diagramLayout" Target="../diagrams/layout2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6.xml"/><Relationship Id="rId11" Type="http://schemas.openxmlformats.org/officeDocument/2006/relationships/diagramData" Target="../diagrams/data27.xml"/><Relationship Id="rId5" Type="http://schemas.openxmlformats.org/officeDocument/2006/relationships/diagramLayout" Target="../diagrams/layout26.xml"/><Relationship Id="rId15" Type="http://schemas.microsoft.com/office/2007/relationships/diagramDrawing" Target="../diagrams/drawing27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26.xml"/><Relationship Id="rId9" Type="http://schemas.openxmlformats.org/officeDocument/2006/relationships/image" Target="../media/image8.png"/><Relationship Id="rId14" Type="http://schemas.openxmlformats.org/officeDocument/2006/relationships/diagramColors" Target="../diagrams/colors2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8.xml"/><Relationship Id="rId13" Type="http://schemas.openxmlformats.org/officeDocument/2006/relationships/diagramQuickStyle" Target="../diagrams/quickStyle29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28.xml"/><Relationship Id="rId12" Type="http://schemas.openxmlformats.org/officeDocument/2006/relationships/diagramLayout" Target="../diagrams/layout29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8.xml"/><Relationship Id="rId11" Type="http://schemas.openxmlformats.org/officeDocument/2006/relationships/diagramData" Target="../diagrams/data29.xml"/><Relationship Id="rId5" Type="http://schemas.openxmlformats.org/officeDocument/2006/relationships/diagramLayout" Target="../diagrams/layout28.xml"/><Relationship Id="rId15" Type="http://schemas.microsoft.com/office/2007/relationships/diagramDrawing" Target="../diagrams/drawing29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28.xml"/><Relationship Id="rId9" Type="http://schemas.openxmlformats.org/officeDocument/2006/relationships/image" Target="../media/image8.png"/><Relationship Id="rId14" Type="http://schemas.openxmlformats.org/officeDocument/2006/relationships/diagramColors" Target="../diagrams/colors29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0.xml"/><Relationship Id="rId13" Type="http://schemas.openxmlformats.org/officeDocument/2006/relationships/diagramQuickStyle" Target="../diagrams/quickStyle31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30.xml"/><Relationship Id="rId12" Type="http://schemas.openxmlformats.org/officeDocument/2006/relationships/diagramLayout" Target="../diagrams/layout3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0.xml"/><Relationship Id="rId11" Type="http://schemas.openxmlformats.org/officeDocument/2006/relationships/diagramData" Target="../diagrams/data31.xml"/><Relationship Id="rId5" Type="http://schemas.openxmlformats.org/officeDocument/2006/relationships/diagramLayout" Target="../diagrams/layout30.xml"/><Relationship Id="rId15" Type="http://schemas.microsoft.com/office/2007/relationships/diagramDrawing" Target="../diagrams/drawing31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30.xml"/><Relationship Id="rId9" Type="http://schemas.openxmlformats.org/officeDocument/2006/relationships/image" Target="../media/image8.png"/><Relationship Id="rId14" Type="http://schemas.openxmlformats.org/officeDocument/2006/relationships/diagramColors" Target="../diagrams/colors3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0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w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2.xml"/><Relationship Id="rId13" Type="http://schemas.openxmlformats.org/officeDocument/2006/relationships/diagramQuickStyle" Target="../diagrams/quickStyle33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32.xml"/><Relationship Id="rId12" Type="http://schemas.openxmlformats.org/officeDocument/2006/relationships/diagramLayout" Target="../diagrams/layout3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2.xml"/><Relationship Id="rId11" Type="http://schemas.openxmlformats.org/officeDocument/2006/relationships/diagramData" Target="../diagrams/data33.xml"/><Relationship Id="rId5" Type="http://schemas.openxmlformats.org/officeDocument/2006/relationships/diagramLayout" Target="../diagrams/layout32.xml"/><Relationship Id="rId15" Type="http://schemas.microsoft.com/office/2007/relationships/diagramDrawing" Target="../diagrams/drawing33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32.xml"/><Relationship Id="rId9" Type="http://schemas.openxmlformats.org/officeDocument/2006/relationships/image" Target="../media/image8.png"/><Relationship Id="rId14" Type="http://schemas.openxmlformats.org/officeDocument/2006/relationships/diagramColors" Target="../diagrams/colors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Relationship Id="rId9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5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3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5.xml"/><Relationship Id="rId5" Type="http://schemas.openxmlformats.org/officeDocument/2006/relationships/diagramLayout" Target="../diagrams/layout35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35.xml"/><Relationship Id="rId9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6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36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6.xml"/><Relationship Id="rId5" Type="http://schemas.openxmlformats.org/officeDocument/2006/relationships/diagramLayout" Target="../diagrams/layout36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36.xml"/><Relationship Id="rId9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7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3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7.xml"/><Relationship Id="rId5" Type="http://schemas.openxmlformats.org/officeDocument/2006/relationships/diagramLayout" Target="../diagrams/layout37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37.xml"/><Relationship Id="rId9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8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38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8.xml"/><Relationship Id="rId5" Type="http://schemas.openxmlformats.org/officeDocument/2006/relationships/diagramLayout" Target="../diagrams/layout38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38.xml"/><Relationship Id="rId9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9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39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9.xml"/><Relationship Id="rId5" Type="http://schemas.openxmlformats.org/officeDocument/2006/relationships/diagramLayout" Target="../diagrams/layout39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39.xml"/><Relationship Id="rId9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0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40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0.xml"/><Relationship Id="rId5" Type="http://schemas.openxmlformats.org/officeDocument/2006/relationships/diagramLayout" Target="../diagrams/layout40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40.xml"/><Relationship Id="rId9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1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4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1.xml"/><Relationship Id="rId5" Type="http://schemas.openxmlformats.org/officeDocument/2006/relationships/diagramLayout" Target="../diagrams/layout41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41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3.png"/><Relationship Id="rId5" Type="http://schemas.openxmlformats.org/officeDocument/2006/relationships/diagramData" Target="../diagrams/data2.xml"/><Relationship Id="rId10" Type="http://schemas.openxmlformats.org/officeDocument/2006/relationships/image" Target="../media/image10.jpeg"/><Relationship Id="rId4" Type="http://schemas.openxmlformats.org/officeDocument/2006/relationships/image" Target="../media/image8.png"/><Relationship Id="rId9" Type="http://schemas.microsoft.com/office/2007/relationships/diagramDrawing" Target="../diagrams/drawing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2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4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2.xml"/><Relationship Id="rId5" Type="http://schemas.openxmlformats.org/officeDocument/2006/relationships/diagramLayout" Target="../diagrams/layout42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42.xml"/><Relationship Id="rId9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3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4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3.xml"/><Relationship Id="rId5" Type="http://schemas.openxmlformats.org/officeDocument/2006/relationships/diagramLayout" Target="../diagrams/layout43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43.xml"/><Relationship Id="rId9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4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4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4.xml"/><Relationship Id="rId5" Type="http://schemas.openxmlformats.org/officeDocument/2006/relationships/diagramLayout" Target="../diagrams/layout44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44.xml"/><Relationship Id="rId9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45.xml"/><Relationship Id="rId7" Type="http://schemas.microsoft.com/office/2007/relationships/diagramDrawing" Target="../diagrams/drawing4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5.xml"/><Relationship Id="rId5" Type="http://schemas.openxmlformats.org/officeDocument/2006/relationships/diagramQuickStyle" Target="../diagrams/quickStyle45.xml"/><Relationship Id="rId4" Type="http://schemas.openxmlformats.org/officeDocument/2006/relationships/diagramLayout" Target="../diagrams/layout45.xml"/><Relationship Id="rId9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6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46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6.xml"/><Relationship Id="rId5" Type="http://schemas.openxmlformats.org/officeDocument/2006/relationships/diagramLayout" Target="../diagrams/layout46.xml"/><Relationship Id="rId10" Type="http://schemas.openxmlformats.org/officeDocument/2006/relationships/image" Target="../media/image8.png"/><Relationship Id="rId4" Type="http://schemas.openxmlformats.org/officeDocument/2006/relationships/diagramData" Target="../diagrams/data46.xml"/><Relationship Id="rId9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7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4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7.xml"/><Relationship Id="rId5" Type="http://schemas.openxmlformats.org/officeDocument/2006/relationships/diagramLayout" Target="../diagrams/layout47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47.xml"/><Relationship Id="rId9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8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48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8.xml"/><Relationship Id="rId11" Type="http://schemas.openxmlformats.org/officeDocument/2006/relationships/image" Target="../media/image36.png"/><Relationship Id="rId5" Type="http://schemas.openxmlformats.org/officeDocument/2006/relationships/diagramLayout" Target="../diagrams/layout48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48.xml"/><Relationship Id="rId9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9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49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9.xml"/><Relationship Id="rId5" Type="http://schemas.openxmlformats.org/officeDocument/2006/relationships/diagramLayout" Target="../diagrams/layout49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49.xml"/><Relationship Id="rId9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0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50.xml"/><Relationship Id="rId12" Type="http://schemas.openxmlformats.org/officeDocument/2006/relationships/image" Target="../media/image3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0.xml"/><Relationship Id="rId11" Type="http://schemas.openxmlformats.org/officeDocument/2006/relationships/image" Target="../media/image37.png"/><Relationship Id="rId5" Type="http://schemas.openxmlformats.org/officeDocument/2006/relationships/diagramLayout" Target="../diagrams/layout50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50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6.jpeg"/><Relationship Id="rId4" Type="http://schemas.openxmlformats.org/officeDocument/2006/relationships/diagramData" Target="../diagrams/data3.xml"/><Relationship Id="rId9" Type="http://schemas.openxmlformats.org/officeDocument/2006/relationships/image" Target="../media/image15.jpeg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1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51.xml"/><Relationship Id="rId12" Type="http://schemas.openxmlformats.org/officeDocument/2006/relationships/image" Target="../media/image3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1.xml"/><Relationship Id="rId11" Type="http://schemas.openxmlformats.org/officeDocument/2006/relationships/image" Target="../media/image37.png"/><Relationship Id="rId5" Type="http://schemas.openxmlformats.org/officeDocument/2006/relationships/diagramLayout" Target="../diagrams/layout51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51.xml"/><Relationship Id="rId9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2.xml"/><Relationship Id="rId13" Type="http://schemas.openxmlformats.org/officeDocument/2006/relationships/image" Target="../media/image38.png"/><Relationship Id="rId3" Type="http://schemas.openxmlformats.org/officeDocument/2006/relationships/image" Target="../media/image22.jpeg"/><Relationship Id="rId7" Type="http://schemas.openxmlformats.org/officeDocument/2006/relationships/diagramColors" Target="../diagrams/colors52.xml"/><Relationship Id="rId12" Type="http://schemas.openxmlformats.org/officeDocument/2006/relationships/image" Target="../media/image3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2.xml"/><Relationship Id="rId11" Type="http://schemas.openxmlformats.org/officeDocument/2006/relationships/image" Target="../media/image37.png"/><Relationship Id="rId5" Type="http://schemas.openxmlformats.org/officeDocument/2006/relationships/diagramLayout" Target="../diagrams/layout52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52.xml"/><Relationship Id="rId9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3.xml"/><Relationship Id="rId13" Type="http://schemas.openxmlformats.org/officeDocument/2006/relationships/image" Target="../media/image38.png"/><Relationship Id="rId3" Type="http://schemas.openxmlformats.org/officeDocument/2006/relationships/image" Target="../media/image22.jpeg"/><Relationship Id="rId7" Type="http://schemas.openxmlformats.org/officeDocument/2006/relationships/diagramColors" Target="../diagrams/colors53.xml"/><Relationship Id="rId12" Type="http://schemas.openxmlformats.org/officeDocument/2006/relationships/image" Target="../media/image3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3.xml"/><Relationship Id="rId11" Type="http://schemas.openxmlformats.org/officeDocument/2006/relationships/image" Target="../media/image37.png"/><Relationship Id="rId5" Type="http://schemas.openxmlformats.org/officeDocument/2006/relationships/diagramLayout" Target="../diagrams/layout53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53.xml"/><Relationship Id="rId9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4.xml"/><Relationship Id="rId13" Type="http://schemas.openxmlformats.org/officeDocument/2006/relationships/image" Target="../media/image38.png"/><Relationship Id="rId3" Type="http://schemas.openxmlformats.org/officeDocument/2006/relationships/image" Target="../media/image22.jpeg"/><Relationship Id="rId7" Type="http://schemas.openxmlformats.org/officeDocument/2006/relationships/diagramColors" Target="../diagrams/colors54.xml"/><Relationship Id="rId12" Type="http://schemas.openxmlformats.org/officeDocument/2006/relationships/image" Target="../media/image3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4.xml"/><Relationship Id="rId11" Type="http://schemas.openxmlformats.org/officeDocument/2006/relationships/image" Target="../media/image37.png"/><Relationship Id="rId5" Type="http://schemas.openxmlformats.org/officeDocument/2006/relationships/diagramLayout" Target="../diagrams/layout54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54.xml"/><Relationship Id="rId9" Type="http://schemas.openxmlformats.org/officeDocument/2006/relationships/image" Target="../media/image8.png"/><Relationship Id="rId1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5.xml"/><Relationship Id="rId13" Type="http://schemas.openxmlformats.org/officeDocument/2006/relationships/image" Target="../media/image38.png"/><Relationship Id="rId3" Type="http://schemas.openxmlformats.org/officeDocument/2006/relationships/image" Target="../media/image22.jpeg"/><Relationship Id="rId7" Type="http://schemas.openxmlformats.org/officeDocument/2006/relationships/diagramColors" Target="../diagrams/colors55.xml"/><Relationship Id="rId12" Type="http://schemas.openxmlformats.org/officeDocument/2006/relationships/image" Target="../media/image3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5.xml"/><Relationship Id="rId11" Type="http://schemas.openxmlformats.org/officeDocument/2006/relationships/image" Target="../media/image37.png"/><Relationship Id="rId5" Type="http://schemas.openxmlformats.org/officeDocument/2006/relationships/diagramLayout" Target="../diagrams/layout55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55.xml"/><Relationship Id="rId9" Type="http://schemas.openxmlformats.org/officeDocument/2006/relationships/image" Target="../media/image8.png"/><Relationship Id="rId1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6.xml"/><Relationship Id="rId13" Type="http://schemas.openxmlformats.org/officeDocument/2006/relationships/image" Target="../media/image38.png"/><Relationship Id="rId3" Type="http://schemas.openxmlformats.org/officeDocument/2006/relationships/image" Target="../media/image22.jpeg"/><Relationship Id="rId7" Type="http://schemas.openxmlformats.org/officeDocument/2006/relationships/diagramColors" Target="../diagrams/colors56.xml"/><Relationship Id="rId12" Type="http://schemas.openxmlformats.org/officeDocument/2006/relationships/image" Target="../media/image3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6.xml"/><Relationship Id="rId11" Type="http://schemas.openxmlformats.org/officeDocument/2006/relationships/image" Target="../media/image37.png"/><Relationship Id="rId5" Type="http://schemas.openxmlformats.org/officeDocument/2006/relationships/diagramLayout" Target="../diagrams/layout56.xml"/><Relationship Id="rId15" Type="http://schemas.openxmlformats.org/officeDocument/2006/relationships/image" Target="../media/image40.png"/><Relationship Id="rId10" Type="http://schemas.openxmlformats.org/officeDocument/2006/relationships/image" Target="../media/image23.jpeg"/><Relationship Id="rId4" Type="http://schemas.openxmlformats.org/officeDocument/2006/relationships/diagramData" Target="../diagrams/data56.xml"/><Relationship Id="rId9" Type="http://schemas.openxmlformats.org/officeDocument/2006/relationships/image" Target="../media/image8.png"/><Relationship Id="rId1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7.xml"/><Relationship Id="rId13" Type="http://schemas.openxmlformats.org/officeDocument/2006/relationships/image" Target="../media/image38.png"/><Relationship Id="rId3" Type="http://schemas.openxmlformats.org/officeDocument/2006/relationships/image" Target="../media/image22.jpeg"/><Relationship Id="rId7" Type="http://schemas.openxmlformats.org/officeDocument/2006/relationships/diagramColors" Target="../diagrams/colors57.xml"/><Relationship Id="rId12" Type="http://schemas.openxmlformats.org/officeDocument/2006/relationships/image" Target="../media/image3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7.xml"/><Relationship Id="rId11" Type="http://schemas.openxmlformats.org/officeDocument/2006/relationships/image" Target="../media/image37.png"/><Relationship Id="rId5" Type="http://schemas.openxmlformats.org/officeDocument/2006/relationships/diagramLayout" Target="../diagrams/layout57.xml"/><Relationship Id="rId15" Type="http://schemas.openxmlformats.org/officeDocument/2006/relationships/image" Target="../media/image40.png"/><Relationship Id="rId10" Type="http://schemas.openxmlformats.org/officeDocument/2006/relationships/image" Target="../media/image23.jpeg"/><Relationship Id="rId4" Type="http://schemas.openxmlformats.org/officeDocument/2006/relationships/diagramData" Target="../diagrams/data57.xml"/><Relationship Id="rId9" Type="http://schemas.openxmlformats.org/officeDocument/2006/relationships/image" Target="../media/image8.png"/><Relationship Id="rId14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8.xml"/><Relationship Id="rId13" Type="http://schemas.openxmlformats.org/officeDocument/2006/relationships/image" Target="../media/image38.png"/><Relationship Id="rId3" Type="http://schemas.openxmlformats.org/officeDocument/2006/relationships/image" Target="../media/image22.jpeg"/><Relationship Id="rId7" Type="http://schemas.openxmlformats.org/officeDocument/2006/relationships/diagramColors" Target="../diagrams/colors58.xml"/><Relationship Id="rId12" Type="http://schemas.openxmlformats.org/officeDocument/2006/relationships/image" Target="../media/image36.png"/><Relationship Id="rId2" Type="http://schemas.openxmlformats.org/officeDocument/2006/relationships/image" Target="../media/image21.jpe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8.xml"/><Relationship Id="rId11" Type="http://schemas.openxmlformats.org/officeDocument/2006/relationships/image" Target="../media/image37.png"/><Relationship Id="rId5" Type="http://schemas.openxmlformats.org/officeDocument/2006/relationships/diagramLayout" Target="../diagrams/layout58.xml"/><Relationship Id="rId15" Type="http://schemas.openxmlformats.org/officeDocument/2006/relationships/image" Target="../media/image40.png"/><Relationship Id="rId10" Type="http://schemas.openxmlformats.org/officeDocument/2006/relationships/image" Target="../media/image23.jpeg"/><Relationship Id="rId4" Type="http://schemas.openxmlformats.org/officeDocument/2006/relationships/diagramData" Target="../diagrams/data58.xml"/><Relationship Id="rId9" Type="http://schemas.openxmlformats.org/officeDocument/2006/relationships/image" Target="../media/image8.png"/><Relationship Id="rId14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9.xml"/><Relationship Id="rId13" Type="http://schemas.openxmlformats.org/officeDocument/2006/relationships/image" Target="../media/image38.png"/><Relationship Id="rId3" Type="http://schemas.openxmlformats.org/officeDocument/2006/relationships/image" Target="../media/image22.jpeg"/><Relationship Id="rId7" Type="http://schemas.openxmlformats.org/officeDocument/2006/relationships/diagramColors" Target="../diagrams/colors59.xml"/><Relationship Id="rId12" Type="http://schemas.openxmlformats.org/officeDocument/2006/relationships/image" Target="../media/image36.png"/><Relationship Id="rId2" Type="http://schemas.openxmlformats.org/officeDocument/2006/relationships/image" Target="../media/image21.jpe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9.xml"/><Relationship Id="rId11" Type="http://schemas.openxmlformats.org/officeDocument/2006/relationships/image" Target="../media/image37.png"/><Relationship Id="rId5" Type="http://schemas.openxmlformats.org/officeDocument/2006/relationships/diagramLayout" Target="../diagrams/layout59.xml"/><Relationship Id="rId15" Type="http://schemas.openxmlformats.org/officeDocument/2006/relationships/image" Target="../media/image40.png"/><Relationship Id="rId10" Type="http://schemas.openxmlformats.org/officeDocument/2006/relationships/image" Target="../media/image23.jpeg"/><Relationship Id="rId4" Type="http://schemas.openxmlformats.org/officeDocument/2006/relationships/diagramData" Target="../diagrams/data59.xml"/><Relationship Id="rId9" Type="http://schemas.openxmlformats.org/officeDocument/2006/relationships/image" Target="../media/image8.png"/><Relationship Id="rId14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0.xml"/><Relationship Id="rId13" Type="http://schemas.openxmlformats.org/officeDocument/2006/relationships/image" Target="../media/image38.png"/><Relationship Id="rId3" Type="http://schemas.openxmlformats.org/officeDocument/2006/relationships/image" Target="../media/image22.jpeg"/><Relationship Id="rId7" Type="http://schemas.openxmlformats.org/officeDocument/2006/relationships/diagramColors" Target="../diagrams/colors60.xml"/><Relationship Id="rId12" Type="http://schemas.openxmlformats.org/officeDocument/2006/relationships/image" Target="../media/image36.png"/><Relationship Id="rId17" Type="http://schemas.openxmlformats.org/officeDocument/2006/relationships/image" Target="../media/image42.png"/><Relationship Id="rId2" Type="http://schemas.openxmlformats.org/officeDocument/2006/relationships/image" Target="../media/image21.jpe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0.xml"/><Relationship Id="rId11" Type="http://schemas.openxmlformats.org/officeDocument/2006/relationships/image" Target="../media/image37.png"/><Relationship Id="rId5" Type="http://schemas.openxmlformats.org/officeDocument/2006/relationships/diagramLayout" Target="../diagrams/layout60.xml"/><Relationship Id="rId15" Type="http://schemas.openxmlformats.org/officeDocument/2006/relationships/image" Target="../media/image40.png"/><Relationship Id="rId10" Type="http://schemas.openxmlformats.org/officeDocument/2006/relationships/image" Target="../media/image23.jpeg"/><Relationship Id="rId4" Type="http://schemas.openxmlformats.org/officeDocument/2006/relationships/diagramData" Target="../diagrams/data60.xml"/><Relationship Id="rId9" Type="http://schemas.openxmlformats.org/officeDocument/2006/relationships/image" Target="../media/image8.png"/><Relationship Id="rId1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1.xml"/><Relationship Id="rId13" Type="http://schemas.openxmlformats.org/officeDocument/2006/relationships/image" Target="../media/image38.png"/><Relationship Id="rId3" Type="http://schemas.openxmlformats.org/officeDocument/2006/relationships/image" Target="../media/image22.jpeg"/><Relationship Id="rId7" Type="http://schemas.openxmlformats.org/officeDocument/2006/relationships/diagramColors" Target="../diagrams/colors61.xml"/><Relationship Id="rId12" Type="http://schemas.openxmlformats.org/officeDocument/2006/relationships/image" Target="../media/image36.png"/><Relationship Id="rId17" Type="http://schemas.openxmlformats.org/officeDocument/2006/relationships/image" Target="../media/image42.png"/><Relationship Id="rId2" Type="http://schemas.openxmlformats.org/officeDocument/2006/relationships/image" Target="../media/image21.jpe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1.xml"/><Relationship Id="rId11" Type="http://schemas.openxmlformats.org/officeDocument/2006/relationships/image" Target="../media/image37.png"/><Relationship Id="rId5" Type="http://schemas.openxmlformats.org/officeDocument/2006/relationships/diagramLayout" Target="../diagrams/layout61.xml"/><Relationship Id="rId15" Type="http://schemas.openxmlformats.org/officeDocument/2006/relationships/image" Target="../media/image40.png"/><Relationship Id="rId10" Type="http://schemas.openxmlformats.org/officeDocument/2006/relationships/image" Target="../media/image23.jpeg"/><Relationship Id="rId4" Type="http://schemas.openxmlformats.org/officeDocument/2006/relationships/diagramData" Target="../diagrams/data61.xml"/><Relationship Id="rId9" Type="http://schemas.openxmlformats.org/officeDocument/2006/relationships/image" Target="../media/image8.png"/><Relationship Id="rId14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2.xml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2.jpeg"/><Relationship Id="rId7" Type="http://schemas.openxmlformats.org/officeDocument/2006/relationships/diagramColors" Target="../diagrams/colors62.xml"/><Relationship Id="rId12" Type="http://schemas.openxmlformats.org/officeDocument/2006/relationships/image" Target="../media/image36.png"/><Relationship Id="rId17" Type="http://schemas.openxmlformats.org/officeDocument/2006/relationships/image" Target="../media/image42.png"/><Relationship Id="rId2" Type="http://schemas.openxmlformats.org/officeDocument/2006/relationships/image" Target="../media/image21.jpe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2.xml"/><Relationship Id="rId11" Type="http://schemas.openxmlformats.org/officeDocument/2006/relationships/image" Target="../media/image37.png"/><Relationship Id="rId5" Type="http://schemas.openxmlformats.org/officeDocument/2006/relationships/diagramLayout" Target="../diagrams/layout62.xml"/><Relationship Id="rId15" Type="http://schemas.openxmlformats.org/officeDocument/2006/relationships/image" Target="../media/image40.png"/><Relationship Id="rId10" Type="http://schemas.openxmlformats.org/officeDocument/2006/relationships/image" Target="../media/image23.jpeg"/><Relationship Id="rId4" Type="http://schemas.openxmlformats.org/officeDocument/2006/relationships/diagramData" Target="../diagrams/data62.xml"/><Relationship Id="rId9" Type="http://schemas.openxmlformats.org/officeDocument/2006/relationships/image" Target="../media/image8.png"/><Relationship Id="rId14" Type="http://schemas.openxmlformats.org/officeDocument/2006/relationships/image" Target="../media/image39.png"/></Relationships>
</file>

<file path=ppt/slides/_rels/slide5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3.xml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2.jpeg"/><Relationship Id="rId7" Type="http://schemas.openxmlformats.org/officeDocument/2006/relationships/diagramColors" Target="../diagrams/colors63.xml"/><Relationship Id="rId12" Type="http://schemas.openxmlformats.org/officeDocument/2006/relationships/image" Target="../media/image36.png"/><Relationship Id="rId17" Type="http://schemas.openxmlformats.org/officeDocument/2006/relationships/image" Target="../media/image42.png"/><Relationship Id="rId2" Type="http://schemas.openxmlformats.org/officeDocument/2006/relationships/image" Target="../media/image21.jpe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3.xml"/><Relationship Id="rId11" Type="http://schemas.openxmlformats.org/officeDocument/2006/relationships/image" Target="../media/image37.png"/><Relationship Id="rId5" Type="http://schemas.openxmlformats.org/officeDocument/2006/relationships/diagramLayout" Target="../diagrams/layout63.xml"/><Relationship Id="rId15" Type="http://schemas.openxmlformats.org/officeDocument/2006/relationships/image" Target="../media/image40.png"/><Relationship Id="rId10" Type="http://schemas.openxmlformats.org/officeDocument/2006/relationships/image" Target="../media/image23.jpeg"/><Relationship Id="rId4" Type="http://schemas.openxmlformats.org/officeDocument/2006/relationships/diagramData" Target="../diagrams/data63.xml"/><Relationship Id="rId9" Type="http://schemas.openxmlformats.org/officeDocument/2006/relationships/image" Target="../media/image8.png"/><Relationship Id="rId14" Type="http://schemas.openxmlformats.org/officeDocument/2006/relationships/image" Target="../media/image3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64.xml"/><Relationship Id="rId7" Type="http://schemas.microsoft.com/office/2007/relationships/diagramDrawing" Target="../diagrams/drawing6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4.xml"/><Relationship Id="rId5" Type="http://schemas.openxmlformats.org/officeDocument/2006/relationships/diagramQuickStyle" Target="../diagrams/quickStyle64.xml"/><Relationship Id="rId4" Type="http://schemas.openxmlformats.org/officeDocument/2006/relationships/diagramLayout" Target="../diagrams/layout64.xml"/><Relationship Id="rId9" Type="http://schemas.openxmlformats.org/officeDocument/2006/relationships/image" Target="../media/image16.jpeg"/></Relationships>
</file>

<file path=ppt/slides/_rels/slide5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5.xml"/><Relationship Id="rId13" Type="http://schemas.openxmlformats.org/officeDocument/2006/relationships/image" Target="../media/image47.jpeg"/><Relationship Id="rId3" Type="http://schemas.openxmlformats.org/officeDocument/2006/relationships/image" Target="../media/image22.jpeg"/><Relationship Id="rId7" Type="http://schemas.openxmlformats.org/officeDocument/2006/relationships/diagramColors" Target="../diagrams/colors65.xml"/><Relationship Id="rId12" Type="http://schemas.openxmlformats.org/officeDocument/2006/relationships/image" Target="../media/image4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5.xml"/><Relationship Id="rId11" Type="http://schemas.openxmlformats.org/officeDocument/2006/relationships/image" Target="../media/image45.jpeg"/><Relationship Id="rId5" Type="http://schemas.openxmlformats.org/officeDocument/2006/relationships/diagramLayout" Target="../diagrams/layout65.xml"/><Relationship Id="rId15" Type="http://schemas.openxmlformats.org/officeDocument/2006/relationships/image" Target="../media/image49.jpeg"/><Relationship Id="rId10" Type="http://schemas.openxmlformats.org/officeDocument/2006/relationships/image" Target="../media/image44.png"/><Relationship Id="rId4" Type="http://schemas.openxmlformats.org/officeDocument/2006/relationships/diagramData" Target="../diagrams/data65.xml"/><Relationship Id="rId9" Type="http://schemas.openxmlformats.org/officeDocument/2006/relationships/image" Target="../media/image8.png"/><Relationship Id="rId14" Type="http://schemas.openxmlformats.org/officeDocument/2006/relationships/image" Target="../media/image4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66.xml"/><Relationship Id="rId7" Type="http://schemas.microsoft.com/office/2007/relationships/diagramDrawing" Target="../diagrams/drawing6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6.xml"/><Relationship Id="rId5" Type="http://schemas.openxmlformats.org/officeDocument/2006/relationships/diagramQuickStyle" Target="../diagrams/quickStyle66.xml"/><Relationship Id="rId4" Type="http://schemas.openxmlformats.org/officeDocument/2006/relationships/diagramLayout" Target="../diagrams/layout66.xml"/><Relationship Id="rId9" Type="http://schemas.openxmlformats.org/officeDocument/2006/relationships/image" Target="../media/image16.jpe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35.jpeg"/><Relationship Id="rId7" Type="http://schemas.openxmlformats.org/officeDocument/2006/relationships/image" Target="../media/image46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10" Type="http://schemas.openxmlformats.org/officeDocument/2006/relationships/image" Target="../media/image56.jpeg"/><Relationship Id="rId4" Type="http://schemas.openxmlformats.org/officeDocument/2006/relationships/image" Target="../media/image8.png"/><Relationship Id="rId9" Type="http://schemas.openxmlformats.org/officeDocument/2006/relationships/image" Target="../media/image5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6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67.xml"/><Relationship Id="rId7" Type="http://schemas.microsoft.com/office/2007/relationships/diagramDrawing" Target="../diagrams/drawing6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7.xml"/><Relationship Id="rId5" Type="http://schemas.openxmlformats.org/officeDocument/2006/relationships/diagramQuickStyle" Target="../diagrams/quickStyle67.xml"/><Relationship Id="rId4" Type="http://schemas.openxmlformats.org/officeDocument/2006/relationships/diagramLayout" Target="../diagrams/layout67.xml"/><Relationship Id="rId9" Type="http://schemas.openxmlformats.org/officeDocument/2006/relationships/image" Target="../media/image16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1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8.png"/><Relationship Id="rId4" Type="http://schemas.openxmlformats.org/officeDocument/2006/relationships/image" Target="../media/image5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openxmlformats.org/officeDocument/2006/relationships/diagramQuickStyle" Target="../diagrams/quickStyle7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6.xml"/><Relationship Id="rId12" Type="http://schemas.openxmlformats.org/officeDocument/2006/relationships/diagramLayout" Target="../diagrams/layout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11" Type="http://schemas.openxmlformats.org/officeDocument/2006/relationships/diagramData" Target="../diagrams/data7.xml"/><Relationship Id="rId5" Type="http://schemas.openxmlformats.org/officeDocument/2006/relationships/diagramLayout" Target="../diagrams/layout6.xml"/><Relationship Id="rId15" Type="http://schemas.microsoft.com/office/2007/relationships/diagramDrawing" Target="../diagrams/drawing7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6.xml"/><Relationship Id="rId9" Type="http://schemas.openxmlformats.org/officeDocument/2006/relationships/image" Target="../media/image8.png"/><Relationship Id="rId14" Type="http://schemas.openxmlformats.org/officeDocument/2006/relationships/diagramColors" Target="../diagrams/colors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openxmlformats.org/officeDocument/2006/relationships/diagramQuickStyle" Target="../diagrams/quickStyle9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8.xml"/><Relationship Id="rId12" Type="http://schemas.openxmlformats.org/officeDocument/2006/relationships/diagramLayout" Target="../diagrams/layout9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11" Type="http://schemas.openxmlformats.org/officeDocument/2006/relationships/diagramData" Target="../diagrams/data9.xml"/><Relationship Id="rId5" Type="http://schemas.openxmlformats.org/officeDocument/2006/relationships/diagramLayout" Target="../diagrams/layout8.xml"/><Relationship Id="rId15" Type="http://schemas.microsoft.com/office/2007/relationships/diagramDrawing" Target="../diagrams/drawing9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8.xml"/><Relationship Id="rId9" Type="http://schemas.openxmlformats.org/officeDocument/2006/relationships/image" Target="../media/image8.png"/><Relationship Id="rId14" Type="http://schemas.openxmlformats.org/officeDocument/2006/relationships/diagramColors" Target="../diagrams/colors9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openxmlformats.org/officeDocument/2006/relationships/diagramQuickStyle" Target="../diagrams/quickStyle11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0.xml"/><Relationship Id="rId12" Type="http://schemas.openxmlformats.org/officeDocument/2006/relationships/diagramLayout" Target="../diagrams/layout1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.xml"/><Relationship Id="rId11" Type="http://schemas.openxmlformats.org/officeDocument/2006/relationships/diagramData" Target="../diagrams/data11.xml"/><Relationship Id="rId5" Type="http://schemas.openxmlformats.org/officeDocument/2006/relationships/diagramLayout" Target="../diagrams/layout10.xml"/><Relationship Id="rId15" Type="http://schemas.microsoft.com/office/2007/relationships/diagramDrawing" Target="../diagrams/drawing11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10.xml"/><Relationship Id="rId9" Type="http://schemas.openxmlformats.org/officeDocument/2006/relationships/image" Target="../media/image8.png"/><Relationship Id="rId14" Type="http://schemas.openxmlformats.org/officeDocument/2006/relationships/diagramColors" Target="../diagrams/colors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4.bp.blogspot.com/-n9PsiJHjZxE/TjhV_8dBkkI/AAAAAAAAAAo/dyQNS4oGioQ/s1600/smil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3071">
            <a:off x="-31478" y="4895742"/>
            <a:ext cx="1499672" cy="104319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teacherjournal.com.ua/attachments/7966_%D0%BF%D0%B0%D1%80%D0%BE%D0%B2%D0%BE%D0%B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438" y="1952625"/>
            <a:ext cx="6318613" cy="450674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перфолента 3"/>
          <p:cNvSpPr/>
          <p:nvPr/>
        </p:nvSpPr>
        <p:spPr>
          <a:xfrm>
            <a:off x="1979712" y="188639"/>
            <a:ext cx="7056784" cy="1530548"/>
          </a:xfrm>
          <a:prstGeom prst="flowChartPunchedTape">
            <a:avLst/>
          </a:prstGeom>
          <a:scene3d>
            <a:camera prst="perspectiveHeroicExtremeRightFacing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УРОК-ЗМАГАННЯ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489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2.gstatic.com/images?q=tbn:ANd9GcSHayq0H600fIe2NLEgZUwtwUqAML52JS77UDIZQdjQUIBQ-9qGwLW6Yw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3" y="25084"/>
            <a:ext cx="1382649" cy="13826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35828" y="852686"/>
            <a:ext cx="3816424" cy="840105"/>
          </a:xfrm>
          <a:prstGeom prst="plaqu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Запитання</a:t>
            </a:r>
            <a:endParaRPr lang="uk-UA" sz="36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http://yak-prosto.com/images/d/1/yak-virishuvati-zavdann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32" y="87988"/>
            <a:ext cx="1218853" cy="12568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199275079"/>
              </p:ext>
            </p:extLst>
          </p:nvPr>
        </p:nvGraphicFramePr>
        <p:xfrm>
          <a:off x="1835696" y="180724"/>
          <a:ext cx="5804166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6" y="-22849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Выгнутая влево стрелка 15"/>
          <p:cNvSpPr/>
          <p:nvPr/>
        </p:nvSpPr>
        <p:spPr>
          <a:xfrm flipH="1">
            <a:off x="7849717" y="1272738"/>
            <a:ext cx="1062294" cy="1043827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5" name="Picture 2" descr="http://formula-r.com/upload/iblock/767/767592cf1fdcc50790d7e5137a89771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245" y="2491025"/>
            <a:ext cx="2448272" cy="244827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947260879"/>
              </p:ext>
            </p:extLst>
          </p:nvPr>
        </p:nvGraphicFramePr>
        <p:xfrm>
          <a:off x="-468560" y="1916832"/>
          <a:ext cx="9556245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8" name="Выгнутая влево стрелка 7"/>
          <p:cNvSpPr/>
          <p:nvPr/>
        </p:nvSpPr>
        <p:spPr>
          <a:xfrm>
            <a:off x="251520" y="1042214"/>
            <a:ext cx="1080119" cy="1301154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C00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835828" y="1885881"/>
            <a:ext cx="4101519" cy="703045"/>
            <a:chOff x="2247" y="438420"/>
            <a:chExt cx="4386614" cy="113509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Овал 14"/>
            <p:cNvSpPr/>
            <p:nvPr/>
          </p:nvSpPr>
          <p:spPr>
            <a:xfrm>
              <a:off x="2247" y="438420"/>
              <a:ext cx="4386614" cy="1135093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Овал 4"/>
            <p:cNvSpPr/>
            <p:nvPr/>
          </p:nvSpPr>
          <p:spPr>
            <a:xfrm>
              <a:off x="644652" y="604651"/>
              <a:ext cx="3101804" cy="8026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prstTxWarp prst="textStop">
                <a:avLst/>
              </a:prstTxWarp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800" b="1" kern="1200" dirty="0" smtClean="0"/>
                <a:t>«Чи знаєш ти теорію?»</a:t>
              </a:r>
              <a:endParaRPr lang="uk-UA" sz="1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4775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2.gstatic.com/images?q=tbn:ANd9GcSHayq0H600fIe2NLEgZUwtwUqAML52JS77UDIZQdjQUIBQ-9qGwLW6Yw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3" y="25084"/>
            <a:ext cx="1382649" cy="13826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35828" y="852686"/>
            <a:ext cx="3816424" cy="840105"/>
          </a:xfrm>
          <a:prstGeom prst="plaqu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Запитання</a:t>
            </a:r>
            <a:endParaRPr lang="uk-UA" sz="36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http://yak-prosto.com/images/d/1/yak-virishuvati-zavdanny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32" y="87988"/>
            <a:ext cx="1218853" cy="12568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863974038"/>
              </p:ext>
            </p:extLst>
          </p:nvPr>
        </p:nvGraphicFramePr>
        <p:xfrm>
          <a:off x="1835696" y="180724"/>
          <a:ext cx="5804166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6" y="-22849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Выгнутая влево стрелка 15"/>
          <p:cNvSpPr/>
          <p:nvPr/>
        </p:nvSpPr>
        <p:spPr>
          <a:xfrm flipH="1">
            <a:off x="7849717" y="1272738"/>
            <a:ext cx="1062294" cy="1043827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5" name="Picture 2" descr="http://formula-r.com/upload/iblock/767/767592cf1fdcc50790d7e5137a897718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245" y="2491025"/>
            <a:ext cx="2448272" cy="244827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732151143"/>
              </p:ext>
            </p:extLst>
          </p:nvPr>
        </p:nvGraphicFramePr>
        <p:xfrm>
          <a:off x="-468560" y="1916832"/>
          <a:ext cx="9556245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Выгнутая влево стрелка 7"/>
          <p:cNvSpPr/>
          <p:nvPr/>
        </p:nvSpPr>
        <p:spPr>
          <a:xfrm>
            <a:off x="251520" y="1042214"/>
            <a:ext cx="1080119" cy="1301154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C00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835828" y="1885881"/>
            <a:ext cx="4101519" cy="703045"/>
            <a:chOff x="2247" y="438420"/>
            <a:chExt cx="4386614" cy="113509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Овал 14"/>
            <p:cNvSpPr/>
            <p:nvPr/>
          </p:nvSpPr>
          <p:spPr>
            <a:xfrm>
              <a:off x="2247" y="438420"/>
              <a:ext cx="4386614" cy="1135093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Овал 4"/>
            <p:cNvSpPr/>
            <p:nvPr/>
          </p:nvSpPr>
          <p:spPr>
            <a:xfrm>
              <a:off x="644652" y="604651"/>
              <a:ext cx="3101804" cy="8026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prstTxWarp prst="textStop">
                <a:avLst/>
              </a:prstTxWarp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800" b="1" kern="1200" dirty="0" smtClean="0"/>
                <a:t>«Чи знаєш ти теорію?»</a:t>
              </a:r>
              <a:endParaRPr lang="uk-UA" sz="1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3771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2.gstatic.com/images?q=tbn:ANd9GcSHayq0H600fIe2NLEgZUwtwUqAML52JS77UDIZQdjQUIBQ-9qGwLW6Yw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3" y="25084"/>
            <a:ext cx="1382649" cy="13826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35828" y="852686"/>
            <a:ext cx="3816424" cy="840105"/>
          </a:xfrm>
          <a:prstGeom prst="plaqu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Запитання</a:t>
            </a:r>
            <a:endParaRPr lang="uk-UA" sz="36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http://yak-prosto.com/images/d/1/yak-virishuvati-zavdann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32" y="87988"/>
            <a:ext cx="1218853" cy="12568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818118983"/>
              </p:ext>
            </p:extLst>
          </p:nvPr>
        </p:nvGraphicFramePr>
        <p:xfrm>
          <a:off x="1835696" y="180724"/>
          <a:ext cx="5804166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6" y="-22849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Выгнутая влево стрелка 15"/>
          <p:cNvSpPr/>
          <p:nvPr/>
        </p:nvSpPr>
        <p:spPr>
          <a:xfrm flipH="1">
            <a:off x="7849717" y="1272738"/>
            <a:ext cx="1062294" cy="1043827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5" name="Picture 2" descr="http://formula-r.com/upload/iblock/767/767592cf1fdcc50790d7e5137a89771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245" y="2491025"/>
            <a:ext cx="2448272" cy="244827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508605114"/>
              </p:ext>
            </p:extLst>
          </p:nvPr>
        </p:nvGraphicFramePr>
        <p:xfrm>
          <a:off x="-468560" y="1916832"/>
          <a:ext cx="9556245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8" name="Выгнутая влево стрелка 7"/>
          <p:cNvSpPr/>
          <p:nvPr/>
        </p:nvSpPr>
        <p:spPr>
          <a:xfrm>
            <a:off x="251520" y="1042214"/>
            <a:ext cx="1080119" cy="1301154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C00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835828" y="1885881"/>
            <a:ext cx="4101519" cy="703045"/>
            <a:chOff x="2247" y="438420"/>
            <a:chExt cx="4386614" cy="113509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Овал 14"/>
            <p:cNvSpPr/>
            <p:nvPr/>
          </p:nvSpPr>
          <p:spPr>
            <a:xfrm>
              <a:off x="2247" y="438420"/>
              <a:ext cx="4386614" cy="1135093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Овал 4"/>
            <p:cNvSpPr/>
            <p:nvPr/>
          </p:nvSpPr>
          <p:spPr>
            <a:xfrm>
              <a:off x="644652" y="604651"/>
              <a:ext cx="3101804" cy="8026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prstTxWarp prst="textStop">
                <a:avLst/>
              </a:prstTxWarp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800" b="1" kern="1200" dirty="0" smtClean="0"/>
                <a:t>«Чи знаєш ти теорію?»</a:t>
              </a:r>
              <a:endParaRPr lang="uk-UA" sz="1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054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2.gstatic.com/images?q=tbn:ANd9GcSHayq0H600fIe2NLEgZUwtwUqAML52JS77UDIZQdjQUIBQ-9qGwLW6Yw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3" y="25084"/>
            <a:ext cx="1382649" cy="13826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35828" y="852686"/>
            <a:ext cx="3816424" cy="840105"/>
          </a:xfrm>
          <a:prstGeom prst="plaqu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Запитання</a:t>
            </a:r>
            <a:endParaRPr lang="uk-UA" sz="36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http://yak-prosto.com/images/d/1/yak-virishuvati-zavdann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32" y="87988"/>
            <a:ext cx="1218853" cy="12568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924706699"/>
              </p:ext>
            </p:extLst>
          </p:nvPr>
        </p:nvGraphicFramePr>
        <p:xfrm>
          <a:off x="1835696" y="180724"/>
          <a:ext cx="5804166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6" y="-22849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Выгнутая влево стрелка 15"/>
          <p:cNvSpPr/>
          <p:nvPr/>
        </p:nvSpPr>
        <p:spPr>
          <a:xfrm flipH="1">
            <a:off x="7849717" y="1272738"/>
            <a:ext cx="1062294" cy="1043827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5" name="Picture 2" descr="http://formula-r.com/upload/iblock/767/767592cf1fdcc50790d7e5137a89771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245" y="2491025"/>
            <a:ext cx="2448272" cy="244827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759179287"/>
              </p:ext>
            </p:extLst>
          </p:nvPr>
        </p:nvGraphicFramePr>
        <p:xfrm>
          <a:off x="-468560" y="1916832"/>
          <a:ext cx="9556245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8" name="Выгнутая влево стрелка 7"/>
          <p:cNvSpPr/>
          <p:nvPr/>
        </p:nvSpPr>
        <p:spPr>
          <a:xfrm>
            <a:off x="251520" y="1042214"/>
            <a:ext cx="1080119" cy="1301154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C00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835828" y="1885881"/>
            <a:ext cx="4101519" cy="703045"/>
            <a:chOff x="2247" y="438420"/>
            <a:chExt cx="4386614" cy="113509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Овал 14"/>
            <p:cNvSpPr/>
            <p:nvPr/>
          </p:nvSpPr>
          <p:spPr>
            <a:xfrm>
              <a:off x="2247" y="438420"/>
              <a:ext cx="4386614" cy="1135093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Овал 4"/>
            <p:cNvSpPr/>
            <p:nvPr/>
          </p:nvSpPr>
          <p:spPr>
            <a:xfrm>
              <a:off x="644652" y="604651"/>
              <a:ext cx="3101804" cy="8026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prstTxWarp prst="textStop">
                <a:avLst/>
              </a:prstTxWarp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800" b="1" kern="1200" dirty="0" smtClean="0"/>
                <a:t>«Чи знаєш ти теорію?»</a:t>
              </a:r>
              <a:endParaRPr lang="uk-UA" sz="1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1016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2.gstatic.com/images?q=tbn:ANd9GcSHayq0H600fIe2NLEgZUwtwUqAML52JS77UDIZQdjQUIBQ-9qGwLW6Yw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3" y="25084"/>
            <a:ext cx="1382649" cy="13826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35828" y="852686"/>
            <a:ext cx="3816424" cy="840105"/>
          </a:xfrm>
          <a:prstGeom prst="plaqu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Запитання</a:t>
            </a:r>
            <a:endParaRPr lang="uk-UA" sz="36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http://yak-prosto.com/images/d/1/yak-virishuvati-zavdann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32" y="87988"/>
            <a:ext cx="1218853" cy="12568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446353806"/>
              </p:ext>
            </p:extLst>
          </p:nvPr>
        </p:nvGraphicFramePr>
        <p:xfrm>
          <a:off x="1835696" y="180724"/>
          <a:ext cx="5804166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6" y="-22849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Выгнутая влево стрелка 15"/>
          <p:cNvSpPr/>
          <p:nvPr/>
        </p:nvSpPr>
        <p:spPr>
          <a:xfrm flipH="1">
            <a:off x="7849717" y="1272738"/>
            <a:ext cx="1062294" cy="1043827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5" name="Picture 2" descr="http://formula-r.com/upload/iblock/767/767592cf1fdcc50790d7e5137a89771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245" y="2491025"/>
            <a:ext cx="2448272" cy="244827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084378897"/>
              </p:ext>
            </p:extLst>
          </p:nvPr>
        </p:nvGraphicFramePr>
        <p:xfrm>
          <a:off x="-468560" y="1916832"/>
          <a:ext cx="9556245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8" name="Выгнутая влево стрелка 7"/>
          <p:cNvSpPr/>
          <p:nvPr/>
        </p:nvSpPr>
        <p:spPr>
          <a:xfrm>
            <a:off x="251520" y="1042214"/>
            <a:ext cx="1080119" cy="1301154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C00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835828" y="1885881"/>
            <a:ext cx="4101519" cy="703045"/>
            <a:chOff x="2247" y="438420"/>
            <a:chExt cx="4386614" cy="113509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Овал 14"/>
            <p:cNvSpPr/>
            <p:nvPr/>
          </p:nvSpPr>
          <p:spPr>
            <a:xfrm>
              <a:off x="2247" y="438420"/>
              <a:ext cx="4386614" cy="1135093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Овал 4"/>
            <p:cNvSpPr/>
            <p:nvPr/>
          </p:nvSpPr>
          <p:spPr>
            <a:xfrm>
              <a:off x="644652" y="604651"/>
              <a:ext cx="3101804" cy="8026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prstTxWarp prst="textStop">
                <a:avLst/>
              </a:prstTxWarp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800" b="1" kern="1200" dirty="0" smtClean="0"/>
                <a:t>«Чи знаєш ти теорію?»</a:t>
              </a:r>
              <a:endParaRPr lang="uk-UA" sz="1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3302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2.gstatic.com/images?q=tbn:ANd9GcSHayq0H600fIe2NLEgZUwtwUqAML52JS77UDIZQdjQUIBQ-9qGwLW6Yw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3" y="25084"/>
            <a:ext cx="1382649" cy="13826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35828" y="852686"/>
            <a:ext cx="3816424" cy="840105"/>
          </a:xfrm>
          <a:prstGeom prst="plaqu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Запитання</a:t>
            </a:r>
            <a:endParaRPr lang="uk-UA" sz="36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http://yak-prosto.com/images/d/1/yak-virishuvati-zavdann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32" y="87988"/>
            <a:ext cx="1218853" cy="12568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141580309"/>
              </p:ext>
            </p:extLst>
          </p:nvPr>
        </p:nvGraphicFramePr>
        <p:xfrm>
          <a:off x="1835696" y="180724"/>
          <a:ext cx="5804166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6" y="-22849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Выгнутая влево стрелка 15"/>
          <p:cNvSpPr/>
          <p:nvPr/>
        </p:nvSpPr>
        <p:spPr>
          <a:xfrm flipH="1">
            <a:off x="7849717" y="1272738"/>
            <a:ext cx="1062294" cy="1043827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5" name="Picture 2" descr="http://formula-r.com/upload/iblock/767/767592cf1fdcc50790d7e5137a89771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245" y="2491025"/>
            <a:ext cx="2448272" cy="244827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176432098"/>
              </p:ext>
            </p:extLst>
          </p:nvPr>
        </p:nvGraphicFramePr>
        <p:xfrm>
          <a:off x="-468560" y="1916832"/>
          <a:ext cx="9556245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8" name="Выгнутая влево стрелка 7"/>
          <p:cNvSpPr/>
          <p:nvPr/>
        </p:nvSpPr>
        <p:spPr>
          <a:xfrm>
            <a:off x="251520" y="1042214"/>
            <a:ext cx="1080119" cy="1301154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C00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835828" y="1885881"/>
            <a:ext cx="4101519" cy="703045"/>
            <a:chOff x="2247" y="438420"/>
            <a:chExt cx="4386614" cy="113509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Овал 14"/>
            <p:cNvSpPr/>
            <p:nvPr/>
          </p:nvSpPr>
          <p:spPr>
            <a:xfrm>
              <a:off x="2247" y="438420"/>
              <a:ext cx="4386614" cy="1135093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Овал 4"/>
            <p:cNvSpPr/>
            <p:nvPr/>
          </p:nvSpPr>
          <p:spPr>
            <a:xfrm>
              <a:off x="644652" y="604651"/>
              <a:ext cx="3101804" cy="8026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prstTxWarp prst="textStop">
                <a:avLst/>
              </a:prstTxWarp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800" b="1" kern="1200" dirty="0" smtClean="0"/>
                <a:t>«Чи знаєш ти теорію?»</a:t>
              </a:r>
              <a:endParaRPr lang="uk-UA" sz="1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2581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2.gstatic.com/images?q=tbn:ANd9GcSHayq0H600fIe2NLEgZUwtwUqAML52JS77UDIZQdjQUIBQ-9qGwLW6Yw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3" y="25084"/>
            <a:ext cx="1382649" cy="13826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35828" y="852686"/>
            <a:ext cx="3816424" cy="840105"/>
          </a:xfrm>
          <a:prstGeom prst="plaqu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Запитання</a:t>
            </a:r>
            <a:endParaRPr lang="uk-UA" sz="36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http://yak-prosto.com/images/d/1/yak-virishuvati-zavdann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32" y="87988"/>
            <a:ext cx="1218853" cy="12568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715505491"/>
              </p:ext>
            </p:extLst>
          </p:nvPr>
        </p:nvGraphicFramePr>
        <p:xfrm>
          <a:off x="1835696" y="180724"/>
          <a:ext cx="5804166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6" y="-22849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Выгнутая влево стрелка 15"/>
          <p:cNvSpPr/>
          <p:nvPr/>
        </p:nvSpPr>
        <p:spPr>
          <a:xfrm flipH="1">
            <a:off x="7849717" y="1272738"/>
            <a:ext cx="1062294" cy="1043827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5" name="Picture 2" descr="http://formula-r.com/upload/iblock/767/767592cf1fdcc50790d7e5137a89771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245" y="2491025"/>
            <a:ext cx="2448272" cy="244827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028739310"/>
              </p:ext>
            </p:extLst>
          </p:nvPr>
        </p:nvGraphicFramePr>
        <p:xfrm>
          <a:off x="-468560" y="1916832"/>
          <a:ext cx="9556245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8" name="Выгнутая влево стрелка 7"/>
          <p:cNvSpPr/>
          <p:nvPr/>
        </p:nvSpPr>
        <p:spPr>
          <a:xfrm>
            <a:off x="251520" y="1042214"/>
            <a:ext cx="1080119" cy="1301154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C00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835828" y="1885881"/>
            <a:ext cx="4101519" cy="703045"/>
            <a:chOff x="2247" y="438420"/>
            <a:chExt cx="4386614" cy="113509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Овал 14"/>
            <p:cNvSpPr/>
            <p:nvPr/>
          </p:nvSpPr>
          <p:spPr>
            <a:xfrm>
              <a:off x="2247" y="438420"/>
              <a:ext cx="4386614" cy="1135093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Овал 4"/>
            <p:cNvSpPr/>
            <p:nvPr/>
          </p:nvSpPr>
          <p:spPr>
            <a:xfrm>
              <a:off x="644652" y="604651"/>
              <a:ext cx="3101804" cy="8026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prstTxWarp prst="textStop">
                <a:avLst/>
              </a:prstTxWarp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800" b="1" kern="1200" dirty="0" smtClean="0"/>
                <a:t>«Чи знаєш ти теорію?»</a:t>
              </a:r>
              <a:endParaRPr lang="uk-UA" sz="1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7631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2.gstatic.com/images?q=tbn:ANd9GcSHayq0H600fIe2NLEgZUwtwUqAML52JS77UDIZQdjQUIBQ-9qGwLW6Yw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3" y="25084"/>
            <a:ext cx="1382649" cy="13826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35828" y="852686"/>
            <a:ext cx="3816424" cy="840105"/>
          </a:xfrm>
          <a:prstGeom prst="plaqu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Запитання</a:t>
            </a:r>
            <a:endParaRPr lang="uk-UA" sz="36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http://yak-prosto.com/images/d/1/yak-virishuvati-zavdann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32" y="87988"/>
            <a:ext cx="1218853" cy="12568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672098404"/>
              </p:ext>
            </p:extLst>
          </p:nvPr>
        </p:nvGraphicFramePr>
        <p:xfrm>
          <a:off x="1835696" y="180724"/>
          <a:ext cx="5804166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6" y="-22849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Выгнутая влево стрелка 15"/>
          <p:cNvSpPr/>
          <p:nvPr/>
        </p:nvSpPr>
        <p:spPr>
          <a:xfrm flipH="1">
            <a:off x="7849717" y="1272738"/>
            <a:ext cx="1062294" cy="1043827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5" name="Picture 2" descr="http://formula-r.com/upload/iblock/767/767592cf1fdcc50790d7e5137a89771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245" y="2491025"/>
            <a:ext cx="2448272" cy="244827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429791624"/>
              </p:ext>
            </p:extLst>
          </p:nvPr>
        </p:nvGraphicFramePr>
        <p:xfrm>
          <a:off x="-468560" y="1916832"/>
          <a:ext cx="9556245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8" name="Выгнутая влево стрелка 7"/>
          <p:cNvSpPr/>
          <p:nvPr/>
        </p:nvSpPr>
        <p:spPr>
          <a:xfrm>
            <a:off x="251520" y="1042214"/>
            <a:ext cx="1080119" cy="1301154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C00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835828" y="1885881"/>
            <a:ext cx="4101519" cy="703045"/>
            <a:chOff x="2247" y="438420"/>
            <a:chExt cx="4386614" cy="113509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Овал 14"/>
            <p:cNvSpPr/>
            <p:nvPr/>
          </p:nvSpPr>
          <p:spPr>
            <a:xfrm>
              <a:off x="2247" y="438420"/>
              <a:ext cx="4386614" cy="1135093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Овал 4"/>
            <p:cNvSpPr/>
            <p:nvPr/>
          </p:nvSpPr>
          <p:spPr>
            <a:xfrm>
              <a:off x="644652" y="604651"/>
              <a:ext cx="3101804" cy="8026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prstTxWarp prst="textStop">
                <a:avLst/>
              </a:prstTxWarp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800" b="1" kern="1200" dirty="0" smtClean="0"/>
                <a:t>«Чи знаєш ти теорію?»</a:t>
              </a:r>
              <a:endParaRPr lang="uk-UA" sz="1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3979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2.gstatic.com/images?q=tbn:ANd9GcSHayq0H600fIe2NLEgZUwtwUqAML52JS77UDIZQdjQUIBQ-9qGwLW6Yw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3" y="25084"/>
            <a:ext cx="1382649" cy="13826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35828" y="852686"/>
            <a:ext cx="3816424" cy="840105"/>
          </a:xfrm>
          <a:prstGeom prst="plaqu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Запитання</a:t>
            </a:r>
            <a:endParaRPr lang="uk-UA" sz="36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http://yak-prosto.com/images/d/1/yak-virishuvati-zavdann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32" y="87988"/>
            <a:ext cx="1218853" cy="12568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647713528"/>
              </p:ext>
            </p:extLst>
          </p:nvPr>
        </p:nvGraphicFramePr>
        <p:xfrm>
          <a:off x="1835696" y="180724"/>
          <a:ext cx="5804166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6" y="-22849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Выгнутая влево стрелка 15"/>
          <p:cNvSpPr/>
          <p:nvPr/>
        </p:nvSpPr>
        <p:spPr>
          <a:xfrm flipH="1">
            <a:off x="7849717" y="1272738"/>
            <a:ext cx="1062294" cy="1043827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5" name="Picture 2" descr="http://formula-r.com/upload/iblock/767/767592cf1fdcc50790d7e5137a89771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245" y="2491025"/>
            <a:ext cx="2448272" cy="244827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673937580"/>
              </p:ext>
            </p:extLst>
          </p:nvPr>
        </p:nvGraphicFramePr>
        <p:xfrm>
          <a:off x="-468560" y="1916832"/>
          <a:ext cx="9556245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8" name="Выгнутая влево стрелка 7"/>
          <p:cNvSpPr/>
          <p:nvPr/>
        </p:nvSpPr>
        <p:spPr>
          <a:xfrm>
            <a:off x="251520" y="1042214"/>
            <a:ext cx="1080119" cy="1301154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C00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835828" y="1885881"/>
            <a:ext cx="4101519" cy="703045"/>
            <a:chOff x="2247" y="438420"/>
            <a:chExt cx="4386614" cy="113509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Овал 14"/>
            <p:cNvSpPr/>
            <p:nvPr/>
          </p:nvSpPr>
          <p:spPr>
            <a:xfrm>
              <a:off x="2247" y="438420"/>
              <a:ext cx="4386614" cy="1135093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Овал 4"/>
            <p:cNvSpPr/>
            <p:nvPr/>
          </p:nvSpPr>
          <p:spPr>
            <a:xfrm>
              <a:off x="644652" y="604651"/>
              <a:ext cx="3101804" cy="8026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prstTxWarp prst="textStop">
                <a:avLst/>
              </a:prstTxWarp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800" b="1" kern="1200" dirty="0" smtClean="0"/>
                <a:t>«Чи знаєш ти теорію?»</a:t>
              </a:r>
              <a:endParaRPr lang="uk-UA" sz="1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7570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2.gstatic.com/images?q=tbn:ANd9GcSHayq0H600fIe2NLEgZUwtwUqAML52JS77UDIZQdjQUIBQ-9qGwLW6Yw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3" y="25084"/>
            <a:ext cx="1382649" cy="13826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35828" y="852686"/>
            <a:ext cx="3816424" cy="840105"/>
          </a:xfrm>
          <a:prstGeom prst="plaqu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Запитання</a:t>
            </a:r>
            <a:endParaRPr lang="uk-UA" sz="36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http://yak-prosto.com/images/d/1/yak-virishuvati-zavdann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32" y="87988"/>
            <a:ext cx="1218853" cy="12568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42006449"/>
              </p:ext>
            </p:extLst>
          </p:nvPr>
        </p:nvGraphicFramePr>
        <p:xfrm>
          <a:off x="1835696" y="180724"/>
          <a:ext cx="5804166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6" y="-22849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Выгнутая влево стрелка 15"/>
          <p:cNvSpPr/>
          <p:nvPr/>
        </p:nvSpPr>
        <p:spPr>
          <a:xfrm flipH="1">
            <a:off x="7849717" y="1272738"/>
            <a:ext cx="1062294" cy="1043827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5" name="Picture 2" descr="http://formula-r.com/upload/iblock/767/767592cf1fdcc50790d7e5137a89771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245" y="2491025"/>
            <a:ext cx="2448272" cy="244827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130016584"/>
              </p:ext>
            </p:extLst>
          </p:nvPr>
        </p:nvGraphicFramePr>
        <p:xfrm>
          <a:off x="-468560" y="1916832"/>
          <a:ext cx="9556245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8" name="Выгнутая влево стрелка 7"/>
          <p:cNvSpPr/>
          <p:nvPr/>
        </p:nvSpPr>
        <p:spPr>
          <a:xfrm>
            <a:off x="251520" y="1042214"/>
            <a:ext cx="1080119" cy="1301154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C00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835828" y="1885881"/>
            <a:ext cx="4101519" cy="703045"/>
            <a:chOff x="2247" y="438420"/>
            <a:chExt cx="4386614" cy="113509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Овал 14"/>
            <p:cNvSpPr/>
            <p:nvPr/>
          </p:nvSpPr>
          <p:spPr>
            <a:xfrm>
              <a:off x="2247" y="438420"/>
              <a:ext cx="4386614" cy="1135093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Овал 4"/>
            <p:cNvSpPr/>
            <p:nvPr/>
          </p:nvSpPr>
          <p:spPr>
            <a:xfrm>
              <a:off x="644652" y="604651"/>
              <a:ext cx="3101804" cy="8026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prstTxWarp prst="textStop">
                <a:avLst/>
              </a:prstTxWarp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800" b="1" kern="1200" dirty="0" smtClean="0"/>
                <a:t>«Чи знаєш ти теорію?»</a:t>
              </a:r>
              <a:endParaRPr lang="uk-UA" sz="1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3285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4392488" cy="665187"/>
          </a:xfr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Повторимо</a:t>
            </a:r>
            <a:endParaRPr lang="uk-UA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Місце для вмісту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4273266"/>
              </p:ext>
            </p:extLst>
          </p:nvPr>
        </p:nvGraphicFramePr>
        <p:xfrm>
          <a:off x="251520" y="836712"/>
          <a:ext cx="889248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2" name="Picture 4" descr="http://newvv.net/images/stories/news/221873/2/3488153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700808"/>
            <a:ext cx="2770435" cy="277043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school118.at.ua/_pu/0/4830285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645024"/>
            <a:ext cx="1767310" cy="230425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-211465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1776679" cy="16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lingua-room.com/wp-content/uploads/2011/10/Computer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61" y="233465"/>
            <a:ext cx="899592" cy="91985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lingua-room.com/wp-content/uploads/2011/10/Computer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147" y="233465"/>
            <a:ext cx="899592" cy="91985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06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2.gstatic.com/images?q=tbn:ANd9GcSHayq0H600fIe2NLEgZUwtwUqAML52JS77UDIZQdjQUIBQ-9qGwLW6Yw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3" y="25084"/>
            <a:ext cx="1382649" cy="13826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35828" y="852686"/>
            <a:ext cx="3816424" cy="840105"/>
          </a:xfrm>
          <a:prstGeom prst="plaqu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Запитання</a:t>
            </a:r>
            <a:endParaRPr lang="uk-UA" sz="36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http://yak-prosto.com/images/d/1/yak-virishuvati-zavdann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32" y="87988"/>
            <a:ext cx="1218853" cy="12568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15563271"/>
              </p:ext>
            </p:extLst>
          </p:nvPr>
        </p:nvGraphicFramePr>
        <p:xfrm>
          <a:off x="1835696" y="180724"/>
          <a:ext cx="5804166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6" y="-22849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Выгнутая влево стрелка 15"/>
          <p:cNvSpPr/>
          <p:nvPr/>
        </p:nvSpPr>
        <p:spPr>
          <a:xfrm flipH="1">
            <a:off x="7849717" y="1272738"/>
            <a:ext cx="1062294" cy="1043827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5" name="Picture 2" descr="http://formula-r.com/upload/iblock/767/767592cf1fdcc50790d7e5137a89771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245" y="2491025"/>
            <a:ext cx="2448272" cy="244827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984842487"/>
              </p:ext>
            </p:extLst>
          </p:nvPr>
        </p:nvGraphicFramePr>
        <p:xfrm>
          <a:off x="-468560" y="1916832"/>
          <a:ext cx="9556245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8" name="Выгнутая влево стрелка 7"/>
          <p:cNvSpPr/>
          <p:nvPr/>
        </p:nvSpPr>
        <p:spPr>
          <a:xfrm>
            <a:off x="258133" y="1273121"/>
            <a:ext cx="1080119" cy="1301154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C00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835828" y="1885881"/>
            <a:ext cx="4101519" cy="703045"/>
            <a:chOff x="2247" y="438420"/>
            <a:chExt cx="4386614" cy="113509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Овал 14"/>
            <p:cNvSpPr/>
            <p:nvPr/>
          </p:nvSpPr>
          <p:spPr>
            <a:xfrm>
              <a:off x="2247" y="438420"/>
              <a:ext cx="4386614" cy="1135093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Овал 4"/>
            <p:cNvSpPr/>
            <p:nvPr/>
          </p:nvSpPr>
          <p:spPr>
            <a:xfrm>
              <a:off x="644652" y="604651"/>
              <a:ext cx="3101804" cy="8026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prstTxWarp prst="textStop">
                <a:avLst/>
              </a:prstTxWarp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800" b="1" kern="1200" dirty="0" smtClean="0"/>
                <a:t>«Чи знаєш ти теорію?»</a:t>
              </a:r>
              <a:endParaRPr lang="uk-UA" sz="1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5339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msu.kharkov.ua/ru/wp-content/themes/mimbo/img/banner-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488" y="836712"/>
            <a:ext cx="6322383" cy="407283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encrypted-tbn2.gstatic.com/images?q=tbn:ANd9GcSTy_JTSJiyJdMRy0UHz1IM_ATDHt7U_j-YYYyTJ__MCggD7EJ0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3988695" cy="444739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Для сайту\Графічний_редактор5клас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75" y="239148"/>
            <a:ext cx="2959025" cy="4064595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555" y="302878"/>
            <a:ext cx="2018228" cy="1984591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6" y="4339375"/>
            <a:ext cx="2273993" cy="2273993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/Files/images/powerpoint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682" y="5137515"/>
            <a:ext cx="1475853" cy="1475853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68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2.gstatic.com/images?q=tbn:ANd9GcRA_qvCZK_KFR9QgQJaC9xgJivCVljZxLnLMFm4XWITl0ObkD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214" y="111959"/>
            <a:ext cx="1455856" cy="9096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1376577" y="137016"/>
            <a:ext cx="7200807" cy="1797335"/>
            <a:chOff x="1376577" y="137016"/>
            <a:chExt cx="7200807" cy="1797335"/>
          </a:xfrm>
        </p:grpSpPr>
        <p:sp>
          <p:nvSpPr>
            <p:cNvPr id="9" name="Shape 8"/>
            <p:cNvSpPr/>
            <p:nvPr/>
          </p:nvSpPr>
          <p:spPr>
            <a:xfrm>
              <a:off x="1376577" y="364166"/>
              <a:ext cx="7200807" cy="1570185"/>
            </a:xfrm>
            <a:prstGeom prst="leftRightRibbon">
              <a:avLst/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2807676" y="549420"/>
              <a:ext cx="1984713" cy="769391"/>
            </a:xfrm>
            <a:custGeom>
              <a:avLst/>
              <a:gdLst>
                <a:gd name="connsiteX0" fmla="*/ 0 w 1984713"/>
                <a:gd name="connsiteY0" fmla="*/ 0 h 769391"/>
                <a:gd name="connsiteX1" fmla="*/ 1984713 w 1984713"/>
                <a:gd name="connsiteY1" fmla="*/ 0 h 769391"/>
                <a:gd name="connsiteX2" fmla="*/ 1984713 w 1984713"/>
                <a:gd name="connsiteY2" fmla="*/ 769391 h 769391"/>
                <a:gd name="connsiteX3" fmla="*/ 0 w 1984713"/>
                <a:gd name="connsiteY3" fmla="*/ 769391 h 769391"/>
                <a:gd name="connsiteX4" fmla="*/ 0 w 1984713"/>
                <a:gd name="connsiteY4" fmla="*/ 0 h 76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4713" h="769391">
                  <a:moveTo>
                    <a:pt x="0" y="0"/>
                  </a:moveTo>
                  <a:lnTo>
                    <a:pt x="1984713" y="0"/>
                  </a:lnTo>
                  <a:lnTo>
                    <a:pt x="1984713" y="769391"/>
                  </a:lnTo>
                  <a:lnTo>
                    <a:pt x="0" y="76939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0" tIns="99568" rIns="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800" b="1" kern="120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Урок-змагання</a:t>
              </a:r>
              <a:endParaRPr lang="uk-UA" sz="2800" b="1" kern="1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 rot="786097">
              <a:off x="5073358" y="137016"/>
              <a:ext cx="3173665" cy="1176217"/>
            </a:xfrm>
            <a:custGeom>
              <a:avLst/>
              <a:gdLst>
                <a:gd name="connsiteX0" fmla="*/ 0 w 4701046"/>
                <a:gd name="connsiteY0" fmla="*/ 0 h 769391"/>
                <a:gd name="connsiteX1" fmla="*/ 4701046 w 4701046"/>
                <a:gd name="connsiteY1" fmla="*/ 0 h 769391"/>
                <a:gd name="connsiteX2" fmla="*/ 4701046 w 4701046"/>
                <a:gd name="connsiteY2" fmla="*/ 769391 h 769391"/>
                <a:gd name="connsiteX3" fmla="*/ 0 w 4701046"/>
                <a:gd name="connsiteY3" fmla="*/ 769391 h 769391"/>
                <a:gd name="connsiteX4" fmla="*/ 0 w 4701046"/>
                <a:gd name="connsiteY4" fmla="*/ 0 h 76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1046" h="769391">
                  <a:moveTo>
                    <a:pt x="0" y="0"/>
                  </a:moveTo>
                  <a:lnTo>
                    <a:pt x="4701046" y="0"/>
                  </a:lnTo>
                  <a:lnTo>
                    <a:pt x="4701046" y="769391"/>
                  </a:lnTo>
                  <a:lnTo>
                    <a:pt x="0" y="76939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0" tIns="99568" rIns="0" bIns="106680" numCol="1" spcCol="1270" anchor="ctr" anchorCtr="0">
              <a:prstTxWarp prst="textTriangle">
                <a:avLst/>
              </a:prstTxWarp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800" b="1" kern="1200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/>
              </a:r>
              <a:br>
                <a:rPr lang="uk-UA" sz="2800" b="1" kern="1200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</a:br>
              <a:r>
                <a:rPr lang="uk-UA" sz="2800" b="1" kern="1200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Конкурси</a:t>
              </a:r>
              <a:endParaRPr lang="uk-UA" sz="28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706007204"/>
              </p:ext>
            </p:extLst>
          </p:nvPr>
        </p:nvGraphicFramePr>
        <p:xfrm>
          <a:off x="179512" y="1549755"/>
          <a:ext cx="8964488" cy="5047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http://www.bbz.com.ua/sites/default/files/2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221" y="364166"/>
            <a:ext cx="1453697" cy="110301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0.gstatic.com/images?q=tbn:ANd9GcS91fnpXM0PqBy5hvkj56N8GltQMbdBURJmqjvQUYMI1VG1BtL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046">
            <a:off x="213017" y="481519"/>
            <a:ext cx="1080120" cy="10801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12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763688" y="1795060"/>
            <a:ext cx="5728139" cy="695963"/>
            <a:chOff x="1328394" y="2786300"/>
            <a:chExt cx="2983723" cy="69596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Овал 15"/>
            <p:cNvSpPr/>
            <p:nvPr/>
          </p:nvSpPr>
          <p:spPr>
            <a:xfrm>
              <a:off x="1328394" y="2786300"/>
              <a:ext cx="2983723" cy="695963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Овал 4"/>
            <p:cNvSpPr/>
            <p:nvPr/>
          </p:nvSpPr>
          <p:spPr>
            <a:xfrm>
              <a:off x="1765350" y="2888221"/>
              <a:ext cx="2109811" cy="4921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prstTxWarp prst="textStop">
                <a:avLst/>
              </a:prstTxWarp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800" b="1" kern="1200" dirty="0" smtClean="0"/>
                <a:t>«Редактор презентацій»</a:t>
              </a:r>
              <a:endParaRPr lang="uk-UA" sz="1800" b="1" kern="1200" dirty="0"/>
            </a:p>
          </p:txBody>
        </p:sp>
      </p:grpSp>
      <p:pic>
        <p:nvPicPr>
          <p:cNvPr id="4" name="Picture 2" descr="https://encrypted-tbn2.gstatic.com/images?q=tbn:ANd9GcSHayq0H600fIe2NLEgZUwtwUqAML52JS77UDIZQdjQUIBQ-9qGwLW6Yw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3" y="25084"/>
            <a:ext cx="1382649" cy="13826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35828" y="852686"/>
            <a:ext cx="3816424" cy="840105"/>
          </a:xfrm>
          <a:prstGeom prst="plaqu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Запитання</a:t>
            </a:r>
            <a:endParaRPr lang="uk-UA" sz="36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http://yak-prosto.com/images/d/1/yak-virishuvati-zavdann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32" y="87988"/>
            <a:ext cx="1218853" cy="12568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873539071"/>
              </p:ext>
            </p:extLst>
          </p:nvPr>
        </p:nvGraphicFramePr>
        <p:xfrm>
          <a:off x="1835696" y="180724"/>
          <a:ext cx="5804166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6" y="-22849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Выгнутая влево стрелка 9"/>
          <p:cNvSpPr/>
          <p:nvPr/>
        </p:nvSpPr>
        <p:spPr>
          <a:xfrm flipH="1">
            <a:off x="7849717" y="1272738"/>
            <a:ext cx="1062294" cy="1043827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251520" y="1042214"/>
            <a:ext cx="1080119" cy="1301154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C00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3" name="Picture 2" descr="http://formula-r.com/upload/iblock/767/767592cf1fdcc50790d7e5137a89771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649" y="2491023"/>
            <a:ext cx="3158357" cy="315835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Выноска-облако 13"/>
          <p:cNvSpPr/>
          <p:nvPr/>
        </p:nvSpPr>
        <p:spPr>
          <a:xfrm rot="206459">
            <a:off x="365885" y="2208674"/>
            <a:ext cx="5359637" cy="4263450"/>
          </a:xfrm>
          <a:prstGeom prst="cloudCallout">
            <a:avLst>
              <a:gd name="adj1" fmla="val 79775"/>
              <a:gd name="adj2" fmla="val -21218"/>
            </a:avLst>
          </a:prstGeom>
        </p:spPr>
        <p:style>
          <a:lnRef idx="0">
            <a:schemeClr val="accent3"/>
          </a:lnRef>
          <a:fillRef idx="1003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Програма 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  <a:t>PowerPoint </a:t>
            </a:r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призначена для</a:t>
            </a:r>
            <a:r>
              <a:rPr lang="uk-UA" sz="4400" b="1" dirty="0" smtClean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...</a:t>
            </a:r>
            <a:endParaRPr lang="uk-UA" sz="4400" b="1" dirty="0">
              <a:solidFill>
                <a:schemeClr val="tx2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06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2.gstatic.com/images?q=tbn:ANd9GcSHayq0H600fIe2NLEgZUwtwUqAML52JS77UDIZQdjQUIBQ-9qGwLW6Yw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3" y="25084"/>
            <a:ext cx="1382649" cy="13826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35828" y="852686"/>
            <a:ext cx="3816424" cy="840105"/>
          </a:xfrm>
          <a:prstGeom prst="plaqu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Запитання</a:t>
            </a:r>
            <a:endParaRPr lang="uk-UA" sz="36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http://yak-prosto.com/images/d/1/yak-virishuvati-zavdann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32" y="87988"/>
            <a:ext cx="1218853" cy="12568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024622038"/>
              </p:ext>
            </p:extLst>
          </p:nvPr>
        </p:nvGraphicFramePr>
        <p:xfrm>
          <a:off x="1835696" y="180724"/>
          <a:ext cx="5804166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6" y="-22849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Выгнутая влево стрелка 9"/>
          <p:cNvSpPr/>
          <p:nvPr/>
        </p:nvSpPr>
        <p:spPr>
          <a:xfrm flipH="1">
            <a:off x="7502691" y="1366499"/>
            <a:ext cx="1062294" cy="1043827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495899" y="1267618"/>
            <a:ext cx="1080119" cy="1301154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C00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3" name="Picture 2" descr="http://formula-r.com/upload/iblock/767/767592cf1fdcc50790d7e5137a89771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649" y="2491023"/>
            <a:ext cx="3158357" cy="315835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Выноска-облако 13"/>
          <p:cNvSpPr/>
          <p:nvPr/>
        </p:nvSpPr>
        <p:spPr>
          <a:xfrm rot="206459">
            <a:off x="284531" y="2501825"/>
            <a:ext cx="6289991" cy="3888641"/>
          </a:xfrm>
          <a:prstGeom prst="cloudCallout">
            <a:avLst>
              <a:gd name="adj1" fmla="val 63688"/>
              <a:gd name="adj2" fmla="val -29595"/>
            </a:avLst>
          </a:prstGeom>
        </p:spPr>
        <p:style>
          <a:lnRef idx="0">
            <a:schemeClr val="accent3"/>
          </a:lnRef>
          <a:fillRef idx="1003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Як </a:t>
            </a:r>
            <a:r>
              <a:rPr lang="uk-UA" sz="4000" b="1" dirty="0">
                <a:solidFill>
                  <a:schemeClr val="bg2">
                    <a:lumMod val="10000"/>
                  </a:schemeClr>
                </a:solidFill>
                <a:latin typeface="Segoe Print" panose="02000600000000000000" pitchFamily="2" charset="0"/>
              </a:rPr>
              <a:t>запустити</a:t>
            </a:r>
            <a:r>
              <a:rPr lang="uk-UA" sz="4000" b="1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 програму 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PowerPoint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?</a:t>
            </a:r>
            <a:endParaRPr lang="uk-UA" sz="4000" b="1" dirty="0">
              <a:solidFill>
                <a:schemeClr val="tx2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763688" y="1795060"/>
            <a:ext cx="5728139" cy="695963"/>
            <a:chOff x="1328394" y="2786300"/>
            <a:chExt cx="2983723" cy="69596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Овал 17"/>
            <p:cNvSpPr/>
            <p:nvPr/>
          </p:nvSpPr>
          <p:spPr>
            <a:xfrm>
              <a:off x="1328394" y="2786300"/>
              <a:ext cx="2983723" cy="695963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Овал 4"/>
            <p:cNvSpPr/>
            <p:nvPr/>
          </p:nvSpPr>
          <p:spPr>
            <a:xfrm>
              <a:off x="1765350" y="2888221"/>
              <a:ext cx="2109811" cy="4921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prstTxWarp prst="textStop">
                <a:avLst/>
              </a:prstTxWarp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800" b="1" kern="1200" dirty="0" smtClean="0"/>
                <a:t>«Редактор презентацій»</a:t>
              </a:r>
              <a:endParaRPr lang="uk-UA" sz="1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1468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2.gstatic.com/images?q=tbn:ANd9GcSHayq0H600fIe2NLEgZUwtwUqAML52JS77UDIZQdjQUIBQ-9qGwLW6Yw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3" y="25084"/>
            <a:ext cx="1382649" cy="13826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35828" y="852686"/>
            <a:ext cx="3816424" cy="840105"/>
          </a:xfrm>
          <a:prstGeom prst="plaqu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Запитання</a:t>
            </a:r>
            <a:endParaRPr lang="uk-UA" sz="36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http://yak-prosto.com/images/d/1/yak-virishuvati-zavdann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32" y="87988"/>
            <a:ext cx="1218853" cy="12568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17299523"/>
              </p:ext>
            </p:extLst>
          </p:nvPr>
        </p:nvGraphicFramePr>
        <p:xfrm>
          <a:off x="1835696" y="180724"/>
          <a:ext cx="5804166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6" y="-22849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Выгнутая влево стрелка 9"/>
          <p:cNvSpPr/>
          <p:nvPr/>
        </p:nvSpPr>
        <p:spPr>
          <a:xfrm flipH="1">
            <a:off x="7849717" y="1272738"/>
            <a:ext cx="1062294" cy="1043827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251520" y="1042214"/>
            <a:ext cx="1080119" cy="1301154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C00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3" name="Picture 2" descr="http://formula-r.com/upload/iblock/767/767592cf1fdcc50790d7e5137a89771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649" y="2491023"/>
            <a:ext cx="3158357" cy="315835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Выноска-облако 13"/>
          <p:cNvSpPr/>
          <p:nvPr/>
        </p:nvSpPr>
        <p:spPr>
          <a:xfrm rot="206459">
            <a:off x="365885" y="2583483"/>
            <a:ext cx="5359637" cy="3513832"/>
          </a:xfrm>
          <a:prstGeom prst="cloudCallout">
            <a:avLst>
              <a:gd name="adj1" fmla="val 79775"/>
              <a:gd name="adj2" fmla="val -21218"/>
            </a:avLst>
          </a:prstGeom>
        </p:spPr>
        <p:style>
          <a:lnRef idx="0">
            <a:schemeClr val="accent3"/>
          </a:lnRef>
          <a:fillRef idx="1003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Які способи існують для </a:t>
            </a:r>
            <a:r>
              <a:rPr lang="uk-U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створення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презентацій?</a:t>
            </a:r>
            <a:endParaRPr lang="uk-UA" sz="3600" b="1" dirty="0">
              <a:solidFill>
                <a:schemeClr val="tx2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763688" y="1795060"/>
            <a:ext cx="5728139" cy="695963"/>
            <a:chOff x="1328394" y="2786300"/>
            <a:chExt cx="2983723" cy="69596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Овал 15"/>
            <p:cNvSpPr/>
            <p:nvPr/>
          </p:nvSpPr>
          <p:spPr>
            <a:xfrm>
              <a:off x="1328394" y="2786300"/>
              <a:ext cx="2983723" cy="695963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Овал 4"/>
            <p:cNvSpPr/>
            <p:nvPr/>
          </p:nvSpPr>
          <p:spPr>
            <a:xfrm>
              <a:off x="1765350" y="2888221"/>
              <a:ext cx="2109811" cy="4921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prstTxWarp prst="textStop">
                <a:avLst/>
              </a:prstTxWarp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800" b="1" kern="1200" dirty="0" smtClean="0"/>
                <a:t>«Редактор презентацій»</a:t>
              </a:r>
              <a:endParaRPr lang="uk-UA" sz="1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989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2.gstatic.com/images?q=tbn:ANd9GcSHayq0H600fIe2NLEgZUwtwUqAML52JS77UDIZQdjQUIBQ-9qGwLW6Yw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3" y="25084"/>
            <a:ext cx="1382649" cy="13826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35828" y="852686"/>
            <a:ext cx="3816424" cy="840105"/>
          </a:xfrm>
          <a:prstGeom prst="plaqu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Запитання</a:t>
            </a:r>
            <a:endParaRPr lang="uk-UA" sz="36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http://yak-prosto.com/images/d/1/yak-virishuvati-zavdann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32" y="87988"/>
            <a:ext cx="1218853" cy="12568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976629312"/>
              </p:ext>
            </p:extLst>
          </p:nvPr>
        </p:nvGraphicFramePr>
        <p:xfrm>
          <a:off x="1835696" y="180724"/>
          <a:ext cx="5804166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6" y="-22849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Выгнутая влево стрелка 9"/>
          <p:cNvSpPr/>
          <p:nvPr/>
        </p:nvSpPr>
        <p:spPr>
          <a:xfrm flipH="1">
            <a:off x="7849717" y="1272738"/>
            <a:ext cx="1062294" cy="1043827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251520" y="1042214"/>
            <a:ext cx="1080119" cy="1301154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C00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3" name="Picture 2" descr="http://formula-r.com/upload/iblock/767/767592cf1fdcc50790d7e5137a89771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649" y="2491023"/>
            <a:ext cx="3158357" cy="315835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Выноска-облако 13"/>
          <p:cNvSpPr/>
          <p:nvPr/>
        </p:nvSpPr>
        <p:spPr>
          <a:xfrm rot="206459">
            <a:off x="495780" y="3595603"/>
            <a:ext cx="5777776" cy="2670512"/>
          </a:xfrm>
          <a:prstGeom prst="cloudCallout">
            <a:avLst>
              <a:gd name="adj1" fmla="val 71028"/>
              <a:gd name="adj2" fmla="val -46647"/>
            </a:avLst>
          </a:prstGeom>
        </p:spPr>
        <p:style>
          <a:lnRef idx="0">
            <a:schemeClr val="accent3"/>
          </a:lnRef>
          <a:fillRef idx="1003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Основний 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елемент</a:t>
            </a:r>
            <a:r>
              <a:rPr lang="uk-U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 презентації </a:t>
            </a:r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—</a:t>
            </a:r>
            <a:endParaRPr lang="uk-UA" sz="3600" b="1" dirty="0">
              <a:solidFill>
                <a:schemeClr val="tx1">
                  <a:lumMod val="95000"/>
                  <a:lumOff val="5000"/>
                </a:schemeClr>
              </a:solidFill>
              <a:latin typeface="Segoe Print" panose="02000600000000000000" pitchFamily="2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763688" y="1795060"/>
            <a:ext cx="5728139" cy="695963"/>
            <a:chOff x="1328394" y="2786300"/>
            <a:chExt cx="2983723" cy="69596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Овал 15"/>
            <p:cNvSpPr/>
            <p:nvPr/>
          </p:nvSpPr>
          <p:spPr>
            <a:xfrm>
              <a:off x="1328394" y="2786300"/>
              <a:ext cx="2983723" cy="695963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Овал 4"/>
            <p:cNvSpPr/>
            <p:nvPr/>
          </p:nvSpPr>
          <p:spPr>
            <a:xfrm>
              <a:off x="1765350" y="2888221"/>
              <a:ext cx="2109811" cy="4921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prstTxWarp prst="textStop">
                <a:avLst/>
              </a:prstTxWarp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800" b="1" kern="1200" dirty="0" smtClean="0"/>
                <a:t>«Редактор презентацій»</a:t>
              </a:r>
              <a:endParaRPr lang="uk-UA" sz="1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0372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2.gstatic.com/images?q=tbn:ANd9GcSHayq0H600fIe2NLEgZUwtwUqAML52JS77UDIZQdjQUIBQ-9qGwLW6Yw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3" y="25084"/>
            <a:ext cx="1382649" cy="13826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35828" y="852686"/>
            <a:ext cx="3816424" cy="840105"/>
          </a:xfrm>
          <a:prstGeom prst="plaqu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Запитання</a:t>
            </a:r>
            <a:endParaRPr lang="uk-UA" sz="36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http://yak-prosto.com/images/d/1/yak-virishuvati-zavdann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32" y="87988"/>
            <a:ext cx="1218853" cy="12568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212026057"/>
              </p:ext>
            </p:extLst>
          </p:nvPr>
        </p:nvGraphicFramePr>
        <p:xfrm>
          <a:off x="1835696" y="180724"/>
          <a:ext cx="5804166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6" y="-22849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Выгнутая влево стрелка 9"/>
          <p:cNvSpPr/>
          <p:nvPr/>
        </p:nvSpPr>
        <p:spPr>
          <a:xfrm flipH="1">
            <a:off x="7849717" y="1272738"/>
            <a:ext cx="1062294" cy="1043827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251520" y="1042214"/>
            <a:ext cx="1080119" cy="1301154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C00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3" name="Picture 2" descr="http://formula-r.com/upload/iblock/767/767592cf1fdcc50790d7e5137a89771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649" y="2491023"/>
            <a:ext cx="3158357" cy="315835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Выноска-облако 13"/>
          <p:cNvSpPr/>
          <p:nvPr/>
        </p:nvSpPr>
        <p:spPr>
          <a:xfrm rot="206459">
            <a:off x="365436" y="2879512"/>
            <a:ext cx="5856899" cy="2951619"/>
          </a:xfrm>
          <a:prstGeom prst="cloudCallout">
            <a:avLst>
              <a:gd name="adj1" fmla="val 70335"/>
              <a:gd name="adj2" fmla="val -37826"/>
            </a:avLst>
          </a:prstGeom>
        </p:spPr>
        <p:style>
          <a:lnRef idx="0">
            <a:schemeClr val="accent3"/>
          </a:lnRef>
          <a:fillRef idx="1003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Як додати </a:t>
            </a:r>
            <a:r>
              <a:rPr lang="uk-UA" sz="4000" b="1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рисунок</a:t>
            </a:r>
            <a:r>
              <a:rPr lang="uk-UA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 до слайда</a:t>
            </a:r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?</a:t>
            </a:r>
            <a:endParaRPr lang="uk-UA" sz="4000" b="1" dirty="0">
              <a:solidFill>
                <a:schemeClr val="tx1">
                  <a:lumMod val="95000"/>
                  <a:lumOff val="5000"/>
                </a:schemeClr>
              </a:solidFill>
              <a:latin typeface="Segoe Print" panose="02000600000000000000" pitchFamily="2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763688" y="1795060"/>
            <a:ext cx="5728139" cy="695963"/>
            <a:chOff x="1328394" y="2786300"/>
            <a:chExt cx="2983723" cy="69596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Овал 15"/>
            <p:cNvSpPr/>
            <p:nvPr/>
          </p:nvSpPr>
          <p:spPr>
            <a:xfrm>
              <a:off x="1328394" y="2786300"/>
              <a:ext cx="2983723" cy="695963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Овал 4"/>
            <p:cNvSpPr/>
            <p:nvPr/>
          </p:nvSpPr>
          <p:spPr>
            <a:xfrm>
              <a:off x="1765350" y="2888221"/>
              <a:ext cx="2109811" cy="4921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prstTxWarp prst="textStop">
                <a:avLst/>
              </a:prstTxWarp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800" b="1" kern="1200" dirty="0" smtClean="0"/>
                <a:t>«Редактор презентацій»</a:t>
              </a:r>
              <a:endParaRPr lang="uk-UA" sz="1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9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2.gstatic.com/images?q=tbn:ANd9GcSHayq0H600fIe2NLEgZUwtwUqAML52JS77UDIZQdjQUIBQ-9qGwLW6Yw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3" y="25084"/>
            <a:ext cx="1382649" cy="13826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35828" y="852686"/>
            <a:ext cx="3816424" cy="840105"/>
          </a:xfrm>
          <a:prstGeom prst="plaqu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Запитання</a:t>
            </a:r>
            <a:endParaRPr lang="uk-UA" sz="36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http://yak-prosto.com/images/d/1/yak-virishuvati-zavdann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32" y="87988"/>
            <a:ext cx="1218853" cy="12568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535598441"/>
              </p:ext>
            </p:extLst>
          </p:nvPr>
        </p:nvGraphicFramePr>
        <p:xfrm>
          <a:off x="1835696" y="180724"/>
          <a:ext cx="5804166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6" y="-22849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Выгнутая влево стрелка 9"/>
          <p:cNvSpPr/>
          <p:nvPr/>
        </p:nvSpPr>
        <p:spPr>
          <a:xfrm flipH="1">
            <a:off x="7849717" y="1272738"/>
            <a:ext cx="1062294" cy="1043827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251520" y="1042214"/>
            <a:ext cx="1080119" cy="1301154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C00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3" name="Picture 2" descr="http://formula-r.com/upload/iblock/767/767592cf1fdcc50790d7e5137a89771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649" y="2491023"/>
            <a:ext cx="3158357" cy="315835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Выноска-облако 13"/>
          <p:cNvSpPr/>
          <p:nvPr/>
        </p:nvSpPr>
        <p:spPr>
          <a:xfrm rot="206459">
            <a:off x="365496" y="3106897"/>
            <a:ext cx="5791877" cy="2014597"/>
          </a:xfrm>
          <a:prstGeom prst="cloudCallout">
            <a:avLst>
              <a:gd name="adj1" fmla="val 71337"/>
              <a:gd name="adj2" fmla="val -17205"/>
            </a:avLst>
          </a:prstGeom>
        </p:spPr>
        <p:style>
          <a:lnRef idx="0">
            <a:schemeClr val="accent3"/>
          </a:lnRef>
          <a:fillRef idx="1003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4000" b="1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Слайд</a:t>
            </a:r>
            <a:r>
              <a:rPr lang="uk-UA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 може містити: </a:t>
            </a:r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...</a:t>
            </a:r>
            <a:endParaRPr lang="uk-UA" sz="4000" b="1" dirty="0">
              <a:solidFill>
                <a:schemeClr val="tx1">
                  <a:lumMod val="95000"/>
                  <a:lumOff val="5000"/>
                </a:schemeClr>
              </a:solidFill>
              <a:latin typeface="Segoe Print" panose="02000600000000000000" pitchFamily="2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763688" y="1795060"/>
            <a:ext cx="5728139" cy="695963"/>
            <a:chOff x="1328394" y="2786300"/>
            <a:chExt cx="2983723" cy="69596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Овал 15"/>
            <p:cNvSpPr/>
            <p:nvPr/>
          </p:nvSpPr>
          <p:spPr>
            <a:xfrm>
              <a:off x="1328394" y="2786300"/>
              <a:ext cx="2983723" cy="695963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Овал 4"/>
            <p:cNvSpPr/>
            <p:nvPr/>
          </p:nvSpPr>
          <p:spPr>
            <a:xfrm>
              <a:off x="1765350" y="2888221"/>
              <a:ext cx="2109811" cy="4921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prstTxWarp prst="textStop">
                <a:avLst/>
              </a:prstTxWarp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800" b="1" kern="1200" dirty="0" smtClean="0"/>
                <a:t>«Редактор презентацій»</a:t>
              </a:r>
              <a:endParaRPr lang="uk-UA" sz="1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2688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2.gstatic.com/images?q=tbn:ANd9GcSHayq0H600fIe2NLEgZUwtwUqAML52JS77UDIZQdjQUIBQ-9qGwLW6Yw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3" y="25084"/>
            <a:ext cx="1382649" cy="13826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35828" y="852686"/>
            <a:ext cx="3816424" cy="840105"/>
          </a:xfrm>
          <a:prstGeom prst="plaqu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Запитання</a:t>
            </a:r>
            <a:endParaRPr lang="uk-UA" sz="36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http://yak-prosto.com/images/d/1/yak-virishuvati-zavdann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32" y="87988"/>
            <a:ext cx="1218853" cy="12568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077748085"/>
              </p:ext>
            </p:extLst>
          </p:nvPr>
        </p:nvGraphicFramePr>
        <p:xfrm>
          <a:off x="1835696" y="180724"/>
          <a:ext cx="5804166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6" y="-22849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Выгнутая влево стрелка 9"/>
          <p:cNvSpPr/>
          <p:nvPr/>
        </p:nvSpPr>
        <p:spPr>
          <a:xfrm flipH="1">
            <a:off x="7849717" y="1272738"/>
            <a:ext cx="1062294" cy="1043827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251520" y="1042214"/>
            <a:ext cx="1080119" cy="1301154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C00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3" name="Picture 2" descr="http://formula-r.com/upload/iblock/767/767592cf1fdcc50790d7e5137a89771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649" y="2491023"/>
            <a:ext cx="3158357" cy="315835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Выноска-облако 13"/>
          <p:cNvSpPr/>
          <p:nvPr/>
        </p:nvSpPr>
        <p:spPr>
          <a:xfrm rot="206459">
            <a:off x="323635" y="2970176"/>
            <a:ext cx="6333161" cy="3888641"/>
          </a:xfrm>
          <a:prstGeom prst="cloudCallout">
            <a:avLst>
              <a:gd name="adj1" fmla="val 63566"/>
              <a:gd name="adj2" fmla="val -39655"/>
            </a:avLst>
          </a:prstGeom>
        </p:spPr>
        <p:style>
          <a:lnRef idx="0">
            <a:schemeClr val="accent3"/>
          </a:lnRef>
          <a:fillRef idx="1003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Як можна змінити </a:t>
            </a:r>
            <a:r>
              <a:rPr lang="uk-UA" sz="3200" b="1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порядок</a:t>
            </a:r>
            <a:r>
              <a:rPr lang="uk-U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 демонстрування слайдів у презентації</a:t>
            </a:r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?</a:t>
            </a:r>
            <a:endParaRPr lang="uk-UA" sz="3200" b="1" dirty="0">
              <a:solidFill>
                <a:schemeClr val="tx1">
                  <a:lumMod val="95000"/>
                  <a:lumOff val="5000"/>
                </a:schemeClr>
              </a:solidFill>
              <a:latin typeface="Segoe Print" panose="02000600000000000000" pitchFamily="2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763688" y="1795060"/>
            <a:ext cx="5728139" cy="695963"/>
            <a:chOff x="1328394" y="2786300"/>
            <a:chExt cx="2983723" cy="69596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Овал 15"/>
            <p:cNvSpPr/>
            <p:nvPr/>
          </p:nvSpPr>
          <p:spPr>
            <a:xfrm>
              <a:off x="1328394" y="2786300"/>
              <a:ext cx="2983723" cy="695963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Овал 4"/>
            <p:cNvSpPr/>
            <p:nvPr/>
          </p:nvSpPr>
          <p:spPr>
            <a:xfrm>
              <a:off x="1765350" y="2888221"/>
              <a:ext cx="2109811" cy="4921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prstTxWarp prst="textStop">
                <a:avLst/>
              </a:prstTxWarp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800" b="1" kern="1200" dirty="0" smtClean="0"/>
                <a:t>«Редактор презентацій»</a:t>
              </a:r>
              <a:endParaRPr lang="uk-UA" sz="1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1788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/Files/images/PowerPoint5kl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483" y="741160"/>
            <a:ext cx="3608517" cy="492305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11560" y="1539246"/>
            <a:ext cx="6120680" cy="295085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chemeClr val="accent6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  <a:sp3d>
            <a:bevelT w="101600" prst="riblet"/>
          </a:sp3d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uk-UA" sz="3600" b="1" dirty="0" smtClean="0">
                <a:solidFill>
                  <a:schemeClr val="bg2">
                    <a:lumMod val="10000"/>
                  </a:schemeClr>
                </a:solidFill>
              </a:rPr>
              <a:t>ПОВТОРЕННЯ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ТЕМ 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uk-UA" sz="4000" b="1" dirty="0" smtClean="0"/>
              <a:t>«</a:t>
            </a:r>
            <a:r>
              <a:rPr lang="uk-UA" sz="4000" b="1" dirty="0"/>
              <a:t>ГРАФІЧНИЙ РЕДАКТОР», </a:t>
            </a:r>
            <a:r>
              <a:rPr lang="ru-RU" sz="4000" b="1" dirty="0"/>
              <a:t>«РЕДАКТОР </a:t>
            </a:r>
            <a:r>
              <a:rPr lang="uk-UA" sz="4000" b="1" dirty="0"/>
              <a:t>ПРЕЗЕНТАЦІЙ</a:t>
            </a:r>
            <a:r>
              <a:rPr lang="uk-UA" sz="4000" b="1" dirty="0" smtClean="0"/>
              <a:t>»</a:t>
            </a:r>
            <a:endParaRPr lang="uk-UA" sz="4000" dirty="0"/>
          </a:p>
        </p:txBody>
      </p:sp>
      <p:pic>
        <p:nvPicPr>
          <p:cNvPr id="8" name="Picture 2" descr="https://encrypted-tbn2.gstatic.com/images?q=tbn:ANd9GcSTy_JTSJiyJdMRy0UHz1IM_ATDHt7U_j-YYYyTJ__MCggD7EJ0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235" y="4176903"/>
            <a:ext cx="2195736" cy="244824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200" y="1052736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555408998"/>
              </p:ext>
            </p:extLst>
          </p:nvPr>
        </p:nvGraphicFramePr>
        <p:xfrm>
          <a:off x="1979712" y="180724"/>
          <a:ext cx="5360029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" name="Picture 2" descr="http://www.lingua-room.com/wp-content/uploads/2011/10/Computer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61" y="233465"/>
            <a:ext cx="899592" cy="91985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lingua-room.com/wp-content/uploads/2011/10/Computer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33465"/>
            <a:ext cx="899592" cy="91985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bilatserkva-dnz3.edukit.kiev.ua/files2/images/%D0%BC%D0%B0%D0%BB.%D0%B4.%D0%BA.png?size=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576" y="4490095"/>
            <a:ext cx="3410753" cy="21188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3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2.gstatic.com/images?q=tbn:ANd9GcSHayq0H600fIe2NLEgZUwtwUqAML52JS77UDIZQdjQUIBQ-9qGwLW6Yw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3" y="25084"/>
            <a:ext cx="1382649" cy="13826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35828" y="852686"/>
            <a:ext cx="3816424" cy="840105"/>
          </a:xfrm>
          <a:prstGeom prst="plaqu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Запитання</a:t>
            </a:r>
            <a:endParaRPr lang="uk-UA" sz="36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http://yak-prosto.com/images/d/1/yak-virishuvati-zavdann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32" y="87988"/>
            <a:ext cx="1218853" cy="12568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285324834"/>
              </p:ext>
            </p:extLst>
          </p:nvPr>
        </p:nvGraphicFramePr>
        <p:xfrm>
          <a:off x="1835696" y="180724"/>
          <a:ext cx="5804166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6" y="-22849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Выгнутая влево стрелка 9"/>
          <p:cNvSpPr/>
          <p:nvPr/>
        </p:nvSpPr>
        <p:spPr>
          <a:xfrm flipH="1">
            <a:off x="7849717" y="1272738"/>
            <a:ext cx="1062294" cy="1043827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251520" y="1042214"/>
            <a:ext cx="1080119" cy="1301154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C00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3" name="Picture 2" descr="http://formula-r.com/upload/iblock/767/767592cf1fdcc50790d7e5137a89771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649" y="2491023"/>
            <a:ext cx="3158357" cy="315835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Выноска-облако 13"/>
          <p:cNvSpPr/>
          <p:nvPr/>
        </p:nvSpPr>
        <p:spPr>
          <a:xfrm rot="206459">
            <a:off x="181706" y="3624354"/>
            <a:ext cx="6589792" cy="2670512"/>
          </a:xfrm>
          <a:prstGeom prst="cloudCallout">
            <a:avLst>
              <a:gd name="adj1" fmla="val 60733"/>
              <a:gd name="adj2" fmla="val -63220"/>
            </a:avLst>
          </a:prstGeom>
        </p:spPr>
        <p:style>
          <a:lnRef idx="0">
            <a:schemeClr val="accent3"/>
          </a:lnRef>
          <a:fillRef idx="1003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Яке призначення режиму </a:t>
            </a:r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демонстрування</a:t>
            </a:r>
            <a:endParaRPr lang="uk-UA" sz="3600" b="1" dirty="0">
              <a:solidFill>
                <a:schemeClr val="tx2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763688" y="1795060"/>
            <a:ext cx="5728139" cy="695963"/>
            <a:chOff x="1328394" y="2786300"/>
            <a:chExt cx="2983723" cy="69596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Овал 15"/>
            <p:cNvSpPr/>
            <p:nvPr/>
          </p:nvSpPr>
          <p:spPr>
            <a:xfrm>
              <a:off x="1328394" y="2786300"/>
              <a:ext cx="2983723" cy="695963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Овал 4"/>
            <p:cNvSpPr/>
            <p:nvPr/>
          </p:nvSpPr>
          <p:spPr>
            <a:xfrm>
              <a:off x="1765350" y="2888221"/>
              <a:ext cx="2109811" cy="4921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prstTxWarp prst="textStop">
                <a:avLst/>
              </a:prstTxWarp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800" b="1" kern="1200" dirty="0" smtClean="0"/>
                <a:t>«Редактор презентацій»</a:t>
              </a:r>
              <a:endParaRPr lang="uk-UA" sz="1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3841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2.gstatic.com/images?q=tbn:ANd9GcSHayq0H600fIe2NLEgZUwtwUqAML52JS77UDIZQdjQUIBQ-9qGwLW6Yw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3" y="25084"/>
            <a:ext cx="1382649" cy="13826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35828" y="852686"/>
            <a:ext cx="3816424" cy="840105"/>
          </a:xfrm>
          <a:prstGeom prst="plaqu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Запитання</a:t>
            </a:r>
            <a:endParaRPr lang="uk-UA" sz="36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http://yak-prosto.com/images/d/1/yak-virishuvati-zavdann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32" y="87988"/>
            <a:ext cx="1218853" cy="12568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980683086"/>
              </p:ext>
            </p:extLst>
          </p:nvPr>
        </p:nvGraphicFramePr>
        <p:xfrm>
          <a:off x="1835696" y="180724"/>
          <a:ext cx="5804166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6" y="-22849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Выгнутая влево стрелка 9"/>
          <p:cNvSpPr/>
          <p:nvPr/>
        </p:nvSpPr>
        <p:spPr>
          <a:xfrm flipH="1">
            <a:off x="7849717" y="1272738"/>
            <a:ext cx="1062294" cy="1043827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251520" y="1042214"/>
            <a:ext cx="1080119" cy="1301154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C00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3" name="Picture 2" descr="http://formula-r.com/upload/iblock/767/767592cf1fdcc50790d7e5137a89771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649" y="2491023"/>
            <a:ext cx="3158357" cy="315835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Выноска-облако 13"/>
          <p:cNvSpPr/>
          <p:nvPr/>
        </p:nvSpPr>
        <p:spPr>
          <a:xfrm rot="206459">
            <a:off x="606591" y="3356010"/>
            <a:ext cx="6164523" cy="3232725"/>
          </a:xfrm>
          <a:prstGeom prst="cloudCallout">
            <a:avLst>
              <a:gd name="adj1" fmla="val 61187"/>
              <a:gd name="adj2" fmla="val -49556"/>
            </a:avLst>
          </a:prstGeom>
        </p:spPr>
        <p:style>
          <a:lnRef idx="0">
            <a:schemeClr val="accent3"/>
          </a:lnRef>
          <a:fillRef idx="1003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Як вставити </a:t>
            </a:r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новий</a:t>
            </a:r>
            <a:r>
              <a:rPr lang="uk-U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 слайд</a:t>
            </a:r>
            <a:r>
              <a:rPr lang="uk-UA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?</a:t>
            </a:r>
            <a:endParaRPr lang="uk-UA" sz="4400" b="1" dirty="0">
              <a:solidFill>
                <a:schemeClr val="tx1">
                  <a:lumMod val="95000"/>
                  <a:lumOff val="5000"/>
                </a:schemeClr>
              </a:solidFill>
              <a:latin typeface="Segoe Print" panose="02000600000000000000" pitchFamily="2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763688" y="1795060"/>
            <a:ext cx="5728139" cy="695963"/>
            <a:chOff x="1328394" y="2786300"/>
            <a:chExt cx="2983723" cy="69596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Овал 15"/>
            <p:cNvSpPr/>
            <p:nvPr/>
          </p:nvSpPr>
          <p:spPr>
            <a:xfrm>
              <a:off x="1328394" y="2786300"/>
              <a:ext cx="2983723" cy="695963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Овал 4"/>
            <p:cNvSpPr/>
            <p:nvPr/>
          </p:nvSpPr>
          <p:spPr>
            <a:xfrm>
              <a:off x="1765350" y="2888221"/>
              <a:ext cx="2109811" cy="4921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prstTxWarp prst="textStop">
                <a:avLst/>
              </a:prstTxWarp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800" b="1" kern="1200" dirty="0" smtClean="0"/>
                <a:t>«Редактор презентацій»</a:t>
              </a:r>
              <a:endParaRPr lang="uk-UA" sz="1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6325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2.gstatic.com/images?q=tbn:ANd9GcSHayq0H600fIe2NLEgZUwtwUqAML52JS77UDIZQdjQUIBQ-9qGwLW6Yw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3" y="25084"/>
            <a:ext cx="1382649" cy="13826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35828" y="852686"/>
            <a:ext cx="3816424" cy="840105"/>
          </a:xfrm>
          <a:prstGeom prst="plaqu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Запитання</a:t>
            </a:r>
            <a:endParaRPr lang="uk-UA" sz="36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http://yak-prosto.com/images/d/1/yak-virishuvati-zavdann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32" y="87988"/>
            <a:ext cx="1218853" cy="12568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176896225"/>
              </p:ext>
            </p:extLst>
          </p:nvPr>
        </p:nvGraphicFramePr>
        <p:xfrm>
          <a:off x="1835696" y="180724"/>
          <a:ext cx="5804166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6" y="-22849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Выгнутая влево стрелка 9"/>
          <p:cNvSpPr/>
          <p:nvPr/>
        </p:nvSpPr>
        <p:spPr>
          <a:xfrm flipH="1">
            <a:off x="7849717" y="1272738"/>
            <a:ext cx="1062294" cy="1043827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251520" y="1042214"/>
            <a:ext cx="1080119" cy="1301154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C00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3" name="Picture 2" descr="http://formula-r.com/upload/iblock/767/767592cf1fdcc50790d7e5137a89771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649" y="2491023"/>
            <a:ext cx="3158357" cy="315835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Выноска-облако 13"/>
          <p:cNvSpPr/>
          <p:nvPr/>
        </p:nvSpPr>
        <p:spPr>
          <a:xfrm rot="206459">
            <a:off x="242977" y="3024768"/>
            <a:ext cx="6782481" cy="3888641"/>
          </a:xfrm>
          <a:prstGeom prst="cloudCallout">
            <a:avLst>
              <a:gd name="adj1" fmla="val 57211"/>
              <a:gd name="adj2" fmla="val -40561"/>
            </a:avLst>
          </a:prstGeom>
        </p:spPr>
        <p:style>
          <a:lnRef idx="0">
            <a:schemeClr val="accent3"/>
          </a:lnRef>
          <a:fillRef idx="1003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Що таке </a:t>
            </a:r>
            <a:r>
              <a:rPr lang="uk-UA" sz="4000" b="1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форматування</a:t>
            </a:r>
            <a:r>
              <a:rPr lang="uk-UA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 елементів </a:t>
            </a:r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слайдів?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1763688" y="1795060"/>
            <a:ext cx="5728139" cy="695963"/>
            <a:chOff x="1328394" y="2786300"/>
            <a:chExt cx="2983723" cy="69596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Овал 15"/>
            <p:cNvSpPr/>
            <p:nvPr/>
          </p:nvSpPr>
          <p:spPr>
            <a:xfrm>
              <a:off x="1328394" y="2786300"/>
              <a:ext cx="2983723" cy="695963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Овал 4"/>
            <p:cNvSpPr/>
            <p:nvPr/>
          </p:nvSpPr>
          <p:spPr>
            <a:xfrm>
              <a:off x="1765350" y="2888221"/>
              <a:ext cx="2109811" cy="4921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prstTxWarp prst="textStop">
                <a:avLst/>
              </a:prstTxWarp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800" b="1" kern="1200" dirty="0" smtClean="0"/>
                <a:t>«Редактор презентацій»</a:t>
              </a:r>
              <a:endParaRPr lang="uk-UA" sz="1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938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msu.kharkov.ua/ru/wp-content/themes/mimbo/img/banner-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488" y="836712"/>
            <a:ext cx="6322383" cy="407283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encrypted-tbn2.gstatic.com/images?q=tbn:ANd9GcSTy_JTSJiyJdMRy0UHz1IM_ATDHt7U_j-YYYyTJ__MCggD7EJ0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3988695" cy="444739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Для сайту\Графічний_редактор5клас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75" y="239148"/>
            <a:ext cx="2959025" cy="4064595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555" y="302878"/>
            <a:ext cx="2018228" cy="1984591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6" y="4339375"/>
            <a:ext cx="2273993" cy="2273993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/Files/images/powerpoint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682" y="5137515"/>
            <a:ext cx="1475853" cy="1475853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68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2.gstatic.com/images?q=tbn:ANd9GcRA_qvCZK_KFR9QgQJaC9xgJivCVljZxLnLMFm4XWITl0ObkD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214" y="111959"/>
            <a:ext cx="1455856" cy="9096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1376577" y="137016"/>
            <a:ext cx="7200807" cy="1797335"/>
            <a:chOff x="1376577" y="137016"/>
            <a:chExt cx="7200807" cy="1797335"/>
          </a:xfrm>
        </p:grpSpPr>
        <p:sp>
          <p:nvSpPr>
            <p:cNvPr id="9" name="Shape 8"/>
            <p:cNvSpPr/>
            <p:nvPr/>
          </p:nvSpPr>
          <p:spPr>
            <a:xfrm>
              <a:off x="1376577" y="364166"/>
              <a:ext cx="7200807" cy="1570185"/>
            </a:xfrm>
            <a:prstGeom prst="leftRightRibbon">
              <a:avLst/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2807676" y="549420"/>
              <a:ext cx="1984713" cy="769391"/>
            </a:xfrm>
            <a:custGeom>
              <a:avLst/>
              <a:gdLst>
                <a:gd name="connsiteX0" fmla="*/ 0 w 1984713"/>
                <a:gd name="connsiteY0" fmla="*/ 0 h 769391"/>
                <a:gd name="connsiteX1" fmla="*/ 1984713 w 1984713"/>
                <a:gd name="connsiteY1" fmla="*/ 0 h 769391"/>
                <a:gd name="connsiteX2" fmla="*/ 1984713 w 1984713"/>
                <a:gd name="connsiteY2" fmla="*/ 769391 h 769391"/>
                <a:gd name="connsiteX3" fmla="*/ 0 w 1984713"/>
                <a:gd name="connsiteY3" fmla="*/ 769391 h 769391"/>
                <a:gd name="connsiteX4" fmla="*/ 0 w 1984713"/>
                <a:gd name="connsiteY4" fmla="*/ 0 h 76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4713" h="769391">
                  <a:moveTo>
                    <a:pt x="0" y="0"/>
                  </a:moveTo>
                  <a:lnTo>
                    <a:pt x="1984713" y="0"/>
                  </a:lnTo>
                  <a:lnTo>
                    <a:pt x="1984713" y="769391"/>
                  </a:lnTo>
                  <a:lnTo>
                    <a:pt x="0" y="76939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0" tIns="99568" rIns="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800" b="1" kern="120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Урок-змагання</a:t>
              </a:r>
              <a:endParaRPr lang="uk-UA" sz="2800" b="1" kern="1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 rot="786097">
              <a:off x="5073358" y="137016"/>
              <a:ext cx="3173665" cy="1176217"/>
            </a:xfrm>
            <a:custGeom>
              <a:avLst/>
              <a:gdLst>
                <a:gd name="connsiteX0" fmla="*/ 0 w 4701046"/>
                <a:gd name="connsiteY0" fmla="*/ 0 h 769391"/>
                <a:gd name="connsiteX1" fmla="*/ 4701046 w 4701046"/>
                <a:gd name="connsiteY1" fmla="*/ 0 h 769391"/>
                <a:gd name="connsiteX2" fmla="*/ 4701046 w 4701046"/>
                <a:gd name="connsiteY2" fmla="*/ 769391 h 769391"/>
                <a:gd name="connsiteX3" fmla="*/ 0 w 4701046"/>
                <a:gd name="connsiteY3" fmla="*/ 769391 h 769391"/>
                <a:gd name="connsiteX4" fmla="*/ 0 w 4701046"/>
                <a:gd name="connsiteY4" fmla="*/ 0 h 76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1046" h="769391">
                  <a:moveTo>
                    <a:pt x="0" y="0"/>
                  </a:moveTo>
                  <a:lnTo>
                    <a:pt x="4701046" y="0"/>
                  </a:lnTo>
                  <a:lnTo>
                    <a:pt x="4701046" y="769391"/>
                  </a:lnTo>
                  <a:lnTo>
                    <a:pt x="0" y="76939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0" tIns="99568" rIns="0" bIns="106680" numCol="1" spcCol="1270" anchor="ctr" anchorCtr="0">
              <a:prstTxWarp prst="textTriangle">
                <a:avLst/>
              </a:prstTxWarp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800" b="1" kern="1200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/>
              </a:r>
              <a:br>
                <a:rPr lang="uk-UA" sz="2800" b="1" kern="1200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</a:br>
              <a:r>
                <a:rPr lang="uk-UA" sz="2800" b="1" kern="1200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Конкурси</a:t>
              </a:r>
              <a:endParaRPr lang="uk-UA" sz="28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735010057"/>
              </p:ext>
            </p:extLst>
          </p:nvPr>
        </p:nvGraphicFramePr>
        <p:xfrm>
          <a:off x="179512" y="1549755"/>
          <a:ext cx="8964488" cy="5047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http://www.bbz.com.ua/sites/default/files/2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221" y="364166"/>
            <a:ext cx="1453697" cy="110301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0.gstatic.com/images?q=tbn:ANd9GcS91fnpXM0PqBy5hvkj56N8GltQMbdBURJmqjvQUYMI1VG1BtL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046">
            <a:off x="213017" y="481519"/>
            <a:ext cx="1080120" cy="10801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93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2.gstatic.com/images?q=tbn:ANd9GcSHayq0H600fIe2NLEgZUwtwUqAML52JS77UDIZQdjQUIBQ-9qGwLW6Yw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3" y="25084"/>
            <a:ext cx="1382649" cy="13826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750824"/>
            <a:ext cx="4824536" cy="840105"/>
          </a:xfrm>
          <a:prstGeom prst="plaqu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Кросворд</a:t>
            </a:r>
            <a:endParaRPr lang="uk-UA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http://yak-prosto.com/images/d/1/yak-virishuvati-zavdann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717" y="87986"/>
            <a:ext cx="1218853" cy="12568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054893704"/>
              </p:ext>
            </p:extLst>
          </p:nvPr>
        </p:nvGraphicFramePr>
        <p:xfrm>
          <a:off x="1835696" y="180725"/>
          <a:ext cx="5804166" cy="416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Выгнутая влево стрелка 9"/>
          <p:cNvSpPr/>
          <p:nvPr/>
        </p:nvSpPr>
        <p:spPr>
          <a:xfrm flipH="1">
            <a:off x="7849717" y="1170877"/>
            <a:ext cx="1062294" cy="1043827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251520" y="1042214"/>
            <a:ext cx="1080119" cy="1301154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C00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3" name="Picture 2" descr="http://formula-r.com/upload/iblock/767/767592cf1fdcc50790d7e5137a89771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57" y="4509120"/>
            <a:ext cx="2503989" cy="215524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825093"/>
              </p:ext>
            </p:extLst>
          </p:nvPr>
        </p:nvGraphicFramePr>
        <p:xfrm>
          <a:off x="258120" y="1692791"/>
          <a:ext cx="8653890" cy="468853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</a:tblGrid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en-US" sz="3600" b="1" dirty="0" smtClean="0">
                          <a:effectLst/>
                        </a:rPr>
                        <a:t>P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Е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Д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К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Т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О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Р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pSp>
        <p:nvGrpSpPr>
          <p:cNvPr id="23" name="Группа 22"/>
          <p:cNvGrpSpPr/>
          <p:nvPr/>
        </p:nvGrpSpPr>
        <p:grpSpPr>
          <a:xfrm>
            <a:off x="3627859" y="113831"/>
            <a:ext cx="3672408" cy="613586"/>
            <a:chOff x="217367" y="3398473"/>
            <a:chExt cx="3956373" cy="121877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Овал 23"/>
            <p:cNvSpPr/>
            <p:nvPr/>
          </p:nvSpPr>
          <p:spPr>
            <a:xfrm>
              <a:off x="217367" y="3398473"/>
              <a:ext cx="3956373" cy="1218779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Овал 4"/>
            <p:cNvSpPr/>
            <p:nvPr/>
          </p:nvSpPr>
          <p:spPr>
            <a:xfrm>
              <a:off x="796764" y="3576959"/>
              <a:ext cx="2797579" cy="8618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prstTxWarp prst="textStop">
                <a:avLst/>
              </a:prstTxWarp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800" b="1" kern="1200" dirty="0" smtClean="0"/>
                <a:t>«Розв'яжи кросворд»</a:t>
              </a:r>
              <a:endParaRPr lang="uk-UA" sz="1800" b="1" kern="1200" dirty="0"/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-22849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2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2.gstatic.com/images?q=tbn:ANd9GcSHayq0H600fIe2NLEgZUwtwUqAML52JS77UDIZQdjQUIBQ-9qGwLW6Yw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3" y="25084"/>
            <a:ext cx="1382649" cy="13826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7665" y="750824"/>
            <a:ext cx="6132986" cy="600075"/>
          </a:xfrm>
          <a:prstGeom prst="plaqu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Інструмент для «розпилювання» </a:t>
            </a:r>
            <a:r>
              <a:rPr lang="uk-UA" sz="2400" b="1" dirty="0" smtClean="0">
                <a:solidFill>
                  <a:srgbClr val="FF0000"/>
                </a:solidFill>
              </a:rPr>
              <a:t>фарби</a:t>
            </a:r>
            <a:endParaRPr lang="uk-U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http://yak-prosto.com/images/d/1/yak-virishuvati-zavdann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717" y="87986"/>
            <a:ext cx="1218853" cy="12568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218425695"/>
              </p:ext>
            </p:extLst>
          </p:nvPr>
        </p:nvGraphicFramePr>
        <p:xfrm>
          <a:off x="1835696" y="180725"/>
          <a:ext cx="5804166" cy="416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6" y="-22849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Выгнутая влево стрелка 9"/>
          <p:cNvSpPr/>
          <p:nvPr/>
        </p:nvSpPr>
        <p:spPr>
          <a:xfrm flipH="1">
            <a:off x="7849717" y="1170877"/>
            <a:ext cx="1062294" cy="1043827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251520" y="1042214"/>
            <a:ext cx="1080119" cy="1301154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C00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3" name="Picture 2" descr="http://formula-r.com/upload/iblock/767/767592cf1fdcc50790d7e5137a89771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57" y="4509120"/>
            <a:ext cx="2503989" cy="215524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165768"/>
              </p:ext>
            </p:extLst>
          </p:nvPr>
        </p:nvGraphicFramePr>
        <p:xfrm>
          <a:off x="258120" y="1692791"/>
          <a:ext cx="8653890" cy="477302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</a:tblGrid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400" b="1" dirty="0">
                          <a:effectLst/>
                        </a:rPr>
                        <a:t> </a:t>
                      </a:r>
                      <a:r>
                        <a:rPr lang="en-US" sz="4400" b="1" dirty="0" smtClean="0">
                          <a:effectLst/>
                        </a:rPr>
                        <a:t>P</a:t>
                      </a:r>
                      <a:endParaRPr lang="uk-UA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400" b="1" dirty="0">
                          <a:effectLst/>
                        </a:rPr>
                        <a:t> </a:t>
                      </a:r>
                      <a:endParaRPr lang="uk-UA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400" b="1" dirty="0">
                          <a:effectLst/>
                        </a:rPr>
                        <a:t> </a:t>
                      </a:r>
                      <a:endParaRPr lang="uk-UA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400" b="1" dirty="0">
                          <a:effectLst/>
                        </a:rPr>
                        <a:t> </a:t>
                      </a:r>
                      <a:endParaRPr lang="uk-UA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400" b="1" dirty="0">
                          <a:effectLst/>
                        </a:rPr>
                        <a:t> </a:t>
                      </a:r>
                      <a:endParaRPr lang="uk-UA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400" b="1" dirty="0">
                          <a:effectLst/>
                        </a:rPr>
                        <a:t> </a:t>
                      </a:r>
                      <a:endParaRPr lang="uk-UA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400" b="1" dirty="0">
                          <a:effectLst/>
                        </a:rPr>
                        <a:t> </a:t>
                      </a:r>
                      <a:endParaRPr lang="uk-UA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400" b="1" dirty="0">
                          <a:effectLst/>
                        </a:rPr>
                        <a:t> </a:t>
                      </a:r>
                      <a:endParaRPr lang="uk-UA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400" b="1" dirty="0">
                          <a:effectLst/>
                        </a:rPr>
                        <a:t> </a:t>
                      </a:r>
                      <a:endParaRPr lang="uk-UA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400" b="1" dirty="0">
                          <a:effectLst/>
                        </a:rPr>
                        <a:t> </a:t>
                      </a:r>
                      <a:endParaRPr lang="uk-UA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Е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Д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К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Т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О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Р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63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2.gstatic.com/images?q=tbn:ANd9GcSHayq0H600fIe2NLEgZUwtwUqAML52JS77UDIZQdjQUIBQ-9qGwLW6Yw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3" y="25084"/>
            <a:ext cx="1382649" cy="13826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yak-prosto.com/images/d/1/yak-virishuvati-zavdann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717" y="87986"/>
            <a:ext cx="1218853" cy="12568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500439546"/>
              </p:ext>
            </p:extLst>
          </p:nvPr>
        </p:nvGraphicFramePr>
        <p:xfrm>
          <a:off x="1835696" y="180725"/>
          <a:ext cx="5804166" cy="416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6" y="-22849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Выгнутая влево стрелка 9"/>
          <p:cNvSpPr/>
          <p:nvPr/>
        </p:nvSpPr>
        <p:spPr>
          <a:xfrm flipH="1">
            <a:off x="7849717" y="1170877"/>
            <a:ext cx="1062294" cy="1043827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251520" y="1042214"/>
            <a:ext cx="1080119" cy="1301154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C00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3" name="Picture 2" descr="http://formula-r.com/upload/iblock/767/767592cf1fdcc50790d7e5137a89771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57" y="4509120"/>
            <a:ext cx="2503989" cy="215524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641293"/>
              </p:ext>
            </p:extLst>
          </p:nvPr>
        </p:nvGraphicFramePr>
        <p:xfrm>
          <a:off x="258120" y="1692791"/>
          <a:ext cx="8653890" cy="468853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</a:tblGrid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en-US" sz="3600" b="1" dirty="0" smtClean="0">
                          <a:effectLst/>
                        </a:rPr>
                        <a:t>P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О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З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П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Л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Ю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В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Ч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Е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Д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К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Т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О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Р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47665" y="750824"/>
            <a:ext cx="6132986" cy="600075"/>
          </a:xfrm>
          <a:prstGeom prst="plaqu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Інструмент для «розпилювання» </a:t>
            </a:r>
            <a:r>
              <a:rPr lang="uk-UA" sz="2400" b="1" dirty="0" smtClean="0">
                <a:solidFill>
                  <a:srgbClr val="FF0000"/>
                </a:solidFill>
              </a:rPr>
              <a:t>фарби</a:t>
            </a:r>
            <a:endParaRPr lang="uk-U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92791"/>
            <a:ext cx="630595" cy="521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75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2.gstatic.com/images?q=tbn:ANd9GcSHayq0H600fIe2NLEgZUwtwUqAML52JS77UDIZQdjQUIBQ-9qGwLW6Yw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3" y="25084"/>
            <a:ext cx="1382649" cy="13826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yak-prosto.com/images/d/1/yak-virishuvati-zavdann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717" y="87986"/>
            <a:ext cx="1218853" cy="12568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23379247"/>
              </p:ext>
            </p:extLst>
          </p:nvPr>
        </p:nvGraphicFramePr>
        <p:xfrm>
          <a:off x="1835696" y="180725"/>
          <a:ext cx="5804166" cy="416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6" y="-22849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Выгнутая влево стрелка 9"/>
          <p:cNvSpPr/>
          <p:nvPr/>
        </p:nvSpPr>
        <p:spPr>
          <a:xfrm flipH="1">
            <a:off x="7849717" y="1170877"/>
            <a:ext cx="1062294" cy="1043827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251520" y="1042214"/>
            <a:ext cx="1080119" cy="1301154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C00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3" name="Picture 2" descr="http://formula-r.com/upload/iblock/767/767592cf1fdcc50790d7e5137a89771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57" y="4509120"/>
            <a:ext cx="2503989" cy="215524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684842"/>
              </p:ext>
            </p:extLst>
          </p:nvPr>
        </p:nvGraphicFramePr>
        <p:xfrm>
          <a:off x="258120" y="1692791"/>
          <a:ext cx="8653890" cy="47120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</a:tblGrid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en-US" sz="3600" b="1" dirty="0" smtClean="0">
                          <a:effectLst/>
                        </a:rPr>
                        <a:t>P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О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З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П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Л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Ю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В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Ч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>
                          <a:effectLst/>
                        </a:rPr>
                        <a:t> </a:t>
                      </a:r>
                      <a:r>
                        <a:rPr lang="uk-UA" sz="4000" b="1" dirty="0" smtClean="0">
                          <a:effectLst/>
                        </a:rPr>
                        <a:t>Е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Д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К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Т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О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Р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47665" y="750824"/>
            <a:ext cx="6132986" cy="600075"/>
          </a:xfrm>
          <a:prstGeom prst="plaqu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Інструмент для рисування широких </a:t>
            </a:r>
            <a:r>
              <a:rPr lang="uk-UA" sz="2400" b="1" dirty="0" smtClean="0">
                <a:solidFill>
                  <a:srgbClr val="FF0000"/>
                </a:solidFill>
              </a:rPr>
              <a:t>ліній</a:t>
            </a:r>
            <a:endParaRPr lang="uk-U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56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2.gstatic.com/images?q=tbn:ANd9GcSHayq0H600fIe2NLEgZUwtwUqAML52JS77UDIZQdjQUIBQ-9qGwLW6Yw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3" y="25084"/>
            <a:ext cx="1382649" cy="13826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yak-prosto.com/images/d/1/yak-virishuvati-zavdann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717" y="87986"/>
            <a:ext cx="1218853" cy="12568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264029243"/>
              </p:ext>
            </p:extLst>
          </p:nvPr>
        </p:nvGraphicFramePr>
        <p:xfrm>
          <a:off x="1835696" y="180725"/>
          <a:ext cx="5804166" cy="416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6" y="-22849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Выгнутая влево стрелка 9"/>
          <p:cNvSpPr/>
          <p:nvPr/>
        </p:nvSpPr>
        <p:spPr>
          <a:xfrm flipH="1">
            <a:off x="7849717" y="1170877"/>
            <a:ext cx="1062294" cy="1043827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251520" y="1042214"/>
            <a:ext cx="1080119" cy="1301154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C00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3" name="Picture 2" descr="http://formula-r.com/upload/iblock/767/767592cf1fdcc50790d7e5137a89771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57" y="4509120"/>
            <a:ext cx="2503989" cy="215524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427740"/>
              </p:ext>
            </p:extLst>
          </p:nvPr>
        </p:nvGraphicFramePr>
        <p:xfrm>
          <a:off x="258120" y="1692791"/>
          <a:ext cx="8653890" cy="47120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</a:tblGrid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en-US" sz="3600" b="1" dirty="0" smtClean="0">
                          <a:effectLst/>
                        </a:rPr>
                        <a:t>P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О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З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П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Л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Ю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В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Ч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П</a:t>
                      </a:r>
                      <a:r>
                        <a:rPr lang="uk-UA" sz="4000" b="1" dirty="0">
                          <a:effectLst/>
                        </a:rPr>
                        <a:t> 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>
                          <a:effectLst/>
                        </a:rPr>
                        <a:t> </a:t>
                      </a:r>
                      <a:r>
                        <a:rPr lang="uk-UA" sz="4000" b="1" dirty="0" smtClean="0">
                          <a:effectLst/>
                        </a:rPr>
                        <a:t>Е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Н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З</a:t>
                      </a:r>
                      <a:r>
                        <a:rPr lang="uk-UA" sz="4000" b="1" dirty="0">
                          <a:effectLst/>
                        </a:rPr>
                        <a:t> 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>
                          <a:effectLst/>
                        </a:rPr>
                        <a:t> </a:t>
                      </a:r>
                      <a:r>
                        <a:rPr lang="uk-UA" sz="4000" b="1" dirty="0" smtClean="0">
                          <a:effectLst/>
                        </a:rPr>
                        <a:t>Е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>
                          <a:effectLst/>
                        </a:rPr>
                        <a:t> </a:t>
                      </a:r>
                      <a:r>
                        <a:rPr lang="uk-UA" sz="4000" b="1" dirty="0" smtClean="0">
                          <a:effectLst/>
                        </a:rPr>
                        <a:t>Л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Ь</a:t>
                      </a:r>
                      <a:r>
                        <a:rPr lang="uk-UA" sz="4000" b="1" dirty="0">
                          <a:effectLst/>
                        </a:rPr>
                        <a:t> 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Д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К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Т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О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Р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47665" y="750824"/>
            <a:ext cx="6132986" cy="600075"/>
          </a:xfrm>
          <a:prstGeom prst="plaqu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Інструмент для рисування широких </a:t>
            </a:r>
            <a:r>
              <a:rPr lang="uk-UA" sz="2400" b="1" dirty="0" smtClean="0">
                <a:solidFill>
                  <a:srgbClr val="FF0000"/>
                </a:solidFill>
              </a:rPr>
              <a:t>ліній</a:t>
            </a:r>
            <a:endParaRPr lang="uk-U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2148"/>
            <a:ext cx="648072" cy="547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92791"/>
            <a:ext cx="630595" cy="521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64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2.gstatic.com/images?q=tbn:ANd9GcRA_qvCZK_KFR9QgQJaC9xgJivCVljZxLnLMFm4XWITl0ObkDu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214" y="111959"/>
            <a:ext cx="1455856" cy="9096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1376577" y="137016"/>
            <a:ext cx="7200807" cy="1797335"/>
            <a:chOff x="1376577" y="137016"/>
            <a:chExt cx="7200807" cy="1797335"/>
          </a:xfrm>
        </p:grpSpPr>
        <p:sp>
          <p:nvSpPr>
            <p:cNvPr id="9" name="Shape 8"/>
            <p:cNvSpPr/>
            <p:nvPr/>
          </p:nvSpPr>
          <p:spPr>
            <a:xfrm>
              <a:off x="1376577" y="364166"/>
              <a:ext cx="7200807" cy="1570185"/>
            </a:xfrm>
            <a:prstGeom prst="leftRightRibbon">
              <a:avLst/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2807676" y="549420"/>
              <a:ext cx="1984713" cy="769391"/>
            </a:xfrm>
            <a:custGeom>
              <a:avLst/>
              <a:gdLst>
                <a:gd name="connsiteX0" fmla="*/ 0 w 1984713"/>
                <a:gd name="connsiteY0" fmla="*/ 0 h 769391"/>
                <a:gd name="connsiteX1" fmla="*/ 1984713 w 1984713"/>
                <a:gd name="connsiteY1" fmla="*/ 0 h 769391"/>
                <a:gd name="connsiteX2" fmla="*/ 1984713 w 1984713"/>
                <a:gd name="connsiteY2" fmla="*/ 769391 h 769391"/>
                <a:gd name="connsiteX3" fmla="*/ 0 w 1984713"/>
                <a:gd name="connsiteY3" fmla="*/ 769391 h 769391"/>
                <a:gd name="connsiteX4" fmla="*/ 0 w 1984713"/>
                <a:gd name="connsiteY4" fmla="*/ 0 h 76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4713" h="769391">
                  <a:moveTo>
                    <a:pt x="0" y="0"/>
                  </a:moveTo>
                  <a:lnTo>
                    <a:pt x="1984713" y="0"/>
                  </a:lnTo>
                  <a:lnTo>
                    <a:pt x="1984713" y="769391"/>
                  </a:lnTo>
                  <a:lnTo>
                    <a:pt x="0" y="76939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0" tIns="99568" rIns="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800" b="1" kern="120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Урок-змагання</a:t>
              </a:r>
              <a:endParaRPr lang="uk-UA" sz="2800" b="1" kern="1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 rot="786097">
              <a:off x="5073358" y="137016"/>
              <a:ext cx="3173665" cy="1176217"/>
            </a:xfrm>
            <a:custGeom>
              <a:avLst/>
              <a:gdLst>
                <a:gd name="connsiteX0" fmla="*/ 0 w 4701046"/>
                <a:gd name="connsiteY0" fmla="*/ 0 h 769391"/>
                <a:gd name="connsiteX1" fmla="*/ 4701046 w 4701046"/>
                <a:gd name="connsiteY1" fmla="*/ 0 h 769391"/>
                <a:gd name="connsiteX2" fmla="*/ 4701046 w 4701046"/>
                <a:gd name="connsiteY2" fmla="*/ 769391 h 769391"/>
                <a:gd name="connsiteX3" fmla="*/ 0 w 4701046"/>
                <a:gd name="connsiteY3" fmla="*/ 769391 h 769391"/>
                <a:gd name="connsiteX4" fmla="*/ 0 w 4701046"/>
                <a:gd name="connsiteY4" fmla="*/ 0 h 76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1046" h="769391">
                  <a:moveTo>
                    <a:pt x="0" y="0"/>
                  </a:moveTo>
                  <a:lnTo>
                    <a:pt x="4701046" y="0"/>
                  </a:lnTo>
                  <a:lnTo>
                    <a:pt x="4701046" y="769391"/>
                  </a:lnTo>
                  <a:lnTo>
                    <a:pt x="0" y="76939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0" tIns="99568" rIns="0" bIns="106680" numCol="1" spcCol="1270" anchor="ctr" anchorCtr="0">
              <a:prstTxWarp prst="textTriangle">
                <a:avLst/>
              </a:prstTxWarp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800" b="1" kern="1200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/>
              </a:r>
              <a:br>
                <a:rPr lang="uk-UA" sz="2800" b="1" kern="1200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</a:br>
              <a:r>
                <a:rPr lang="uk-UA" sz="2800" b="1" kern="1200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Конкурси</a:t>
              </a:r>
              <a:endParaRPr lang="uk-UA" sz="28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09686867"/>
              </p:ext>
            </p:extLst>
          </p:nvPr>
        </p:nvGraphicFramePr>
        <p:xfrm>
          <a:off x="179512" y="1549755"/>
          <a:ext cx="8964488" cy="5047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http://www.bbz.com.ua/sites/default/files/2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221" y="364166"/>
            <a:ext cx="1453697" cy="110301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0.gstatic.com/images?q=tbn:ANd9GcS91fnpXM0PqBy5hvkj56N8GltQMbdBURJmqjvQUYMI1VG1BtL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046">
            <a:off x="213017" y="481519"/>
            <a:ext cx="1080120" cy="10801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2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2.gstatic.com/images?q=tbn:ANd9GcSHayq0H600fIe2NLEgZUwtwUqAML52JS77UDIZQdjQUIBQ-9qGwLW6Yw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3" y="25084"/>
            <a:ext cx="1382649" cy="13826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yak-prosto.com/images/d/1/yak-virishuvati-zavdann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717" y="87986"/>
            <a:ext cx="1218853" cy="12568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303109975"/>
              </p:ext>
            </p:extLst>
          </p:nvPr>
        </p:nvGraphicFramePr>
        <p:xfrm>
          <a:off x="1835696" y="180725"/>
          <a:ext cx="5804166" cy="416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6" y="-22849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Выгнутая влево стрелка 9"/>
          <p:cNvSpPr/>
          <p:nvPr/>
        </p:nvSpPr>
        <p:spPr>
          <a:xfrm flipH="1">
            <a:off x="7849717" y="1170877"/>
            <a:ext cx="1062294" cy="1043827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251520" y="1042214"/>
            <a:ext cx="1080119" cy="1301154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C00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3" name="Picture 2" descr="http://formula-r.com/upload/iblock/767/767592cf1fdcc50790d7e5137a89771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57" y="4509120"/>
            <a:ext cx="2503989" cy="215524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68509"/>
              </p:ext>
            </p:extLst>
          </p:nvPr>
        </p:nvGraphicFramePr>
        <p:xfrm>
          <a:off x="258120" y="1692791"/>
          <a:ext cx="8653890" cy="47120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</a:tblGrid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en-US" sz="3600" b="1" dirty="0" smtClean="0">
                          <a:effectLst/>
                        </a:rPr>
                        <a:t>P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О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З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П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Л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Ю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В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Ч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П</a:t>
                      </a:r>
                      <a:r>
                        <a:rPr lang="uk-UA" sz="4000" b="1" dirty="0">
                          <a:effectLst/>
                        </a:rPr>
                        <a:t> 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>
                          <a:effectLst/>
                        </a:rPr>
                        <a:t> </a:t>
                      </a:r>
                      <a:r>
                        <a:rPr lang="uk-UA" sz="4000" b="1" dirty="0" smtClean="0">
                          <a:effectLst/>
                        </a:rPr>
                        <a:t>Е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Н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З</a:t>
                      </a:r>
                      <a:r>
                        <a:rPr lang="uk-UA" sz="4000" b="1" dirty="0">
                          <a:effectLst/>
                        </a:rPr>
                        <a:t> 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>
                          <a:effectLst/>
                        </a:rPr>
                        <a:t> </a:t>
                      </a:r>
                      <a:r>
                        <a:rPr lang="uk-UA" sz="4000" b="1" dirty="0" smtClean="0">
                          <a:effectLst/>
                        </a:rPr>
                        <a:t>Е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>
                          <a:effectLst/>
                        </a:rPr>
                        <a:t> </a:t>
                      </a:r>
                      <a:r>
                        <a:rPr lang="uk-UA" sz="4000" b="1" dirty="0" smtClean="0">
                          <a:effectLst/>
                        </a:rPr>
                        <a:t>Л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Ь</a:t>
                      </a:r>
                      <a:r>
                        <a:rPr lang="uk-UA" sz="4000" b="1" dirty="0">
                          <a:effectLst/>
                        </a:rPr>
                        <a:t> 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Д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К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Т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О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Р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47665" y="750824"/>
            <a:ext cx="6132986" cy="1000125"/>
          </a:xfrm>
          <a:prstGeom prst="plaqu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FF0000"/>
                </a:solidFill>
              </a:rPr>
              <a:t>Пункт меню, за допомогою якого можна змінити </a:t>
            </a:r>
            <a:r>
              <a:rPr lang="uk-UA" sz="2400" b="1" dirty="0" smtClean="0">
                <a:solidFill>
                  <a:srgbClr val="FF0000"/>
                </a:solidFill>
              </a:rPr>
              <a:t>масштаб</a:t>
            </a:r>
            <a:endParaRPr lang="uk-UA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2148"/>
            <a:ext cx="648072" cy="547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92791"/>
            <a:ext cx="630595" cy="521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39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2.gstatic.com/images?q=tbn:ANd9GcSHayq0H600fIe2NLEgZUwtwUqAML52JS77UDIZQdjQUIBQ-9qGwLW6Yw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3" y="25084"/>
            <a:ext cx="1382649" cy="13826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yak-prosto.com/images/d/1/yak-virishuvati-zavdann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717" y="87986"/>
            <a:ext cx="1218853" cy="12568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56159433"/>
              </p:ext>
            </p:extLst>
          </p:nvPr>
        </p:nvGraphicFramePr>
        <p:xfrm>
          <a:off x="1835696" y="180725"/>
          <a:ext cx="5804166" cy="416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6" y="-22849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Выгнутая влево стрелка 9"/>
          <p:cNvSpPr/>
          <p:nvPr/>
        </p:nvSpPr>
        <p:spPr>
          <a:xfrm flipH="1">
            <a:off x="7849717" y="1170877"/>
            <a:ext cx="1062294" cy="1043827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251520" y="1042214"/>
            <a:ext cx="1080119" cy="1301154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C00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3" name="Picture 2" descr="http://formula-r.com/upload/iblock/767/767592cf1fdcc50790d7e5137a89771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57" y="4509120"/>
            <a:ext cx="2503989" cy="215524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279938"/>
              </p:ext>
            </p:extLst>
          </p:nvPr>
        </p:nvGraphicFramePr>
        <p:xfrm>
          <a:off x="258120" y="1692791"/>
          <a:ext cx="8653890" cy="47120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</a:tblGrid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en-US" sz="3600" b="1" dirty="0" smtClean="0">
                          <a:effectLst/>
                        </a:rPr>
                        <a:t>P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О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З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П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Л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Ю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В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Ч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П</a:t>
                      </a:r>
                      <a:r>
                        <a:rPr lang="uk-UA" sz="4000" b="1" dirty="0">
                          <a:effectLst/>
                        </a:rPr>
                        <a:t> 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>
                          <a:effectLst/>
                        </a:rPr>
                        <a:t> </a:t>
                      </a:r>
                      <a:r>
                        <a:rPr lang="uk-UA" sz="4000" b="1" dirty="0" smtClean="0">
                          <a:effectLst/>
                        </a:rPr>
                        <a:t>Е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Н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З</a:t>
                      </a:r>
                      <a:r>
                        <a:rPr lang="uk-UA" sz="4000" b="1" dirty="0">
                          <a:effectLst/>
                        </a:rPr>
                        <a:t> 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>
                          <a:effectLst/>
                        </a:rPr>
                        <a:t> </a:t>
                      </a:r>
                      <a:r>
                        <a:rPr lang="uk-UA" sz="4000" b="1" dirty="0" smtClean="0">
                          <a:effectLst/>
                        </a:rPr>
                        <a:t>Е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>
                          <a:effectLst/>
                        </a:rPr>
                        <a:t> </a:t>
                      </a:r>
                      <a:r>
                        <a:rPr lang="uk-UA" sz="4000" b="1" dirty="0" smtClean="0">
                          <a:effectLst/>
                        </a:rPr>
                        <a:t>Л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Ь</a:t>
                      </a:r>
                      <a:r>
                        <a:rPr lang="uk-UA" sz="4000" b="1" dirty="0">
                          <a:effectLst/>
                        </a:rPr>
                        <a:t> 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В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Д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К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Т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О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Р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47665" y="750824"/>
            <a:ext cx="6132986" cy="1000125"/>
          </a:xfrm>
          <a:prstGeom prst="plaqu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FF0000"/>
                </a:solidFill>
              </a:rPr>
              <a:t>Пункт меню, за допомогою якого можна змінити </a:t>
            </a:r>
            <a:r>
              <a:rPr lang="uk-UA" sz="2400" b="1" dirty="0" smtClean="0">
                <a:solidFill>
                  <a:srgbClr val="FF0000"/>
                </a:solidFill>
              </a:rPr>
              <a:t>масштаб</a:t>
            </a:r>
            <a:endParaRPr lang="uk-UA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2148"/>
            <a:ext cx="648072" cy="547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92791"/>
            <a:ext cx="630595" cy="521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490" y="2936223"/>
            <a:ext cx="476214" cy="488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10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2.gstatic.com/images?q=tbn:ANd9GcSHayq0H600fIe2NLEgZUwtwUqAML52JS77UDIZQdjQUIBQ-9qGwLW6Yw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3" y="25084"/>
            <a:ext cx="1382649" cy="13826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yak-prosto.com/images/d/1/yak-virishuvati-zavdann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717" y="87986"/>
            <a:ext cx="1218853" cy="12568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275128926"/>
              </p:ext>
            </p:extLst>
          </p:nvPr>
        </p:nvGraphicFramePr>
        <p:xfrm>
          <a:off x="1835696" y="180725"/>
          <a:ext cx="5804166" cy="416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6" y="-22849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Выгнутая влево стрелка 9"/>
          <p:cNvSpPr/>
          <p:nvPr/>
        </p:nvSpPr>
        <p:spPr>
          <a:xfrm flipH="1">
            <a:off x="7849717" y="1170877"/>
            <a:ext cx="1062294" cy="1043827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251520" y="1042214"/>
            <a:ext cx="1080119" cy="1301154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C00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3" name="Picture 2" descr="http://formula-r.com/upload/iblock/767/767592cf1fdcc50790d7e5137a89771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57" y="4509120"/>
            <a:ext cx="2503989" cy="215524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500160"/>
              </p:ext>
            </p:extLst>
          </p:nvPr>
        </p:nvGraphicFramePr>
        <p:xfrm>
          <a:off x="258120" y="1692791"/>
          <a:ext cx="8653890" cy="47120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</a:tblGrid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en-US" sz="3600" b="1" dirty="0" smtClean="0">
                          <a:effectLst/>
                        </a:rPr>
                        <a:t>P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О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З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П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Л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Ю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В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Ч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П</a:t>
                      </a:r>
                      <a:r>
                        <a:rPr lang="uk-UA" sz="4000" b="1" dirty="0">
                          <a:effectLst/>
                        </a:rPr>
                        <a:t> 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>
                          <a:effectLst/>
                        </a:rPr>
                        <a:t> </a:t>
                      </a:r>
                      <a:r>
                        <a:rPr lang="uk-UA" sz="4000" b="1" dirty="0" smtClean="0">
                          <a:effectLst/>
                        </a:rPr>
                        <a:t>Е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Н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З</a:t>
                      </a:r>
                      <a:r>
                        <a:rPr lang="uk-UA" sz="4000" b="1" dirty="0">
                          <a:effectLst/>
                        </a:rPr>
                        <a:t> 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>
                          <a:effectLst/>
                        </a:rPr>
                        <a:t> </a:t>
                      </a:r>
                      <a:r>
                        <a:rPr lang="uk-UA" sz="4000" b="1" dirty="0" smtClean="0">
                          <a:effectLst/>
                        </a:rPr>
                        <a:t>Е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>
                          <a:effectLst/>
                        </a:rPr>
                        <a:t> </a:t>
                      </a:r>
                      <a:r>
                        <a:rPr lang="uk-UA" sz="4000" b="1" dirty="0" smtClean="0">
                          <a:effectLst/>
                        </a:rPr>
                        <a:t>Л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Ь</a:t>
                      </a:r>
                      <a:r>
                        <a:rPr lang="uk-UA" sz="4000" b="1" dirty="0">
                          <a:effectLst/>
                        </a:rPr>
                        <a:t> 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В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Д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К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Т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О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Р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61407" y="658685"/>
            <a:ext cx="6132986" cy="1000125"/>
          </a:xfrm>
          <a:prstGeom prst="plaqu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FF0000"/>
                </a:solidFill>
              </a:rPr>
              <a:t>Інструмент для </a:t>
            </a:r>
            <a:r>
              <a:rPr lang="uk-UA" sz="2400" b="1" dirty="0">
                <a:solidFill>
                  <a:srgbClr val="FF0000"/>
                </a:solidFill>
              </a:rPr>
              <a:t>зафарбовування</a:t>
            </a:r>
            <a:r>
              <a:rPr lang="uk-UA" sz="2000" b="1" dirty="0">
                <a:solidFill>
                  <a:srgbClr val="FF0000"/>
                </a:solidFill>
              </a:rPr>
              <a:t> замкненої області </a:t>
            </a:r>
            <a:r>
              <a:rPr lang="uk-UA" sz="2000" b="1" dirty="0" smtClean="0">
                <a:solidFill>
                  <a:srgbClr val="FF0000"/>
                </a:solidFill>
              </a:rPr>
              <a:t>кольором</a:t>
            </a:r>
            <a:endParaRPr lang="uk-UA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2148"/>
            <a:ext cx="648072" cy="547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92791"/>
            <a:ext cx="630595" cy="521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490" y="2936223"/>
            <a:ext cx="476214" cy="488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78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2.gstatic.com/images?q=tbn:ANd9GcSHayq0H600fIe2NLEgZUwtwUqAML52JS77UDIZQdjQUIBQ-9qGwLW6Yw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3" y="25084"/>
            <a:ext cx="1382649" cy="13826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yak-prosto.com/images/d/1/yak-virishuvati-zavdann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717" y="87986"/>
            <a:ext cx="1218853" cy="12568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3156650"/>
              </p:ext>
            </p:extLst>
          </p:nvPr>
        </p:nvGraphicFramePr>
        <p:xfrm>
          <a:off x="1835696" y="180725"/>
          <a:ext cx="5804166" cy="416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6" y="-22849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Выгнутая влево стрелка 9"/>
          <p:cNvSpPr/>
          <p:nvPr/>
        </p:nvSpPr>
        <p:spPr>
          <a:xfrm flipH="1">
            <a:off x="7849717" y="1170877"/>
            <a:ext cx="1062294" cy="1043827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251520" y="1042214"/>
            <a:ext cx="1080119" cy="1301154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C00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3" name="Picture 2" descr="http://formula-r.com/upload/iblock/767/767592cf1fdcc50790d7e5137a89771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57" y="4509120"/>
            <a:ext cx="2503989" cy="215524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704941"/>
              </p:ext>
            </p:extLst>
          </p:nvPr>
        </p:nvGraphicFramePr>
        <p:xfrm>
          <a:off x="258120" y="1692791"/>
          <a:ext cx="8653890" cy="47120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</a:tblGrid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en-US" sz="3600" b="1" dirty="0" smtClean="0">
                          <a:effectLst/>
                        </a:rPr>
                        <a:t>P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О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З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П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Л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Ю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В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Ч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П</a:t>
                      </a:r>
                      <a:r>
                        <a:rPr lang="uk-UA" sz="4000" b="1" dirty="0">
                          <a:effectLst/>
                        </a:rPr>
                        <a:t> 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>
                          <a:effectLst/>
                        </a:rPr>
                        <a:t> </a:t>
                      </a:r>
                      <a:r>
                        <a:rPr lang="uk-UA" sz="4000" b="1" dirty="0" smtClean="0">
                          <a:effectLst/>
                        </a:rPr>
                        <a:t>Е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Н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З</a:t>
                      </a:r>
                      <a:r>
                        <a:rPr lang="uk-UA" sz="4000" b="1" dirty="0">
                          <a:effectLst/>
                        </a:rPr>
                        <a:t> 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>
                          <a:effectLst/>
                        </a:rPr>
                        <a:t> </a:t>
                      </a:r>
                      <a:r>
                        <a:rPr lang="uk-UA" sz="4000" b="1" dirty="0" smtClean="0">
                          <a:effectLst/>
                        </a:rPr>
                        <a:t>Е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>
                          <a:effectLst/>
                        </a:rPr>
                        <a:t> </a:t>
                      </a:r>
                      <a:r>
                        <a:rPr lang="uk-UA" sz="4000" b="1" dirty="0" smtClean="0">
                          <a:effectLst/>
                        </a:rPr>
                        <a:t>Л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Ь</a:t>
                      </a:r>
                      <a:r>
                        <a:rPr lang="uk-UA" sz="4000" b="1" dirty="0">
                          <a:effectLst/>
                        </a:rPr>
                        <a:t> 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В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Д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З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Л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В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К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К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Т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О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Р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61407" y="658685"/>
            <a:ext cx="6132986" cy="1000125"/>
          </a:xfrm>
          <a:prstGeom prst="plaqu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FF0000"/>
                </a:solidFill>
              </a:rPr>
              <a:t>Інструмент для </a:t>
            </a:r>
            <a:r>
              <a:rPr lang="uk-UA" sz="2400" b="1" dirty="0">
                <a:solidFill>
                  <a:srgbClr val="FF0000"/>
                </a:solidFill>
              </a:rPr>
              <a:t>зафарбовування</a:t>
            </a:r>
            <a:r>
              <a:rPr lang="uk-UA" sz="2000" b="1" dirty="0">
                <a:solidFill>
                  <a:srgbClr val="FF0000"/>
                </a:solidFill>
              </a:rPr>
              <a:t> замкненої області </a:t>
            </a:r>
            <a:r>
              <a:rPr lang="uk-UA" sz="2000" b="1" dirty="0" smtClean="0">
                <a:solidFill>
                  <a:srgbClr val="FF0000"/>
                </a:solidFill>
              </a:rPr>
              <a:t>кольором</a:t>
            </a:r>
            <a:endParaRPr lang="uk-UA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2148"/>
            <a:ext cx="648072" cy="547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92791"/>
            <a:ext cx="630595" cy="521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490" y="2936223"/>
            <a:ext cx="476214" cy="488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63" y="3514153"/>
            <a:ext cx="577513" cy="522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19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2.gstatic.com/images?q=tbn:ANd9GcSHayq0H600fIe2NLEgZUwtwUqAML52JS77UDIZQdjQUIBQ-9qGwLW6Yw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3" y="25084"/>
            <a:ext cx="1382649" cy="13826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yak-prosto.com/images/d/1/yak-virishuvati-zavdann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717" y="87986"/>
            <a:ext cx="1218853" cy="12568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98111984"/>
              </p:ext>
            </p:extLst>
          </p:nvPr>
        </p:nvGraphicFramePr>
        <p:xfrm>
          <a:off x="1835696" y="180725"/>
          <a:ext cx="5804166" cy="416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6" y="-22849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Выгнутая влево стрелка 9"/>
          <p:cNvSpPr/>
          <p:nvPr/>
        </p:nvSpPr>
        <p:spPr>
          <a:xfrm flipH="1">
            <a:off x="7849717" y="1170877"/>
            <a:ext cx="1062294" cy="1043827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251520" y="1042214"/>
            <a:ext cx="1080119" cy="1301154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C00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3" name="Picture 2" descr="http://formula-r.com/upload/iblock/767/767592cf1fdcc50790d7e5137a89771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57" y="4509120"/>
            <a:ext cx="2503989" cy="215524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403010"/>
              </p:ext>
            </p:extLst>
          </p:nvPr>
        </p:nvGraphicFramePr>
        <p:xfrm>
          <a:off x="258120" y="1692791"/>
          <a:ext cx="8653890" cy="47120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</a:tblGrid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en-US" sz="3600" b="1" dirty="0" smtClean="0">
                          <a:effectLst/>
                        </a:rPr>
                        <a:t>P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О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З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П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Л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Ю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В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Ч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П</a:t>
                      </a:r>
                      <a:r>
                        <a:rPr lang="uk-UA" sz="4000" b="1" dirty="0">
                          <a:effectLst/>
                        </a:rPr>
                        <a:t> 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>
                          <a:effectLst/>
                        </a:rPr>
                        <a:t> </a:t>
                      </a:r>
                      <a:r>
                        <a:rPr lang="uk-UA" sz="4000" b="1" dirty="0" smtClean="0">
                          <a:effectLst/>
                        </a:rPr>
                        <a:t>Е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Н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З</a:t>
                      </a:r>
                      <a:r>
                        <a:rPr lang="uk-UA" sz="4000" b="1" dirty="0">
                          <a:effectLst/>
                        </a:rPr>
                        <a:t> 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>
                          <a:effectLst/>
                        </a:rPr>
                        <a:t> </a:t>
                      </a:r>
                      <a:r>
                        <a:rPr lang="uk-UA" sz="4000" b="1" dirty="0" smtClean="0">
                          <a:effectLst/>
                        </a:rPr>
                        <a:t>Е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>
                          <a:effectLst/>
                        </a:rPr>
                        <a:t> </a:t>
                      </a:r>
                      <a:r>
                        <a:rPr lang="uk-UA" sz="4000" b="1" dirty="0" smtClean="0">
                          <a:effectLst/>
                        </a:rPr>
                        <a:t>Л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Ь</a:t>
                      </a:r>
                      <a:r>
                        <a:rPr lang="uk-UA" sz="4000" b="1" dirty="0">
                          <a:effectLst/>
                        </a:rPr>
                        <a:t> 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В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Д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З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Л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В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К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К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Т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О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Р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61407" y="658685"/>
            <a:ext cx="6132986" cy="660083"/>
          </a:xfrm>
          <a:prstGeom prst="plaqu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700" b="1" dirty="0">
                <a:solidFill>
                  <a:srgbClr val="FF0000"/>
                </a:solidFill>
              </a:rPr>
              <a:t>Інструмент для стирання </a:t>
            </a:r>
            <a:r>
              <a:rPr lang="uk-UA" sz="2700" b="1" dirty="0" smtClean="0">
                <a:solidFill>
                  <a:srgbClr val="FF0000"/>
                </a:solidFill>
              </a:rPr>
              <a:t>зображення</a:t>
            </a:r>
            <a:endParaRPr lang="uk-UA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2148"/>
            <a:ext cx="648072" cy="547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92791"/>
            <a:ext cx="630595" cy="521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490" y="2936223"/>
            <a:ext cx="476214" cy="488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63" y="3514153"/>
            <a:ext cx="577513" cy="522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2.gstatic.com/images?q=tbn:ANd9GcSHayq0H600fIe2NLEgZUwtwUqAML52JS77UDIZQdjQUIBQ-9qGwLW6Yw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3" y="25084"/>
            <a:ext cx="1382649" cy="13826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yak-prosto.com/images/d/1/yak-virishuvati-zavdann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717" y="87986"/>
            <a:ext cx="1218853" cy="12568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853464820"/>
              </p:ext>
            </p:extLst>
          </p:nvPr>
        </p:nvGraphicFramePr>
        <p:xfrm>
          <a:off x="1835696" y="180725"/>
          <a:ext cx="5804166" cy="416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6" y="-22849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Выгнутая влево стрелка 9"/>
          <p:cNvSpPr/>
          <p:nvPr/>
        </p:nvSpPr>
        <p:spPr>
          <a:xfrm flipH="1">
            <a:off x="7849717" y="1170877"/>
            <a:ext cx="1062294" cy="1043827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251520" y="1042214"/>
            <a:ext cx="1080119" cy="1301154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C00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3" name="Picture 2" descr="http://formula-r.com/upload/iblock/767/767592cf1fdcc50790d7e5137a89771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57" y="4509120"/>
            <a:ext cx="2503989" cy="215524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193590"/>
              </p:ext>
            </p:extLst>
          </p:nvPr>
        </p:nvGraphicFramePr>
        <p:xfrm>
          <a:off x="258120" y="1692791"/>
          <a:ext cx="8653890" cy="47120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</a:tblGrid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en-US" sz="3600" b="1" dirty="0" smtClean="0">
                          <a:effectLst/>
                        </a:rPr>
                        <a:t>P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О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З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П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Л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Ю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В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Ч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П</a:t>
                      </a:r>
                      <a:r>
                        <a:rPr lang="uk-UA" sz="4000" b="1" dirty="0">
                          <a:effectLst/>
                        </a:rPr>
                        <a:t> 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>
                          <a:effectLst/>
                        </a:rPr>
                        <a:t> </a:t>
                      </a:r>
                      <a:r>
                        <a:rPr lang="uk-UA" sz="4000" b="1" dirty="0" smtClean="0">
                          <a:effectLst/>
                        </a:rPr>
                        <a:t>Е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Н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З</a:t>
                      </a:r>
                      <a:r>
                        <a:rPr lang="uk-UA" sz="4000" b="1" dirty="0">
                          <a:effectLst/>
                        </a:rPr>
                        <a:t> 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>
                          <a:effectLst/>
                        </a:rPr>
                        <a:t> </a:t>
                      </a:r>
                      <a:r>
                        <a:rPr lang="uk-UA" sz="4000" b="1" dirty="0" smtClean="0">
                          <a:effectLst/>
                        </a:rPr>
                        <a:t>Е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>
                          <a:effectLst/>
                        </a:rPr>
                        <a:t> </a:t>
                      </a:r>
                      <a:r>
                        <a:rPr lang="uk-UA" sz="4000" b="1" dirty="0" smtClean="0">
                          <a:effectLst/>
                        </a:rPr>
                        <a:t>Л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Ь</a:t>
                      </a:r>
                      <a:r>
                        <a:rPr lang="uk-UA" sz="4000" b="1" dirty="0">
                          <a:effectLst/>
                        </a:rPr>
                        <a:t> 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В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Д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З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Л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В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К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Л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С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Т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К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Т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О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Р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61407" y="658685"/>
            <a:ext cx="6132986" cy="660083"/>
          </a:xfrm>
          <a:prstGeom prst="plaqu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700" b="1" dirty="0">
                <a:solidFill>
                  <a:srgbClr val="FF0000"/>
                </a:solidFill>
              </a:rPr>
              <a:t>Інструмент для стирання </a:t>
            </a:r>
            <a:r>
              <a:rPr lang="uk-UA" sz="2700" b="1" dirty="0" smtClean="0">
                <a:solidFill>
                  <a:srgbClr val="FF0000"/>
                </a:solidFill>
              </a:rPr>
              <a:t>зображення</a:t>
            </a:r>
            <a:endParaRPr lang="uk-UA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2148"/>
            <a:ext cx="648072" cy="547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92791"/>
            <a:ext cx="630595" cy="521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490" y="2936223"/>
            <a:ext cx="476214" cy="488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63" y="3514153"/>
            <a:ext cx="577513" cy="522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4149080"/>
            <a:ext cx="523875" cy="432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9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2.gstatic.com/images?q=tbn:ANd9GcSHayq0H600fIe2NLEgZUwtwUqAML52JS77UDIZQdjQUIBQ-9qGwLW6Yw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3" y="25084"/>
            <a:ext cx="1382649" cy="13826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yak-prosto.com/images/d/1/yak-virishuvati-zavdann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717" y="87986"/>
            <a:ext cx="1218853" cy="12568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475525661"/>
              </p:ext>
            </p:extLst>
          </p:nvPr>
        </p:nvGraphicFramePr>
        <p:xfrm>
          <a:off x="1835696" y="180725"/>
          <a:ext cx="5804166" cy="416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6" y="-22849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Выгнутая влево стрелка 9"/>
          <p:cNvSpPr/>
          <p:nvPr/>
        </p:nvSpPr>
        <p:spPr>
          <a:xfrm flipH="1">
            <a:off x="7849717" y="1170877"/>
            <a:ext cx="1062294" cy="1043827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251520" y="1042214"/>
            <a:ext cx="1080119" cy="1301154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C00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3" name="Picture 2" descr="http://formula-r.com/upload/iblock/767/767592cf1fdcc50790d7e5137a89771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57" y="4509120"/>
            <a:ext cx="2503989" cy="215524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696784"/>
              </p:ext>
            </p:extLst>
          </p:nvPr>
        </p:nvGraphicFramePr>
        <p:xfrm>
          <a:off x="258120" y="1692791"/>
          <a:ext cx="8653890" cy="47120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</a:tblGrid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en-US" sz="3600" b="1" dirty="0" smtClean="0">
                          <a:effectLst/>
                        </a:rPr>
                        <a:t>P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О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З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П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Л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Ю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В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Ч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П</a:t>
                      </a:r>
                      <a:r>
                        <a:rPr lang="uk-UA" sz="4000" b="1" dirty="0">
                          <a:effectLst/>
                        </a:rPr>
                        <a:t> 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>
                          <a:effectLst/>
                        </a:rPr>
                        <a:t> </a:t>
                      </a:r>
                      <a:r>
                        <a:rPr lang="uk-UA" sz="4000" b="1" dirty="0" smtClean="0">
                          <a:effectLst/>
                        </a:rPr>
                        <a:t>Е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Н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З</a:t>
                      </a:r>
                      <a:r>
                        <a:rPr lang="uk-UA" sz="4000" b="1" dirty="0">
                          <a:effectLst/>
                        </a:rPr>
                        <a:t> 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>
                          <a:effectLst/>
                        </a:rPr>
                        <a:t> </a:t>
                      </a:r>
                      <a:r>
                        <a:rPr lang="uk-UA" sz="4000" b="1" dirty="0" smtClean="0">
                          <a:effectLst/>
                        </a:rPr>
                        <a:t>Е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>
                          <a:effectLst/>
                        </a:rPr>
                        <a:t> </a:t>
                      </a:r>
                      <a:r>
                        <a:rPr lang="uk-UA" sz="4000" b="1" dirty="0" smtClean="0">
                          <a:effectLst/>
                        </a:rPr>
                        <a:t>Л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Ь</a:t>
                      </a:r>
                      <a:r>
                        <a:rPr lang="uk-UA" sz="4000" b="1" dirty="0">
                          <a:effectLst/>
                        </a:rPr>
                        <a:t> 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В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Д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З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Л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В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К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Л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С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Т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К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Т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О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Р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61407" y="658685"/>
            <a:ext cx="6132986" cy="760095"/>
          </a:xfrm>
          <a:prstGeom prst="plaqu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Панель вибору </a:t>
            </a:r>
            <a:r>
              <a:rPr lang="uk-UA" sz="3200" b="1" dirty="0" smtClean="0">
                <a:solidFill>
                  <a:srgbClr val="FF0000"/>
                </a:solidFill>
              </a:rPr>
              <a:t>кольорів</a:t>
            </a:r>
            <a:endParaRPr lang="uk-U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2148"/>
            <a:ext cx="648072" cy="547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92791"/>
            <a:ext cx="630595" cy="521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490" y="2936223"/>
            <a:ext cx="476214" cy="488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63" y="3514153"/>
            <a:ext cx="577513" cy="522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4149080"/>
            <a:ext cx="523875" cy="432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21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2.gstatic.com/images?q=tbn:ANd9GcSHayq0H600fIe2NLEgZUwtwUqAML52JS77UDIZQdjQUIBQ-9qGwLW6Yw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3" y="25084"/>
            <a:ext cx="1382649" cy="13826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yak-prosto.com/images/d/1/yak-virishuvati-zavdann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717" y="87986"/>
            <a:ext cx="1218853" cy="12568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62385479"/>
              </p:ext>
            </p:extLst>
          </p:nvPr>
        </p:nvGraphicFramePr>
        <p:xfrm>
          <a:off x="1835696" y="180725"/>
          <a:ext cx="5804166" cy="416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6" y="-22849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Выгнутая влево стрелка 9"/>
          <p:cNvSpPr/>
          <p:nvPr/>
        </p:nvSpPr>
        <p:spPr>
          <a:xfrm flipH="1">
            <a:off x="7849717" y="1170877"/>
            <a:ext cx="1062294" cy="1043827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251520" y="1042214"/>
            <a:ext cx="1080119" cy="1301154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C00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3" name="Picture 2" descr="http://formula-r.com/upload/iblock/767/767592cf1fdcc50790d7e5137a89771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57" y="4509120"/>
            <a:ext cx="2503989" cy="215524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727965"/>
              </p:ext>
            </p:extLst>
          </p:nvPr>
        </p:nvGraphicFramePr>
        <p:xfrm>
          <a:off x="258120" y="1692791"/>
          <a:ext cx="8653890" cy="47120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</a:tblGrid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en-US" sz="3600" b="1" dirty="0" smtClean="0">
                          <a:effectLst/>
                        </a:rPr>
                        <a:t>P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О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З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П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Л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Ю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В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Ч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П</a:t>
                      </a:r>
                      <a:r>
                        <a:rPr lang="uk-UA" sz="4000" b="1" dirty="0">
                          <a:effectLst/>
                        </a:rPr>
                        <a:t> 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>
                          <a:effectLst/>
                        </a:rPr>
                        <a:t> </a:t>
                      </a:r>
                      <a:r>
                        <a:rPr lang="uk-UA" sz="4000" b="1" dirty="0" smtClean="0">
                          <a:effectLst/>
                        </a:rPr>
                        <a:t>Е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Н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З</a:t>
                      </a:r>
                      <a:r>
                        <a:rPr lang="uk-UA" sz="4000" b="1" dirty="0">
                          <a:effectLst/>
                        </a:rPr>
                        <a:t> 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>
                          <a:effectLst/>
                        </a:rPr>
                        <a:t> </a:t>
                      </a:r>
                      <a:r>
                        <a:rPr lang="uk-UA" sz="4000" b="1" dirty="0" smtClean="0">
                          <a:effectLst/>
                        </a:rPr>
                        <a:t>Е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>
                          <a:effectLst/>
                        </a:rPr>
                        <a:t> </a:t>
                      </a:r>
                      <a:r>
                        <a:rPr lang="uk-UA" sz="4000" b="1" dirty="0" smtClean="0">
                          <a:effectLst/>
                        </a:rPr>
                        <a:t>Л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Ь</a:t>
                      </a:r>
                      <a:r>
                        <a:rPr lang="uk-UA" sz="4000" b="1" dirty="0">
                          <a:effectLst/>
                        </a:rPr>
                        <a:t> 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В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Д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З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Л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В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К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Л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С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Т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К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П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Л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Т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Р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О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Р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61407" y="658685"/>
            <a:ext cx="6132986" cy="760095"/>
          </a:xfrm>
          <a:prstGeom prst="plaqu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Панель вибору </a:t>
            </a:r>
            <a:r>
              <a:rPr lang="uk-UA" sz="3200" b="1" dirty="0" smtClean="0">
                <a:solidFill>
                  <a:srgbClr val="FF0000"/>
                </a:solidFill>
              </a:rPr>
              <a:t>кольорів</a:t>
            </a:r>
            <a:endParaRPr lang="uk-U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2148"/>
            <a:ext cx="648072" cy="547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92791"/>
            <a:ext cx="630595" cy="521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490" y="2936223"/>
            <a:ext cx="476214" cy="488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63" y="3514153"/>
            <a:ext cx="577513" cy="522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4149080"/>
            <a:ext cx="523875" cy="432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653136"/>
            <a:ext cx="504056" cy="52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27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2.gstatic.com/images?q=tbn:ANd9GcSHayq0H600fIe2NLEgZUwtwUqAML52JS77UDIZQdjQUIBQ-9qGwLW6Yw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3" y="25084"/>
            <a:ext cx="1382649" cy="13826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yak-prosto.com/images/d/1/yak-virishuvati-zavdann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717" y="87986"/>
            <a:ext cx="1218853" cy="12568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969523825"/>
              </p:ext>
            </p:extLst>
          </p:nvPr>
        </p:nvGraphicFramePr>
        <p:xfrm>
          <a:off x="1835696" y="180725"/>
          <a:ext cx="5804166" cy="416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6" y="-22849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Выгнутая влево стрелка 9"/>
          <p:cNvSpPr/>
          <p:nvPr/>
        </p:nvSpPr>
        <p:spPr>
          <a:xfrm flipH="1">
            <a:off x="7849717" y="1170877"/>
            <a:ext cx="1062294" cy="1043827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251520" y="1042214"/>
            <a:ext cx="1080119" cy="1301154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C00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3" name="Picture 2" descr="http://formula-r.com/upload/iblock/767/767592cf1fdcc50790d7e5137a89771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57" y="4509120"/>
            <a:ext cx="2503989" cy="215524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047536"/>
              </p:ext>
            </p:extLst>
          </p:nvPr>
        </p:nvGraphicFramePr>
        <p:xfrm>
          <a:off x="258120" y="1692791"/>
          <a:ext cx="8653890" cy="47120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</a:tblGrid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en-US" sz="3600" b="1" dirty="0" smtClean="0">
                          <a:effectLst/>
                        </a:rPr>
                        <a:t>P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О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З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П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Л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Ю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В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Ч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П</a:t>
                      </a:r>
                      <a:r>
                        <a:rPr lang="uk-UA" sz="4000" b="1" dirty="0">
                          <a:effectLst/>
                        </a:rPr>
                        <a:t> 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>
                          <a:effectLst/>
                        </a:rPr>
                        <a:t> </a:t>
                      </a:r>
                      <a:r>
                        <a:rPr lang="uk-UA" sz="4000" b="1" dirty="0" smtClean="0">
                          <a:effectLst/>
                        </a:rPr>
                        <a:t>Е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Н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З</a:t>
                      </a:r>
                      <a:r>
                        <a:rPr lang="uk-UA" sz="4000" b="1" dirty="0">
                          <a:effectLst/>
                        </a:rPr>
                        <a:t> 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>
                          <a:effectLst/>
                        </a:rPr>
                        <a:t> </a:t>
                      </a:r>
                      <a:r>
                        <a:rPr lang="uk-UA" sz="4000" b="1" dirty="0" smtClean="0">
                          <a:effectLst/>
                        </a:rPr>
                        <a:t>Е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>
                          <a:effectLst/>
                        </a:rPr>
                        <a:t> </a:t>
                      </a:r>
                      <a:r>
                        <a:rPr lang="uk-UA" sz="4000" b="1" dirty="0" smtClean="0">
                          <a:effectLst/>
                        </a:rPr>
                        <a:t>Л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Ь</a:t>
                      </a:r>
                      <a:r>
                        <a:rPr lang="uk-UA" sz="4000" b="1" dirty="0">
                          <a:effectLst/>
                        </a:rPr>
                        <a:t> 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В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Д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З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Л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В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К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Л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С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Т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К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П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Л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Т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Р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О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Р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61407" y="658685"/>
            <a:ext cx="6132986" cy="600075"/>
          </a:xfrm>
          <a:prstGeom prst="plaqu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Інструмент для рисування довільних </a:t>
            </a:r>
            <a:r>
              <a:rPr lang="uk-UA" sz="2400" b="1" dirty="0" smtClean="0">
                <a:solidFill>
                  <a:srgbClr val="FF0000"/>
                </a:solidFill>
              </a:rPr>
              <a:t>ліній</a:t>
            </a:r>
            <a:endParaRPr lang="uk-U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2148"/>
            <a:ext cx="648072" cy="547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92791"/>
            <a:ext cx="630595" cy="521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490" y="2936223"/>
            <a:ext cx="476214" cy="488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63" y="3514153"/>
            <a:ext cx="577513" cy="522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4149080"/>
            <a:ext cx="523875" cy="432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653136"/>
            <a:ext cx="504056" cy="52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47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2.gstatic.com/images?q=tbn:ANd9GcSHayq0H600fIe2NLEgZUwtwUqAML52JS77UDIZQdjQUIBQ-9qGwLW6Yw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3" y="25084"/>
            <a:ext cx="1382649" cy="13826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yak-prosto.com/images/d/1/yak-virishuvati-zavdann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717" y="87986"/>
            <a:ext cx="1218853" cy="12568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73934640"/>
              </p:ext>
            </p:extLst>
          </p:nvPr>
        </p:nvGraphicFramePr>
        <p:xfrm>
          <a:off x="1835696" y="180725"/>
          <a:ext cx="5804166" cy="416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6" y="-22849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Выгнутая влево стрелка 9"/>
          <p:cNvSpPr/>
          <p:nvPr/>
        </p:nvSpPr>
        <p:spPr>
          <a:xfrm flipH="1">
            <a:off x="7849717" y="1170877"/>
            <a:ext cx="1062294" cy="1043827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251520" y="1042214"/>
            <a:ext cx="1080119" cy="1301154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C00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3" name="Picture 2" descr="http://formula-r.com/upload/iblock/767/767592cf1fdcc50790d7e5137a89771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57" y="4509120"/>
            <a:ext cx="2503989" cy="215524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733772"/>
              </p:ext>
            </p:extLst>
          </p:nvPr>
        </p:nvGraphicFramePr>
        <p:xfrm>
          <a:off x="258120" y="1692791"/>
          <a:ext cx="8653890" cy="47120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</a:tblGrid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en-US" sz="3600" b="1" dirty="0" smtClean="0">
                          <a:effectLst/>
                        </a:rPr>
                        <a:t>P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О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З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П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Л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Ю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В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Ч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П</a:t>
                      </a:r>
                      <a:r>
                        <a:rPr lang="uk-UA" sz="4000" b="1" dirty="0">
                          <a:effectLst/>
                        </a:rPr>
                        <a:t> 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>
                          <a:effectLst/>
                        </a:rPr>
                        <a:t> </a:t>
                      </a:r>
                      <a:r>
                        <a:rPr lang="uk-UA" sz="4000" b="1" dirty="0" smtClean="0">
                          <a:effectLst/>
                        </a:rPr>
                        <a:t>Е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Н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З</a:t>
                      </a:r>
                      <a:r>
                        <a:rPr lang="uk-UA" sz="4000" b="1" dirty="0">
                          <a:effectLst/>
                        </a:rPr>
                        <a:t> 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>
                          <a:effectLst/>
                        </a:rPr>
                        <a:t> </a:t>
                      </a:r>
                      <a:r>
                        <a:rPr lang="uk-UA" sz="4000" b="1" dirty="0" smtClean="0">
                          <a:effectLst/>
                        </a:rPr>
                        <a:t>Е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>
                          <a:effectLst/>
                        </a:rPr>
                        <a:t> </a:t>
                      </a:r>
                      <a:r>
                        <a:rPr lang="uk-UA" sz="4000" b="1" dirty="0" smtClean="0">
                          <a:effectLst/>
                        </a:rPr>
                        <a:t>Л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Ь</a:t>
                      </a:r>
                      <a:r>
                        <a:rPr lang="uk-UA" sz="4000" b="1" dirty="0">
                          <a:effectLst/>
                        </a:rPr>
                        <a:t> 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В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Д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З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Л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В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К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Л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С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Т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К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П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Л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Т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Р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О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Л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І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В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Е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Ц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Ь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Р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61407" y="658685"/>
            <a:ext cx="6132986" cy="600075"/>
          </a:xfrm>
          <a:prstGeom prst="plaqu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Інструмент для рисування довільних </a:t>
            </a:r>
            <a:r>
              <a:rPr lang="uk-UA" sz="2400" b="1" dirty="0" smtClean="0">
                <a:solidFill>
                  <a:srgbClr val="FF0000"/>
                </a:solidFill>
              </a:rPr>
              <a:t>ліній</a:t>
            </a:r>
            <a:endParaRPr lang="uk-U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2148"/>
            <a:ext cx="648072" cy="547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92791"/>
            <a:ext cx="630595" cy="521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490" y="2936223"/>
            <a:ext cx="476214" cy="488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63" y="3514153"/>
            <a:ext cx="577513" cy="522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4149080"/>
            <a:ext cx="523875" cy="432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3" y="4653136"/>
            <a:ext cx="504056" cy="52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5301209"/>
            <a:ext cx="486579" cy="432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30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61496119"/>
              </p:ext>
            </p:extLst>
          </p:nvPr>
        </p:nvGraphicFramePr>
        <p:xfrm>
          <a:off x="251520" y="404664"/>
          <a:ext cx="8496943" cy="461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83768" y="260648"/>
            <a:ext cx="4320480" cy="1008112"/>
          </a:xfrm>
          <a:prstGeom prst="rect">
            <a:avLst/>
          </a:prstGeom>
        </p:spPr>
        <p:txBody>
          <a:bodyPr wrap="none">
            <a:prstTxWarp prst="textTriangle">
              <a:avLst/>
            </a:prstTxWarp>
            <a:spAutoFit/>
          </a:bodyPr>
          <a:lstStyle/>
          <a:p>
            <a:pPr lvl="0"/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Правила </a:t>
            </a: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змагання</a:t>
            </a:r>
            <a:endParaRPr lang="uk-U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7650" name="Picture 2" descr="http://www.teacherjournal.com.ua/attachments/7966_%D0%BF%D0%B0%D1%80%D0%BE%D0%B2%D0%BE%D0%B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654" y="4005064"/>
            <a:ext cx="3672408" cy="261934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31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2.gstatic.com/images?q=tbn:ANd9GcSHayq0H600fIe2NLEgZUwtwUqAML52JS77UDIZQdjQUIBQ-9qGwLW6Yw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3" y="25084"/>
            <a:ext cx="1382649" cy="13826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yak-prosto.com/images/d/1/yak-virishuvati-zavdann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717" y="87986"/>
            <a:ext cx="1218853" cy="12568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177238276"/>
              </p:ext>
            </p:extLst>
          </p:nvPr>
        </p:nvGraphicFramePr>
        <p:xfrm>
          <a:off x="1835696" y="180725"/>
          <a:ext cx="5804166" cy="416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6" y="-22849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Выгнутая влево стрелка 9"/>
          <p:cNvSpPr/>
          <p:nvPr/>
        </p:nvSpPr>
        <p:spPr>
          <a:xfrm flipH="1">
            <a:off x="7849717" y="1170877"/>
            <a:ext cx="1062294" cy="1043827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251520" y="1042214"/>
            <a:ext cx="1080119" cy="1301154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C00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3" name="Picture 2" descr="http://formula-r.com/upload/iblock/767/767592cf1fdcc50790d7e5137a89771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57" y="4509120"/>
            <a:ext cx="2503989" cy="215524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193915"/>
              </p:ext>
            </p:extLst>
          </p:nvPr>
        </p:nvGraphicFramePr>
        <p:xfrm>
          <a:off x="258120" y="1692791"/>
          <a:ext cx="8653890" cy="47120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</a:tblGrid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en-US" sz="3600" b="1" dirty="0" smtClean="0">
                          <a:effectLst/>
                        </a:rPr>
                        <a:t>P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О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З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П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Л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Ю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В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Ч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П</a:t>
                      </a:r>
                      <a:r>
                        <a:rPr lang="uk-UA" sz="4000" b="1" dirty="0">
                          <a:effectLst/>
                        </a:rPr>
                        <a:t> 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>
                          <a:effectLst/>
                        </a:rPr>
                        <a:t> </a:t>
                      </a:r>
                      <a:r>
                        <a:rPr lang="uk-UA" sz="4000" b="1" dirty="0" smtClean="0">
                          <a:effectLst/>
                        </a:rPr>
                        <a:t>Е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Н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З</a:t>
                      </a:r>
                      <a:r>
                        <a:rPr lang="uk-UA" sz="4000" b="1" dirty="0">
                          <a:effectLst/>
                        </a:rPr>
                        <a:t> 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>
                          <a:effectLst/>
                        </a:rPr>
                        <a:t> </a:t>
                      </a:r>
                      <a:r>
                        <a:rPr lang="uk-UA" sz="4000" b="1" dirty="0" smtClean="0">
                          <a:effectLst/>
                        </a:rPr>
                        <a:t>Е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>
                          <a:effectLst/>
                        </a:rPr>
                        <a:t> </a:t>
                      </a:r>
                      <a:r>
                        <a:rPr lang="uk-UA" sz="4000" b="1" dirty="0" smtClean="0">
                          <a:effectLst/>
                        </a:rPr>
                        <a:t>Л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Ь</a:t>
                      </a:r>
                      <a:r>
                        <a:rPr lang="uk-UA" sz="4000" b="1" dirty="0">
                          <a:effectLst/>
                        </a:rPr>
                        <a:t> 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В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Д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З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Л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В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К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Л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С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Т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К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П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Л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Т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Р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О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Л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І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В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Е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Ц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Ь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Р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61407" y="658685"/>
            <a:ext cx="6132986" cy="1040130"/>
          </a:xfrm>
          <a:prstGeom prst="plaqu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FF0000"/>
                </a:solidFill>
              </a:rPr>
              <a:t>Пункт меню, за допомогою якого можна </a:t>
            </a:r>
            <a:r>
              <a:rPr lang="uk-UA" sz="2400" b="1" dirty="0">
                <a:solidFill>
                  <a:srgbClr val="FF0000"/>
                </a:solidFill>
              </a:rPr>
              <a:t>скопіювати</a:t>
            </a:r>
            <a:r>
              <a:rPr lang="uk-UA" sz="2200" b="1" dirty="0">
                <a:solidFill>
                  <a:srgbClr val="FF0000"/>
                </a:solidFill>
              </a:rPr>
              <a:t> і </a:t>
            </a:r>
            <a:r>
              <a:rPr lang="uk-UA" sz="2400" b="1" dirty="0">
                <a:solidFill>
                  <a:srgbClr val="FF0000"/>
                </a:solidFill>
              </a:rPr>
              <a:t>вставити</a:t>
            </a:r>
            <a:r>
              <a:rPr lang="uk-UA" sz="2200" b="1" dirty="0">
                <a:solidFill>
                  <a:srgbClr val="FF0000"/>
                </a:solidFill>
              </a:rPr>
              <a:t> </a:t>
            </a:r>
            <a:r>
              <a:rPr lang="uk-UA" sz="2200" b="1" dirty="0" smtClean="0">
                <a:solidFill>
                  <a:srgbClr val="FF0000"/>
                </a:solidFill>
              </a:rPr>
              <a:t>зображення</a:t>
            </a:r>
            <a:endParaRPr lang="uk-UA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2148"/>
            <a:ext cx="648072" cy="547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92791"/>
            <a:ext cx="630595" cy="521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490" y="2936223"/>
            <a:ext cx="476214" cy="488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63" y="3514153"/>
            <a:ext cx="577513" cy="522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4149080"/>
            <a:ext cx="523875" cy="432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3" y="4653136"/>
            <a:ext cx="504056" cy="52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5301209"/>
            <a:ext cx="486579" cy="432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06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2.gstatic.com/images?q=tbn:ANd9GcSHayq0H600fIe2NLEgZUwtwUqAML52JS77UDIZQdjQUIBQ-9qGwLW6Yw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3" y="25084"/>
            <a:ext cx="1382649" cy="13826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yak-prosto.com/images/d/1/yak-virishuvati-zavdann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717" y="87986"/>
            <a:ext cx="1218853" cy="12568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60155859"/>
              </p:ext>
            </p:extLst>
          </p:nvPr>
        </p:nvGraphicFramePr>
        <p:xfrm>
          <a:off x="1835696" y="180725"/>
          <a:ext cx="5804166" cy="416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6" y="-22849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Выгнутая влево стрелка 9"/>
          <p:cNvSpPr/>
          <p:nvPr/>
        </p:nvSpPr>
        <p:spPr>
          <a:xfrm flipH="1">
            <a:off x="7849717" y="1170877"/>
            <a:ext cx="1062294" cy="1043827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251520" y="1042214"/>
            <a:ext cx="1080119" cy="1301154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C00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3" name="Picture 2" descr="http://formula-r.com/upload/iblock/767/767592cf1fdcc50790d7e5137a89771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57" y="4509120"/>
            <a:ext cx="2503989" cy="215524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633376"/>
              </p:ext>
            </p:extLst>
          </p:nvPr>
        </p:nvGraphicFramePr>
        <p:xfrm>
          <a:off x="258120" y="1692791"/>
          <a:ext cx="8653890" cy="47120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</a:tblGrid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en-US" sz="3600" b="1" dirty="0" smtClean="0">
                          <a:effectLst/>
                        </a:rPr>
                        <a:t>P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О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З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П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Л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Ю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В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Ч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П</a:t>
                      </a:r>
                      <a:r>
                        <a:rPr lang="uk-UA" sz="4000" b="1" dirty="0">
                          <a:effectLst/>
                        </a:rPr>
                        <a:t> 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>
                          <a:effectLst/>
                        </a:rPr>
                        <a:t> </a:t>
                      </a:r>
                      <a:r>
                        <a:rPr lang="uk-UA" sz="4000" b="1" dirty="0" smtClean="0">
                          <a:effectLst/>
                        </a:rPr>
                        <a:t>Е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Н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З</a:t>
                      </a:r>
                      <a:r>
                        <a:rPr lang="uk-UA" sz="4000" b="1" dirty="0">
                          <a:effectLst/>
                        </a:rPr>
                        <a:t> 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>
                          <a:effectLst/>
                        </a:rPr>
                        <a:t> </a:t>
                      </a:r>
                      <a:r>
                        <a:rPr lang="uk-UA" sz="4000" b="1" dirty="0" smtClean="0">
                          <a:effectLst/>
                        </a:rPr>
                        <a:t>Е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>
                          <a:effectLst/>
                        </a:rPr>
                        <a:t> </a:t>
                      </a:r>
                      <a:r>
                        <a:rPr lang="uk-UA" sz="4000" b="1" dirty="0" smtClean="0">
                          <a:effectLst/>
                        </a:rPr>
                        <a:t>Л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Ь</a:t>
                      </a:r>
                      <a:r>
                        <a:rPr lang="uk-UA" sz="4000" b="1" dirty="0">
                          <a:effectLst/>
                        </a:rPr>
                        <a:t> 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В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Д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З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Л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В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К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Л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С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Т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К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П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Л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Т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Р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О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Л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І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В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Е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Ц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Ь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П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Р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В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К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61407" y="658685"/>
            <a:ext cx="6132986" cy="1040130"/>
          </a:xfrm>
          <a:prstGeom prst="plaqu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FF0000"/>
                </a:solidFill>
              </a:rPr>
              <a:t>Пункт меню, за допомогою якого можна </a:t>
            </a:r>
            <a:r>
              <a:rPr lang="uk-UA" sz="2400" b="1" dirty="0">
                <a:solidFill>
                  <a:srgbClr val="FF0000"/>
                </a:solidFill>
              </a:rPr>
              <a:t>скопіювати</a:t>
            </a:r>
            <a:r>
              <a:rPr lang="uk-UA" sz="2200" b="1" dirty="0">
                <a:solidFill>
                  <a:srgbClr val="FF0000"/>
                </a:solidFill>
              </a:rPr>
              <a:t> і </a:t>
            </a:r>
            <a:r>
              <a:rPr lang="uk-UA" sz="2400" b="1" dirty="0">
                <a:solidFill>
                  <a:srgbClr val="FF0000"/>
                </a:solidFill>
              </a:rPr>
              <a:t>вставити</a:t>
            </a:r>
            <a:r>
              <a:rPr lang="uk-UA" sz="2200" b="1" dirty="0">
                <a:solidFill>
                  <a:srgbClr val="FF0000"/>
                </a:solidFill>
              </a:rPr>
              <a:t> </a:t>
            </a:r>
            <a:r>
              <a:rPr lang="uk-UA" sz="2200" b="1" dirty="0" smtClean="0">
                <a:solidFill>
                  <a:srgbClr val="FF0000"/>
                </a:solidFill>
              </a:rPr>
              <a:t>зображення</a:t>
            </a:r>
            <a:endParaRPr lang="uk-UA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2148"/>
            <a:ext cx="648072" cy="547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92791"/>
            <a:ext cx="630595" cy="521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490" y="2936223"/>
            <a:ext cx="476214" cy="488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63" y="3514153"/>
            <a:ext cx="577513" cy="522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4149080"/>
            <a:ext cx="523875" cy="432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3" y="4653136"/>
            <a:ext cx="504056" cy="52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5301209"/>
            <a:ext cx="486579" cy="432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131" y="5949280"/>
            <a:ext cx="485775" cy="360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95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2.gstatic.com/images?q=tbn:ANd9GcSHayq0H600fIe2NLEgZUwtwUqAML52JS77UDIZQdjQUIBQ-9qGwLW6Yw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3" y="25084"/>
            <a:ext cx="1382649" cy="13826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yak-prosto.com/images/d/1/yak-virishuvati-zavdann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717" y="87986"/>
            <a:ext cx="1218853" cy="12568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019150416"/>
              </p:ext>
            </p:extLst>
          </p:nvPr>
        </p:nvGraphicFramePr>
        <p:xfrm>
          <a:off x="1835696" y="180725"/>
          <a:ext cx="5804166" cy="416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6" y="-22849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Выгнутая влево стрелка 9"/>
          <p:cNvSpPr/>
          <p:nvPr/>
        </p:nvSpPr>
        <p:spPr>
          <a:xfrm flipH="1">
            <a:off x="7849717" y="1170877"/>
            <a:ext cx="1062294" cy="1043827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251520" y="1042214"/>
            <a:ext cx="1080119" cy="1301154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C00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3" name="Picture 2" descr="http://formula-r.com/upload/iblock/767/767592cf1fdcc50790d7e5137a89771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57" y="4509120"/>
            <a:ext cx="2503989" cy="215524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229259"/>
              </p:ext>
            </p:extLst>
          </p:nvPr>
        </p:nvGraphicFramePr>
        <p:xfrm>
          <a:off x="258120" y="1692791"/>
          <a:ext cx="8653890" cy="47120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  <a:gridCol w="576926"/>
              </a:tblGrid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en-US" sz="3600" b="1" dirty="0" smtClean="0">
                          <a:effectLst/>
                        </a:rPr>
                        <a:t>P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О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З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П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Л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Ю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В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Ч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П</a:t>
                      </a:r>
                      <a:r>
                        <a:rPr lang="uk-UA" sz="4000" b="1" dirty="0">
                          <a:effectLst/>
                        </a:rPr>
                        <a:t> 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>
                          <a:effectLst/>
                        </a:rPr>
                        <a:t> </a:t>
                      </a:r>
                      <a:r>
                        <a:rPr lang="uk-UA" sz="4000" b="1" dirty="0" smtClean="0">
                          <a:effectLst/>
                        </a:rPr>
                        <a:t>Е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Н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З</a:t>
                      </a:r>
                      <a:r>
                        <a:rPr lang="uk-UA" sz="4000" b="1" dirty="0">
                          <a:effectLst/>
                        </a:rPr>
                        <a:t> 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>
                          <a:effectLst/>
                        </a:rPr>
                        <a:t> </a:t>
                      </a:r>
                      <a:r>
                        <a:rPr lang="uk-UA" sz="4000" b="1" dirty="0" smtClean="0">
                          <a:effectLst/>
                        </a:rPr>
                        <a:t>Е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>
                          <a:effectLst/>
                        </a:rPr>
                        <a:t> </a:t>
                      </a:r>
                      <a:r>
                        <a:rPr lang="uk-UA" sz="4000" b="1" dirty="0" smtClean="0">
                          <a:effectLst/>
                        </a:rPr>
                        <a:t>Л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b="1" dirty="0" smtClean="0">
                          <a:effectLst/>
                        </a:rPr>
                        <a:t>Ь</a:t>
                      </a:r>
                      <a:r>
                        <a:rPr lang="uk-UA" sz="4000" b="1" dirty="0">
                          <a:effectLst/>
                        </a:rPr>
                        <a:t> </a:t>
                      </a:r>
                      <a:endParaRPr lang="uk-U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В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Д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З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Л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В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К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Л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С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Т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К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П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Л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И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Т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Р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О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Л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І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В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Е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Ц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Ь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586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П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Р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r>
                        <a:rPr lang="uk-UA" sz="3600" b="1" dirty="0" smtClean="0">
                          <a:effectLst/>
                        </a:rPr>
                        <a:t>В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К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 smtClean="0">
                          <a:effectLst/>
                        </a:rPr>
                        <a:t>А</a:t>
                      </a: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>
                          <a:effectLst/>
                        </a:rPr>
                        <a:t> </a:t>
                      </a:r>
                      <a:endParaRPr lang="uk-UA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61407" y="658685"/>
            <a:ext cx="6132986" cy="1040130"/>
          </a:xfrm>
          <a:prstGeom prst="plaqu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FF0000"/>
                </a:solidFill>
              </a:rPr>
              <a:t>Пункт меню, за допомогою якого можна </a:t>
            </a:r>
            <a:r>
              <a:rPr lang="uk-UA" sz="2400" b="1" dirty="0">
                <a:solidFill>
                  <a:srgbClr val="FF0000"/>
                </a:solidFill>
              </a:rPr>
              <a:t>скопіювати</a:t>
            </a:r>
            <a:r>
              <a:rPr lang="uk-UA" sz="2200" b="1" dirty="0">
                <a:solidFill>
                  <a:srgbClr val="FF0000"/>
                </a:solidFill>
              </a:rPr>
              <a:t> і </a:t>
            </a:r>
            <a:r>
              <a:rPr lang="uk-UA" sz="2400" b="1" dirty="0">
                <a:solidFill>
                  <a:srgbClr val="FF0000"/>
                </a:solidFill>
              </a:rPr>
              <a:t>вставити</a:t>
            </a:r>
            <a:r>
              <a:rPr lang="uk-UA" sz="2200" b="1" dirty="0">
                <a:solidFill>
                  <a:srgbClr val="FF0000"/>
                </a:solidFill>
              </a:rPr>
              <a:t> </a:t>
            </a:r>
            <a:r>
              <a:rPr lang="uk-UA" sz="2200" b="1" dirty="0" smtClean="0">
                <a:solidFill>
                  <a:srgbClr val="FF0000"/>
                </a:solidFill>
              </a:rPr>
              <a:t>зображення</a:t>
            </a:r>
            <a:endParaRPr lang="uk-UA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2148"/>
            <a:ext cx="648072" cy="547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92791"/>
            <a:ext cx="630595" cy="521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490" y="2936223"/>
            <a:ext cx="476214" cy="488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63" y="3514153"/>
            <a:ext cx="577513" cy="522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4149080"/>
            <a:ext cx="523875" cy="432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3" y="4653136"/>
            <a:ext cx="504056" cy="52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5301209"/>
            <a:ext cx="486579" cy="432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131" y="5949280"/>
            <a:ext cx="485775" cy="360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28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msu.kharkov.ua/ru/wp-content/themes/mimbo/img/banner-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488" y="836712"/>
            <a:ext cx="6322383" cy="407283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encrypted-tbn2.gstatic.com/images?q=tbn:ANd9GcSTy_JTSJiyJdMRy0UHz1IM_ATDHt7U_j-YYYyTJ__MCggD7EJ0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3988695" cy="444739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Для сайту\Графічний_редактор5клас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75" y="239148"/>
            <a:ext cx="2959025" cy="4064595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555" y="302878"/>
            <a:ext cx="2018228" cy="1984591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6" y="4339375"/>
            <a:ext cx="2273993" cy="2273993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/Files/images/powerpoint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682" y="5137515"/>
            <a:ext cx="1475853" cy="1475853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68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2.gstatic.com/images?q=tbn:ANd9GcRA_qvCZK_KFR9QgQJaC9xgJivCVljZxLnLMFm4XWITl0ObkD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214" y="111959"/>
            <a:ext cx="1455856" cy="9096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1376577" y="137016"/>
            <a:ext cx="7200807" cy="1797335"/>
            <a:chOff x="1376577" y="137016"/>
            <a:chExt cx="7200807" cy="1797335"/>
          </a:xfrm>
        </p:grpSpPr>
        <p:sp>
          <p:nvSpPr>
            <p:cNvPr id="9" name="Shape 8"/>
            <p:cNvSpPr/>
            <p:nvPr/>
          </p:nvSpPr>
          <p:spPr>
            <a:xfrm>
              <a:off x="1376577" y="364166"/>
              <a:ext cx="7200807" cy="1570185"/>
            </a:xfrm>
            <a:prstGeom prst="leftRightRibbon">
              <a:avLst/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2807676" y="549420"/>
              <a:ext cx="1984713" cy="769391"/>
            </a:xfrm>
            <a:custGeom>
              <a:avLst/>
              <a:gdLst>
                <a:gd name="connsiteX0" fmla="*/ 0 w 1984713"/>
                <a:gd name="connsiteY0" fmla="*/ 0 h 769391"/>
                <a:gd name="connsiteX1" fmla="*/ 1984713 w 1984713"/>
                <a:gd name="connsiteY1" fmla="*/ 0 h 769391"/>
                <a:gd name="connsiteX2" fmla="*/ 1984713 w 1984713"/>
                <a:gd name="connsiteY2" fmla="*/ 769391 h 769391"/>
                <a:gd name="connsiteX3" fmla="*/ 0 w 1984713"/>
                <a:gd name="connsiteY3" fmla="*/ 769391 h 769391"/>
                <a:gd name="connsiteX4" fmla="*/ 0 w 1984713"/>
                <a:gd name="connsiteY4" fmla="*/ 0 h 76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4713" h="769391">
                  <a:moveTo>
                    <a:pt x="0" y="0"/>
                  </a:moveTo>
                  <a:lnTo>
                    <a:pt x="1984713" y="0"/>
                  </a:lnTo>
                  <a:lnTo>
                    <a:pt x="1984713" y="769391"/>
                  </a:lnTo>
                  <a:lnTo>
                    <a:pt x="0" y="76939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0" tIns="99568" rIns="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800" b="1" kern="120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Урок-змагання</a:t>
              </a:r>
              <a:endParaRPr lang="uk-UA" sz="2800" b="1" kern="1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 rot="786097">
              <a:off x="5073358" y="137016"/>
              <a:ext cx="3173665" cy="1176217"/>
            </a:xfrm>
            <a:custGeom>
              <a:avLst/>
              <a:gdLst>
                <a:gd name="connsiteX0" fmla="*/ 0 w 4701046"/>
                <a:gd name="connsiteY0" fmla="*/ 0 h 769391"/>
                <a:gd name="connsiteX1" fmla="*/ 4701046 w 4701046"/>
                <a:gd name="connsiteY1" fmla="*/ 0 h 769391"/>
                <a:gd name="connsiteX2" fmla="*/ 4701046 w 4701046"/>
                <a:gd name="connsiteY2" fmla="*/ 769391 h 769391"/>
                <a:gd name="connsiteX3" fmla="*/ 0 w 4701046"/>
                <a:gd name="connsiteY3" fmla="*/ 769391 h 769391"/>
                <a:gd name="connsiteX4" fmla="*/ 0 w 4701046"/>
                <a:gd name="connsiteY4" fmla="*/ 0 h 76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1046" h="769391">
                  <a:moveTo>
                    <a:pt x="0" y="0"/>
                  </a:moveTo>
                  <a:lnTo>
                    <a:pt x="4701046" y="0"/>
                  </a:lnTo>
                  <a:lnTo>
                    <a:pt x="4701046" y="769391"/>
                  </a:lnTo>
                  <a:lnTo>
                    <a:pt x="0" y="76939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0" tIns="99568" rIns="0" bIns="106680" numCol="1" spcCol="1270" anchor="ctr" anchorCtr="0">
              <a:prstTxWarp prst="textTriangle">
                <a:avLst/>
              </a:prstTxWarp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800" b="1" kern="1200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/>
              </a:r>
              <a:br>
                <a:rPr lang="uk-UA" sz="2800" b="1" kern="1200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</a:br>
              <a:r>
                <a:rPr lang="uk-UA" sz="2800" b="1" kern="1200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Конкурси</a:t>
              </a:r>
              <a:endParaRPr lang="uk-UA" sz="28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317107140"/>
              </p:ext>
            </p:extLst>
          </p:nvPr>
        </p:nvGraphicFramePr>
        <p:xfrm>
          <a:off x="179512" y="1549755"/>
          <a:ext cx="8964488" cy="5047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http://www.bbz.com.ua/sites/default/files/2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221" y="364166"/>
            <a:ext cx="1453697" cy="110301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0.gstatic.com/images?q=tbn:ANd9GcS91fnpXM0PqBy5hvkj56N8GltQMbdBURJmqjvQUYMI1VG1BtL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046">
            <a:off x="213017" y="481519"/>
            <a:ext cx="1080120" cy="10801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08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2.gstatic.com/images?q=tbn:ANd9GcSHayq0H600fIe2NLEgZUwtwUqAML52JS77UDIZQdjQUIBQ-9qGwLW6Yw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3" y="25084"/>
            <a:ext cx="1382649" cy="13826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yak-prosto.com/images/d/1/yak-virishuvati-zavdann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32" y="87988"/>
            <a:ext cx="1218853" cy="12568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Блок-схема: документ 14"/>
          <p:cNvSpPr/>
          <p:nvPr/>
        </p:nvSpPr>
        <p:spPr>
          <a:xfrm>
            <a:off x="139002" y="1231833"/>
            <a:ext cx="2074973" cy="2254925"/>
          </a:xfrm>
          <a:prstGeom prst="flowChartDocumen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/>
              <a:t>Скласти </a:t>
            </a:r>
            <a:r>
              <a:rPr lang="uk-UA" sz="2800" b="1" dirty="0"/>
              <a:t>план</a:t>
            </a:r>
            <a:r>
              <a:rPr lang="uk-UA" sz="2800" dirty="0"/>
              <a:t> </a:t>
            </a:r>
            <a:r>
              <a:rPr lang="uk-UA" sz="2800" dirty="0" smtClean="0">
                <a:solidFill>
                  <a:schemeClr val="accent6">
                    <a:lumMod val="75000"/>
                  </a:schemeClr>
                </a:solidFill>
              </a:rPr>
              <a:t>побудови</a:t>
            </a:r>
          </a:p>
          <a:p>
            <a:pPr algn="ctr"/>
            <a:r>
              <a:rPr lang="uk-UA" sz="2800" b="1" dirty="0" smtClean="0">
                <a:solidFill>
                  <a:schemeClr val="bg2">
                    <a:lumMod val="10000"/>
                  </a:schemeClr>
                </a:solidFill>
              </a:rPr>
              <a:t>малюнка</a:t>
            </a:r>
            <a:endParaRPr lang="uk-UA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24382232"/>
              </p:ext>
            </p:extLst>
          </p:nvPr>
        </p:nvGraphicFramePr>
        <p:xfrm>
          <a:off x="2626807" y="94546"/>
          <a:ext cx="3966812" cy="697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461" y="-208558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97751" y="862501"/>
            <a:ext cx="201622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Завдання </a:t>
            </a:r>
            <a:endParaRPr lang="uk-UA" b="1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66" y="327101"/>
            <a:ext cx="1243793" cy="74479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Горизонтальный свиток 19"/>
          <p:cNvSpPr/>
          <p:nvPr/>
        </p:nvSpPr>
        <p:spPr>
          <a:xfrm>
            <a:off x="2416592" y="1259566"/>
            <a:ext cx="6619904" cy="4113650"/>
          </a:xfrm>
          <a:prstGeom prst="horizontalScroll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  <a:tileRect/>
          </a:gradFill>
          <a:ln>
            <a:solidFill>
              <a:schemeClr val="bg2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</a:rPr>
              <a:t>Створити   </a:t>
            </a:r>
          </a:p>
          <a:p>
            <a:pPr algn="ctr"/>
            <a:r>
              <a:rPr lang="uk-UA" sz="4000" b="1" dirty="0" smtClean="0"/>
              <a:t>обкладинку </a:t>
            </a:r>
            <a:r>
              <a:rPr lang="uk-UA" sz="4000" b="1" dirty="0"/>
              <a:t>улюбленої книги, </a:t>
            </a:r>
            <a:endParaRPr lang="uk-UA" sz="4000" b="1" dirty="0" smtClean="0"/>
          </a:p>
          <a:p>
            <a:pPr algn="ctr"/>
            <a:r>
              <a:rPr lang="uk-UA" sz="4000" b="1" dirty="0" smtClean="0"/>
              <a:t>ілюстрація </a:t>
            </a:r>
            <a:r>
              <a:rPr lang="uk-UA" sz="4000" b="1" dirty="0"/>
              <a:t>до літературного твору, емблема школи</a:t>
            </a:r>
            <a:r>
              <a:rPr lang="uk-UA" sz="4000" b="1" dirty="0" smtClean="0"/>
              <a:t>,</a:t>
            </a:r>
          </a:p>
          <a:p>
            <a:pPr algn="ctr"/>
            <a:r>
              <a:rPr lang="uk-UA" sz="4000" b="1" dirty="0" smtClean="0"/>
              <a:t> </a:t>
            </a:r>
            <a:r>
              <a:rPr lang="uk-UA" sz="4000" b="1" dirty="0"/>
              <a:t>світ комп'ютерів</a:t>
            </a:r>
            <a:endParaRPr lang="uk-UA" sz="4000" b="1" dirty="0">
              <a:ln w="11430">
                <a:solidFill>
                  <a:srgbClr val="FFCC00"/>
                </a:solidFill>
              </a:ln>
              <a:gradFill>
                <a:gsLst>
                  <a:gs pos="0">
                    <a:srgbClr val="FFFF00"/>
                  </a:gs>
                  <a:gs pos="56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1" name="Picture 2" descr="http://chashuk23.files.wordpress.com/2012/02/d188d0bad0bed0bbd0b023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413" y="94546"/>
            <a:ext cx="2251807" cy="169765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Трапеция 21"/>
          <p:cNvSpPr/>
          <p:nvPr/>
        </p:nvSpPr>
        <p:spPr>
          <a:xfrm>
            <a:off x="3185558" y="841277"/>
            <a:ext cx="5562906" cy="981789"/>
          </a:xfrm>
          <a:prstGeom prst="trapezoid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Використовуючи  можливості </a:t>
            </a:r>
            <a:r>
              <a:rPr lang="uk-UA" sz="2800" b="1" dirty="0">
                <a:solidFill>
                  <a:srgbClr val="FF0000"/>
                </a:solidFill>
              </a:rPr>
              <a:t>графічного редактора </a:t>
            </a:r>
            <a:endParaRPr lang="uk-UA" sz="2800" b="1" dirty="0">
              <a:ln w="11430"/>
              <a:solidFill>
                <a:srgbClr val="FF0000"/>
              </a:solidFill>
            </a:endParaRPr>
          </a:p>
        </p:txBody>
      </p:sp>
      <p:pic>
        <p:nvPicPr>
          <p:cNvPr id="23" name="Picture 4" descr="https://encrypted-tbn1.gstatic.com/images?q=tbn:ANd9GcQ1oENIGwkYlAEgtEMfRduXTb0SS7Rqxmi136owHq4aqSx5Cbj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592" y="699501"/>
            <a:ext cx="1265339" cy="126533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58133" y="3486758"/>
            <a:ext cx="2096396" cy="2708910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Збережіть малюнок в своїй папці </a:t>
            </a:r>
            <a:r>
              <a:rPr lang="uk-UA" sz="2000" b="1" dirty="0" smtClean="0"/>
              <a:t>Малюнки</a:t>
            </a:r>
            <a:r>
              <a:rPr lang="uk-UA" sz="2000" dirty="0" smtClean="0"/>
              <a:t> під іменем </a:t>
            </a:r>
          </a:p>
          <a:p>
            <a:pPr algn="ctr"/>
            <a:r>
              <a:rPr lang="uk-UA" sz="2000" b="1" i="1" dirty="0" smtClean="0">
                <a:solidFill>
                  <a:srgbClr val="FF0066"/>
                </a:solidFill>
              </a:rPr>
              <a:t>Ілюстрація.</a:t>
            </a:r>
            <a:r>
              <a:rPr lang="en-US" b="1" i="1" dirty="0" smtClean="0">
                <a:solidFill>
                  <a:srgbClr val="FF0066"/>
                </a:solidFill>
              </a:rPr>
              <a:t>bmp</a:t>
            </a:r>
            <a:endParaRPr lang="uk-UA" b="1" i="1" dirty="0" smtClean="0">
              <a:solidFill>
                <a:srgbClr val="FF0066"/>
              </a:solidFill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97" y="3114358"/>
            <a:ext cx="1243793" cy="74479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/Files/images/23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265" y="5020512"/>
            <a:ext cx="1320985" cy="138467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dpk.itc.ua/files/pics/image/Kasich/computer_60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544" y="4742106"/>
            <a:ext cx="2052439" cy="184774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encrypted-tbn2.gstatic.com/images?q=tbn:ANd9GcR--WhhQJyVxqRoKG1bBDMwyoSG1IvoDLd8JSDj8BB6bs4S2kEB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41211"/>
            <a:ext cx="1738761" cy="173876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53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/Files/images/powerpoin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938" y="159890"/>
            <a:ext cx="1114020" cy="111402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707488"/>
            <a:ext cx="8728810" cy="4176464"/>
          </a:xfrm>
          <a:prstGeom prst="rect">
            <a:avLst/>
          </a:prstGeom>
          <a:noFill/>
          <a:effectLst>
            <a:softEdge rad="127000"/>
          </a:effectLst>
          <a:scene3d>
            <a:camera prst="perspectiveAbove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323529" y="332656"/>
            <a:ext cx="792088" cy="1101891"/>
            <a:chOff x="-2124779" y="2204864"/>
            <a:chExt cx="1000493" cy="1434547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ContrastingRightFacing"/>
            <a:lightRig rig="threePt" dir="t"/>
          </a:scene3d>
        </p:grpSpPr>
        <p:pic>
          <p:nvPicPr>
            <p:cNvPr id="7" name="Picture 4" descr="http://shkolablogger.ru/wp-content/uploads/2013/04/Google_Site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24779" y="2204864"/>
              <a:ext cx="1000493" cy="1000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cognitiveforms.com/assets/images/2RU/2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58588" y="2771302"/>
              <a:ext cx="868109" cy="868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806" y="383498"/>
            <a:ext cx="6884370" cy="1051049"/>
          </a:xfrm>
          <a:prstGeom prst="downArrowCallout">
            <a:avLst/>
          </a:prstGeom>
          <a:solidFill>
            <a:srgbClr val="FFC00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effectLst/>
              </a:rPr>
              <a:t>Поради для безпечного використання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ПК</a:t>
            </a:r>
            <a:endParaRPr lang="uk-U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891" y="-108384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58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msu.kharkov.ua/ru/wp-content/themes/mimbo/img/banner-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488" y="836712"/>
            <a:ext cx="6322383" cy="407283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encrypted-tbn2.gstatic.com/images?q=tbn:ANd9GcSTy_JTSJiyJdMRy0UHz1IM_ATDHt7U_j-YYYyTJ__MCggD7EJ0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3988695" cy="444739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Для сайту\Графічний_редактор5клас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75" y="239148"/>
            <a:ext cx="2959025" cy="4064595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555" y="302878"/>
            <a:ext cx="2018228" cy="1984591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6" y="4339375"/>
            <a:ext cx="2273993" cy="2273993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/Files/images/powerpoint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682" y="5137515"/>
            <a:ext cx="1475853" cy="1475853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68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2.gstatic.com/images?q=tbn:ANd9GcRA_qvCZK_KFR9QgQJaC9xgJivCVljZxLnLMFm4XWITl0ObkD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214" y="111959"/>
            <a:ext cx="1455856" cy="9096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1376577" y="137016"/>
            <a:ext cx="7200807" cy="1797335"/>
            <a:chOff x="1376577" y="137016"/>
            <a:chExt cx="7200807" cy="1797335"/>
          </a:xfrm>
        </p:grpSpPr>
        <p:sp>
          <p:nvSpPr>
            <p:cNvPr id="9" name="Shape 8"/>
            <p:cNvSpPr/>
            <p:nvPr/>
          </p:nvSpPr>
          <p:spPr>
            <a:xfrm>
              <a:off x="1376577" y="364166"/>
              <a:ext cx="7200807" cy="1570185"/>
            </a:xfrm>
            <a:prstGeom prst="leftRightRibbon">
              <a:avLst/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2807676" y="549420"/>
              <a:ext cx="1984713" cy="769391"/>
            </a:xfrm>
            <a:custGeom>
              <a:avLst/>
              <a:gdLst>
                <a:gd name="connsiteX0" fmla="*/ 0 w 1984713"/>
                <a:gd name="connsiteY0" fmla="*/ 0 h 769391"/>
                <a:gd name="connsiteX1" fmla="*/ 1984713 w 1984713"/>
                <a:gd name="connsiteY1" fmla="*/ 0 h 769391"/>
                <a:gd name="connsiteX2" fmla="*/ 1984713 w 1984713"/>
                <a:gd name="connsiteY2" fmla="*/ 769391 h 769391"/>
                <a:gd name="connsiteX3" fmla="*/ 0 w 1984713"/>
                <a:gd name="connsiteY3" fmla="*/ 769391 h 769391"/>
                <a:gd name="connsiteX4" fmla="*/ 0 w 1984713"/>
                <a:gd name="connsiteY4" fmla="*/ 0 h 76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4713" h="769391">
                  <a:moveTo>
                    <a:pt x="0" y="0"/>
                  </a:moveTo>
                  <a:lnTo>
                    <a:pt x="1984713" y="0"/>
                  </a:lnTo>
                  <a:lnTo>
                    <a:pt x="1984713" y="769391"/>
                  </a:lnTo>
                  <a:lnTo>
                    <a:pt x="0" y="76939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0" tIns="99568" rIns="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800" b="1" kern="120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Урок-змагання</a:t>
              </a:r>
              <a:endParaRPr lang="uk-UA" sz="2800" b="1" kern="1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 rot="786097">
              <a:off x="5073358" y="137016"/>
              <a:ext cx="3173665" cy="1176217"/>
            </a:xfrm>
            <a:custGeom>
              <a:avLst/>
              <a:gdLst>
                <a:gd name="connsiteX0" fmla="*/ 0 w 4701046"/>
                <a:gd name="connsiteY0" fmla="*/ 0 h 769391"/>
                <a:gd name="connsiteX1" fmla="*/ 4701046 w 4701046"/>
                <a:gd name="connsiteY1" fmla="*/ 0 h 769391"/>
                <a:gd name="connsiteX2" fmla="*/ 4701046 w 4701046"/>
                <a:gd name="connsiteY2" fmla="*/ 769391 h 769391"/>
                <a:gd name="connsiteX3" fmla="*/ 0 w 4701046"/>
                <a:gd name="connsiteY3" fmla="*/ 769391 h 769391"/>
                <a:gd name="connsiteX4" fmla="*/ 0 w 4701046"/>
                <a:gd name="connsiteY4" fmla="*/ 0 h 76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1046" h="769391">
                  <a:moveTo>
                    <a:pt x="0" y="0"/>
                  </a:moveTo>
                  <a:lnTo>
                    <a:pt x="4701046" y="0"/>
                  </a:lnTo>
                  <a:lnTo>
                    <a:pt x="4701046" y="769391"/>
                  </a:lnTo>
                  <a:lnTo>
                    <a:pt x="0" y="76939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0" tIns="99568" rIns="0" bIns="106680" numCol="1" spcCol="1270" anchor="ctr" anchorCtr="0">
              <a:prstTxWarp prst="textTriangle">
                <a:avLst/>
              </a:prstTxWarp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800" b="1" kern="1200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/>
              </a:r>
              <a:br>
                <a:rPr lang="uk-UA" sz="2800" b="1" kern="1200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</a:br>
              <a:r>
                <a:rPr lang="uk-UA" sz="2800" b="1" kern="1200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Конкурси</a:t>
              </a:r>
              <a:endParaRPr lang="uk-UA" sz="28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019856363"/>
              </p:ext>
            </p:extLst>
          </p:nvPr>
        </p:nvGraphicFramePr>
        <p:xfrm>
          <a:off x="140441" y="1467177"/>
          <a:ext cx="8964488" cy="5047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http://www.bbz.com.ua/sites/default/files/2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221" y="364166"/>
            <a:ext cx="1453697" cy="110301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0.gstatic.com/images?q=tbn:ANd9GcS91fnpXM0PqBy5hvkj56N8GltQMbdBURJmqjvQUYMI1VG1BtL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046">
            <a:off x="213017" y="481519"/>
            <a:ext cx="1080120" cy="10801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85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325" y="-178055"/>
            <a:ext cx="4567783" cy="2477578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/Files/images/powerpoin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03" y="69103"/>
            <a:ext cx="889539" cy="889539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лок-схема: документ 1"/>
          <p:cNvSpPr/>
          <p:nvPr/>
        </p:nvSpPr>
        <p:spPr>
          <a:xfrm>
            <a:off x="139002" y="1231833"/>
            <a:ext cx="2058208" cy="2254925"/>
          </a:xfrm>
          <a:prstGeom prst="flowChartDocumen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/>
              <a:t>Скласти </a:t>
            </a:r>
            <a:r>
              <a:rPr lang="uk-UA" sz="2800" b="1" dirty="0"/>
              <a:t>план</a:t>
            </a:r>
            <a:r>
              <a:rPr lang="uk-UA" sz="2800" dirty="0"/>
              <a:t> </a:t>
            </a:r>
            <a:r>
              <a:rPr lang="uk-UA" sz="2800" dirty="0" smtClean="0">
                <a:solidFill>
                  <a:schemeClr val="accent6">
                    <a:lumMod val="75000"/>
                  </a:schemeClr>
                </a:solidFill>
              </a:rPr>
              <a:t>створення</a:t>
            </a:r>
            <a:r>
              <a:rPr lang="uk-UA" sz="2800" dirty="0" smtClean="0"/>
              <a:t> презентації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3"/>
          <p:cNvSpPr>
            <a:spLocks noChangeArrowheads="1"/>
          </p:cNvSpPr>
          <p:nvPr/>
        </p:nvSpPr>
        <p:spPr bwMode="auto">
          <a:xfrm>
            <a:off x="2626807" y="94546"/>
            <a:ext cx="3966812" cy="697885"/>
          </a:xfrm>
          <a:prstGeom prst="snip2DiagRect">
            <a:avLst/>
          </a:prstGeom>
          <a:solidFill>
            <a:srgbClr val="FFFF00"/>
          </a:solidFill>
          <a:ln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uk-UA" sz="3200" b="1" dirty="0" smtClean="0">
                <a:solidFill>
                  <a:srgbClr val="002060"/>
                </a:solidFill>
              </a:rPr>
              <a:t>Практичне завдання</a:t>
            </a:r>
            <a:endParaRPr lang="uk-UA" sz="3200" dirty="0">
              <a:solidFill>
                <a:srgbClr val="002060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461" y="-208558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7751" y="862501"/>
            <a:ext cx="201622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Завдання </a:t>
            </a:r>
            <a:endParaRPr lang="uk-UA" b="1" dirty="0"/>
          </a:p>
        </p:txBody>
      </p:sp>
      <p:pic>
        <p:nvPicPr>
          <p:cNvPr id="15" name="Picture 4" descr="/Files/images/powerpoin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122" y="94546"/>
            <a:ext cx="864096" cy="864096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66" y="327101"/>
            <a:ext cx="1243793" cy="74479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http://chashuk23.files.wordpress.com/2012/02/d188d0bad0bed0bbd0b023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413" y="94546"/>
            <a:ext cx="2251807" cy="169765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Трапеция 12"/>
          <p:cNvSpPr/>
          <p:nvPr/>
        </p:nvSpPr>
        <p:spPr>
          <a:xfrm>
            <a:off x="3185558" y="841277"/>
            <a:ext cx="5261671" cy="981789"/>
          </a:xfrm>
          <a:prstGeom prst="trapezoid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Створити використовуючи</a:t>
            </a:r>
            <a:b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</a:b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шаблони </a:t>
            </a:r>
            <a:endParaRPr lang="uk-UA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8" name="Picture 4" descr="https://encrypted-tbn1.gstatic.com/images?q=tbn:ANd9GcQ1oENIGwkYlAEgtEMfRduXTb0SS7Rqxmi136owHq4aqSx5Cbj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592" y="699501"/>
            <a:ext cx="1265339" cy="126533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9002" y="3584734"/>
            <a:ext cx="2704806" cy="3221593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Збережіть презентацію  в своїй папці </a:t>
            </a:r>
            <a:r>
              <a:rPr lang="uk-UA" sz="2400" b="1" dirty="0" smtClean="0"/>
              <a:t>Презентації</a:t>
            </a:r>
            <a:r>
              <a:rPr lang="uk-UA" sz="2400" dirty="0" smtClean="0"/>
              <a:t> під іменем </a:t>
            </a:r>
          </a:p>
          <a:p>
            <a:pPr algn="ctr"/>
            <a:r>
              <a:rPr lang="uk-UA" sz="2000" b="1" i="1" dirty="0" smtClean="0">
                <a:solidFill>
                  <a:srgbClr val="FF0066"/>
                </a:solidFill>
              </a:rPr>
              <a:t>Моя_сім’я_пріз-</a:t>
            </a:r>
            <a:br>
              <a:rPr lang="uk-UA" sz="2000" b="1" i="1" dirty="0" smtClean="0">
                <a:solidFill>
                  <a:srgbClr val="FF0066"/>
                </a:solidFill>
              </a:rPr>
            </a:br>
            <a:r>
              <a:rPr lang="uk-UA" sz="2000" b="1" i="1" dirty="0" smtClean="0">
                <a:solidFill>
                  <a:srgbClr val="FF0066"/>
                </a:solidFill>
              </a:rPr>
              <a:t>вище.</a:t>
            </a:r>
            <a:r>
              <a:rPr lang="en-US" sz="2000" b="1" i="1" dirty="0" err="1" smtClean="0">
                <a:solidFill>
                  <a:srgbClr val="FF0066"/>
                </a:solidFill>
              </a:rPr>
              <a:t>ppt</a:t>
            </a:r>
            <a:endParaRPr lang="uk-UA" sz="2000" b="1" i="1" dirty="0" smtClean="0">
              <a:solidFill>
                <a:srgbClr val="FF0066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9" y="3227081"/>
            <a:ext cx="1243793" cy="74479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Горизонтальный свиток 22"/>
          <p:cNvSpPr/>
          <p:nvPr/>
        </p:nvSpPr>
        <p:spPr>
          <a:xfrm>
            <a:off x="2416592" y="1259566"/>
            <a:ext cx="6619904" cy="3848092"/>
          </a:xfrm>
          <a:prstGeom prst="horizontalScroll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</a:rPr>
              <a:t>презентацію</a:t>
            </a:r>
          </a:p>
          <a:p>
            <a:pPr algn="ctr"/>
            <a:r>
              <a:rPr lang="uk-UA" sz="360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uk-UA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«Моя </a:t>
            </a:r>
            <a:r>
              <a:rPr lang="uk-UA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сім'я</a:t>
            </a:r>
            <a:r>
              <a:rPr lang="uk-UA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uk-UA" sz="4000" b="1" dirty="0">
              <a:ln w="11430">
                <a:solidFill>
                  <a:srgbClr val="FFCC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0486" name="Picture 6" descr="http://school.xvatit.com/images/1/11/110130_rwZpX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807" y="4817262"/>
            <a:ext cx="2233225" cy="196392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https://encrypted-tbn1.gstatic.com/images?q=tbn:ANd9GcSmZbuQkV7fE-KlObEZBxwgCc_iwGugoN67tqhATx22se6eQ1RV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079" y="4566623"/>
            <a:ext cx="2238375" cy="223837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http://www.vedic-culture.in.ua/images/kris.h.nive/family-and-spirituality/family-relationships/846-02-happy-family-is-caring-parent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583" y="4787186"/>
            <a:ext cx="2690417" cy="201781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82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2.gstatic.com/images?q=tbn:ANd9GcRA_qvCZK_KFR9QgQJaC9xgJivCVljZxLnLMFm4XWITl0ObkD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214" y="111959"/>
            <a:ext cx="1455856" cy="9096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1376577" y="137016"/>
            <a:ext cx="7200807" cy="1797335"/>
            <a:chOff x="1376577" y="137016"/>
            <a:chExt cx="7200807" cy="1797335"/>
          </a:xfrm>
        </p:grpSpPr>
        <p:sp>
          <p:nvSpPr>
            <p:cNvPr id="9" name="Shape 8"/>
            <p:cNvSpPr/>
            <p:nvPr/>
          </p:nvSpPr>
          <p:spPr>
            <a:xfrm>
              <a:off x="1376577" y="364166"/>
              <a:ext cx="7200807" cy="1570185"/>
            </a:xfrm>
            <a:prstGeom prst="leftRightRibbon">
              <a:avLst/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2807676" y="549420"/>
              <a:ext cx="1984713" cy="769391"/>
            </a:xfrm>
            <a:custGeom>
              <a:avLst/>
              <a:gdLst>
                <a:gd name="connsiteX0" fmla="*/ 0 w 1984713"/>
                <a:gd name="connsiteY0" fmla="*/ 0 h 769391"/>
                <a:gd name="connsiteX1" fmla="*/ 1984713 w 1984713"/>
                <a:gd name="connsiteY1" fmla="*/ 0 h 769391"/>
                <a:gd name="connsiteX2" fmla="*/ 1984713 w 1984713"/>
                <a:gd name="connsiteY2" fmla="*/ 769391 h 769391"/>
                <a:gd name="connsiteX3" fmla="*/ 0 w 1984713"/>
                <a:gd name="connsiteY3" fmla="*/ 769391 h 769391"/>
                <a:gd name="connsiteX4" fmla="*/ 0 w 1984713"/>
                <a:gd name="connsiteY4" fmla="*/ 0 h 76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4713" h="769391">
                  <a:moveTo>
                    <a:pt x="0" y="0"/>
                  </a:moveTo>
                  <a:lnTo>
                    <a:pt x="1984713" y="0"/>
                  </a:lnTo>
                  <a:lnTo>
                    <a:pt x="1984713" y="769391"/>
                  </a:lnTo>
                  <a:lnTo>
                    <a:pt x="0" y="76939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0" tIns="99568" rIns="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800" b="1" kern="120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Урок-змагання</a:t>
              </a:r>
              <a:endParaRPr lang="uk-UA" sz="2800" b="1" kern="1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 rot="786097">
              <a:off x="5073358" y="137016"/>
              <a:ext cx="3173665" cy="1176217"/>
            </a:xfrm>
            <a:custGeom>
              <a:avLst/>
              <a:gdLst>
                <a:gd name="connsiteX0" fmla="*/ 0 w 4701046"/>
                <a:gd name="connsiteY0" fmla="*/ 0 h 769391"/>
                <a:gd name="connsiteX1" fmla="*/ 4701046 w 4701046"/>
                <a:gd name="connsiteY1" fmla="*/ 0 h 769391"/>
                <a:gd name="connsiteX2" fmla="*/ 4701046 w 4701046"/>
                <a:gd name="connsiteY2" fmla="*/ 769391 h 769391"/>
                <a:gd name="connsiteX3" fmla="*/ 0 w 4701046"/>
                <a:gd name="connsiteY3" fmla="*/ 769391 h 769391"/>
                <a:gd name="connsiteX4" fmla="*/ 0 w 4701046"/>
                <a:gd name="connsiteY4" fmla="*/ 0 h 76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1046" h="769391">
                  <a:moveTo>
                    <a:pt x="0" y="0"/>
                  </a:moveTo>
                  <a:lnTo>
                    <a:pt x="4701046" y="0"/>
                  </a:lnTo>
                  <a:lnTo>
                    <a:pt x="4701046" y="769391"/>
                  </a:lnTo>
                  <a:lnTo>
                    <a:pt x="0" y="76939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0" tIns="99568" rIns="0" bIns="106680" numCol="1" spcCol="1270" anchor="ctr" anchorCtr="0">
              <a:prstTxWarp prst="textTriangle">
                <a:avLst/>
              </a:prstTxWarp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800" b="1" kern="1200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/>
              </a:r>
              <a:br>
                <a:rPr lang="uk-UA" sz="2800" b="1" kern="1200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</a:br>
              <a:r>
                <a:rPr lang="uk-UA" sz="2800" b="1" kern="1200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Конкурси</a:t>
              </a:r>
              <a:endParaRPr lang="uk-UA" sz="28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514355168"/>
              </p:ext>
            </p:extLst>
          </p:nvPr>
        </p:nvGraphicFramePr>
        <p:xfrm>
          <a:off x="179512" y="1549755"/>
          <a:ext cx="8964488" cy="5047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http://www.bbz.com.ua/sites/default/files/2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221" y="364166"/>
            <a:ext cx="1453697" cy="110301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0.gstatic.com/images?q=tbn:ANd9GcS91fnpXM0PqBy5hvkj56N8GltQMbdBURJmqjvQUYMI1VG1BtL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046">
            <a:off x="213017" y="481519"/>
            <a:ext cx="1080120" cy="10801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18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/Files/images/powerpoin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938" y="159890"/>
            <a:ext cx="1114020" cy="111402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707488"/>
            <a:ext cx="8728810" cy="4176464"/>
          </a:xfrm>
          <a:prstGeom prst="rect">
            <a:avLst/>
          </a:prstGeom>
          <a:noFill/>
          <a:effectLst>
            <a:softEdge rad="127000"/>
          </a:effectLst>
          <a:scene3d>
            <a:camera prst="perspectiveAbove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323529" y="332656"/>
            <a:ext cx="792088" cy="1101891"/>
            <a:chOff x="-2124779" y="2204864"/>
            <a:chExt cx="1000493" cy="1434547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ContrastingRightFacing"/>
            <a:lightRig rig="threePt" dir="t"/>
          </a:scene3d>
        </p:grpSpPr>
        <p:pic>
          <p:nvPicPr>
            <p:cNvPr id="7" name="Picture 4" descr="http://shkolablogger.ru/wp-content/uploads/2013/04/Google_Site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24779" y="2204864"/>
              <a:ext cx="1000493" cy="1000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cognitiveforms.com/assets/images/2RU/2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58588" y="2771302"/>
              <a:ext cx="868109" cy="868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806" y="383498"/>
            <a:ext cx="6884370" cy="1051049"/>
          </a:xfrm>
          <a:prstGeom prst="downArrowCallout">
            <a:avLst/>
          </a:prstGeom>
          <a:solidFill>
            <a:srgbClr val="FFC00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effectLst/>
              </a:rPr>
              <a:t>Поради для безпечного використання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ПК</a:t>
            </a:r>
            <a:endParaRPr lang="uk-U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891" y="-108384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58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msu.kharkov.ua/ru/wp-content/themes/mimbo/img/banner-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488" y="836712"/>
            <a:ext cx="6322383" cy="407283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encrypted-tbn2.gstatic.com/images?q=tbn:ANd9GcSTy_JTSJiyJdMRy0UHz1IM_ATDHt7U_j-YYYyTJ__MCggD7EJ0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3988695" cy="444739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Для сайту\Графічний_редактор5клас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75" y="239148"/>
            <a:ext cx="2959025" cy="4064595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555" y="302878"/>
            <a:ext cx="2018228" cy="1984591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6" y="4339375"/>
            <a:ext cx="2273993" cy="2273993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/Files/images/powerpoint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682" y="5137515"/>
            <a:ext cx="1475853" cy="1475853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65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2.gstatic.com/images?q=tbn:ANd9GcRA_qvCZK_KFR9QgQJaC9xgJivCVljZxLnLMFm4XWITl0ObkD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214" y="111959"/>
            <a:ext cx="1455856" cy="9096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1376577" y="137016"/>
            <a:ext cx="7200807" cy="1797335"/>
            <a:chOff x="1376577" y="137016"/>
            <a:chExt cx="7200807" cy="1797335"/>
          </a:xfrm>
        </p:grpSpPr>
        <p:sp>
          <p:nvSpPr>
            <p:cNvPr id="9" name="Shape 8"/>
            <p:cNvSpPr/>
            <p:nvPr/>
          </p:nvSpPr>
          <p:spPr>
            <a:xfrm>
              <a:off x="1376577" y="364166"/>
              <a:ext cx="7200807" cy="1570185"/>
            </a:xfrm>
            <a:prstGeom prst="leftRightRibbon">
              <a:avLst/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2807676" y="549420"/>
              <a:ext cx="1984713" cy="769391"/>
            </a:xfrm>
            <a:custGeom>
              <a:avLst/>
              <a:gdLst>
                <a:gd name="connsiteX0" fmla="*/ 0 w 1984713"/>
                <a:gd name="connsiteY0" fmla="*/ 0 h 769391"/>
                <a:gd name="connsiteX1" fmla="*/ 1984713 w 1984713"/>
                <a:gd name="connsiteY1" fmla="*/ 0 h 769391"/>
                <a:gd name="connsiteX2" fmla="*/ 1984713 w 1984713"/>
                <a:gd name="connsiteY2" fmla="*/ 769391 h 769391"/>
                <a:gd name="connsiteX3" fmla="*/ 0 w 1984713"/>
                <a:gd name="connsiteY3" fmla="*/ 769391 h 769391"/>
                <a:gd name="connsiteX4" fmla="*/ 0 w 1984713"/>
                <a:gd name="connsiteY4" fmla="*/ 0 h 76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4713" h="769391">
                  <a:moveTo>
                    <a:pt x="0" y="0"/>
                  </a:moveTo>
                  <a:lnTo>
                    <a:pt x="1984713" y="0"/>
                  </a:lnTo>
                  <a:lnTo>
                    <a:pt x="1984713" y="769391"/>
                  </a:lnTo>
                  <a:lnTo>
                    <a:pt x="0" y="76939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0" tIns="99568" rIns="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800" b="1" kern="120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Урок-змагання</a:t>
              </a:r>
              <a:endParaRPr lang="uk-UA" sz="2800" b="1" kern="1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 rot="786097">
              <a:off x="5073358" y="137016"/>
              <a:ext cx="3173665" cy="1176217"/>
            </a:xfrm>
            <a:custGeom>
              <a:avLst/>
              <a:gdLst>
                <a:gd name="connsiteX0" fmla="*/ 0 w 4701046"/>
                <a:gd name="connsiteY0" fmla="*/ 0 h 769391"/>
                <a:gd name="connsiteX1" fmla="*/ 4701046 w 4701046"/>
                <a:gd name="connsiteY1" fmla="*/ 0 h 769391"/>
                <a:gd name="connsiteX2" fmla="*/ 4701046 w 4701046"/>
                <a:gd name="connsiteY2" fmla="*/ 769391 h 769391"/>
                <a:gd name="connsiteX3" fmla="*/ 0 w 4701046"/>
                <a:gd name="connsiteY3" fmla="*/ 769391 h 769391"/>
                <a:gd name="connsiteX4" fmla="*/ 0 w 4701046"/>
                <a:gd name="connsiteY4" fmla="*/ 0 h 76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1046" h="769391">
                  <a:moveTo>
                    <a:pt x="0" y="0"/>
                  </a:moveTo>
                  <a:lnTo>
                    <a:pt x="4701046" y="0"/>
                  </a:lnTo>
                  <a:lnTo>
                    <a:pt x="4701046" y="769391"/>
                  </a:lnTo>
                  <a:lnTo>
                    <a:pt x="0" y="76939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0" tIns="99568" rIns="0" bIns="106680" numCol="1" spcCol="1270" anchor="ctr" anchorCtr="0">
              <a:prstTxWarp prst="textTriangle">
                <a:avLst/>
              </a:prstTxWarp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800" b="1" kern="1200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/>
              </a:r>
              <a:br>
                <a:rPr lang="uk-UA" sz="2800" b="1" kern="1200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</a:br>
              <a:r>
                <a:rPr lang="uk-UA" sz="2800" b="1" kern="1200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Конкурси</a:t>
              </a:r>
              <a:endParaRPr lang="uk-UA" sz="28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283576647"/>
              </p:ext>
            </p:extLst>
          </p:nvPr>
        </p:nvGraphicFramePr>
        <p:xfrm>
          <a:off x="179512" y="1549755"/>
          <a:ext cx="8964488" cy="5047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http://www.bbz.com.ua/sites/default/files/2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221" y="364166"/>
            <a:ext cx="1453697" cy="110301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0.gstatic.com/images?q=tbn:ANd9GcS91fnpXM0PqBy5hvkj56N8GltQMbdBURJmqjvQUYMI1VG1BtL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046">
            <a:off x="213017" y="481519"/>
            <a:ext cx="1080120" cy="10801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85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msu.kharkov.ua/ru/wp-content/themes/mimbo/img/banner-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488" y="836712"/>
            <a:ext cx="6322383" cy="407283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encrypted-tbn2.gstatic.com/images?q=tbn:ANd9GcSTy_JTSJiyJdMRy0UHz1IM_ATDHt7U_j-YYYyTJ__MCggD7EJ0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3988695" cy="444739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Для сайту\Графічний_редактор5клас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75" y="239148"/>
            <a:ext cx="2959025" cy="4064595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555" y="302878"/>
            <a:ext cx="2018228" cy="1984591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6" y="4339375"/>
            <a:ext cx="2273993" cy="2273993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/Files/images/powerpoint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682" y="5137515"/>
            <a:ext cx="1475853" cy="1475853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4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msu.kharkov.ua/ru/wp-content/themes/mimbo/img/banner-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15768">
            <a:off x="-276006" y="1886909"/>
            <a:ext cx="4533900" cy="31152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encrypted-tbn3.gstatic.com/images?q=tbn:ANd9GcT7Z3jxQZXBOIK-kCVGhNOuCTcxQ1yBSjjvvhuDHC1A3taaw45-G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3901">
            <a:off x="351131" y="4431788"/>
            <a:ext cx="3242323" cy="21576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0371" y="127165"/>
            <a:ext cx="5560299" cy="824249"/>
          </a:xfrm>
          <a:prstGeom prst="roundRect">
            <a:avLst/>
          </a:prstGeom>
          <a:solidFill>
            <a:srgbClr val="FF660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Домашнє завдання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10" y="1190603"/>
            <a:ext cx="6552728" cy="1047750"/>
          </a:xfrm>
          <a:solidFill>
            <a:srgbClr val="EAEAEA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Autofit/>
          </a:bodyPr>
          <a:lstStyle/>
          <a:p>
            <a:pPr marL="914400" lvl="2" indent="0" algn="ctr">
              <a:buNone/>
            </a:pPr>
            <a:r>
              <a:rPr lang="uk-UA" sz="4000" dirty="0" smtClean="0">
                <a:solidFill>
                  <a:srgbClr val="FF0000"/>
                </a:solidFill>
              </a:rPr>
              <a:t>Повторити </a:t>
            </a:r>
            <a:r>
              <a:rPr lang="uk-UA" sz="4000" b="1" dirty="0" smtClean="0">
                <a:solidFill>
                  <a:srgbClr val="C00000"/>
                </a:solidFill>
              </a:rPr>
              <a:t>розділи</a:t>
            </a:r>
            <a:endParaRPr lang="uk-UA" sz="3200" dirty="0" smtClean="0"/>
          </a:p>
          <a:p>
            <a:pPr marL="914400" lvl="2" indent="0" algn="ctr">
              <a:buNone/>
            </a:pPr>
            <a:endParaRPr lang="uk-UA" sz="3200" b="1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21812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913" y="-211465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/Files/images/powerpoint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037" y="3869759"/>
            <a:ext cx="818207" cy="818207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encrypted-tbn2.gstatic.com/images?q=tbn:ANd9GcSTy_JTSJiyJdMRy0UHz1IM_ATDHt7U_j-YYYyTJ__MCggD7EJ0y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685" y="4684699"/>
            <a:ext cx="1851349" cy="222576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25858" y="2486474"/>
            <a:ext cx="635238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/>
              <a:t>«Графічний редактор</a:t>
            </a:r>
            <a:r>
              <a:rPr lang="uk-UA" sz="3600" b="1" dirty="0" smtClean="0"/>
              <a:t>»,</a:t>
            </a:r>
            <a:endParaRPr lang="uk-UA" sz="3200" b="1" dirty="0">
              <a:latin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25858" y="3284984"/>
            <a:ext cx="6352386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/>
              <a:t>«Редактор презентацій»</a:t>
            </a:r>
            <a:endParaRPr lang="uk-UA" sz="3200" b="1" dirty="0">
              <a:latin typeface="Calibri" panose="020F0502020204030204" pitchFamily="34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3327188" y="4080795"/>
            <a:ext cx="3980829" cy="2219801"/>
          </a:xfrm>
          <a:prstGeom prst="vertic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scene3d>
            <a:camera prst="perspectiveHeroicExtremeLeftFacing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*</a:t>
            </a:r>
            <a:r>
              <a:rPr lang="uk-UA" sz="28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Скласти </a:t>
            </a:r>
            <a:r>
              <a:rPr lang="uk-UA" sz="2800" b="1" dirty="0">
                <a:solidFill>
                  <a:srgbClr val="002060"/>
                </a:solidFill>
                <a:latin typeface="Segoe Print" panose="02000600000000000000" pitchFamily="2" charset="0"/>
              </a:rPr>
              <a:t>казку чи оповідання про </a:t>
            </a:r>
            <a:r>
              <a:rPr lang="uk-UA" sz="28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пригоди </a:t>
            </a:r>
            <a:r>
              <a:rPr lang="uk-UA" sz="2800" b="1" dirty="0" err="1" smtClean="0">
                <a:solidFill>
                  <a:srgbClr val="002060"/>
                </a:solidFill>
                <a:latin typeface="Segoe Print" panose="02000600000000000000" pitchFamily="2" charset="0"/>
              </a:rPr>
              <a:t>смайлика</a:t>
            </a:r>
            <a:endParaRPr lang="uk-UA" sz="28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0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msu.kharkov.ua/ru/wp-content/themes/mimbo/img/banner-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488" y="836712"/>
            <a:ext cx="6322383" cy="407283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encrypted-tbn2.gstatic.com/images?q=tbn:ANd9GcSTy_JTSJiyJdMRy0UHz1IM_ATDHt7U_j-YYYyTJ__MCggD7EJ0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3988695" cy="444739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Для сайту\Графічний_редактор5клас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75" y="239148"/>
            <a:ext cx="2959025" cy="4064595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555" y="302878"/>
            <a:ext cx="2018228" cy="1984591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6" y="4339375"/>
            <a:ext cx="2273993" cy="2273993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/Files/images/powerpoint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682" y="5137515"/>
            <a:ext cx="1475853" cy="1475853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83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2.gstatic.com/images?q=tbn:ANd9GcSHayq0H600fIe2NLEgZUwtwUqAML52JS77UDIZQdjQUIBQ-9qGwLW6Yw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3" y="25084"/>
            <a:ext cx="1382649" cy="13826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35828" y="852686"/>
            <a:ext cx="3816424" cy="840105"/>
          </a:xfrm>
          <a:prstGeom prst="plaqu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Запитання</a:t>
            </a:r>
            <a:endParaRPr lang="uk-UA" sz="36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http://yak-prosto.com/images/d/1/yak-virishuvati-zavdann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32" y="87988"/>
            <a:ext cx="1218853" cy="12568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553973131"/>
              </p:ext>
            </p:extLst>
          </p:nvPr>
        </p:nvGraphicFramePr>
        <p:xfrm>
          <a:off x="1835696" y="180724"/>
          <a:ext cx="5804166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6" y="-22849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Выгнутая влево стрелка 15"/>
          <p:cNvSpPr/>
          <p:nvPr/>
        </p:nvSpPr>
        <p:spPr>
          <a:xfrm flipH="1">
            <a:off x="7849717" y="1272738"/>
            <a:ext cx="1062294" cy="1043827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5" name="Picture 2" descr="http://formula-r.com/upload/iblock/767/767592cf1fdcc50790d7e5137a89771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245" y="2491025"/>
            <a:ext cx="2448272" cy="244827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899931309"/>
              </p:ext>
            </p:extLst>
          </p:nvPr>
        </p:nvGraphicFramePr>
        <p:xfrm>
          <a:off x="-468560" y="1916832"/>
          <a:ext cx="9556245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8" name="Выгнутая влево стрелка 7"/>
          <p:cNvSpPr/>
          <p:nvPr/>
        </p:nvSpPr>
        <p:spPr>
          <a:xfrm>
            <a:off x="251520" y="1042214"/>
            <a:ext cx="1080119" cy="1301154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C00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835828" y="1885881"/>
            <a:ext cx="4101519" cy="703045"/>
            <a:chOff x="2247" y="438420"/>
            <a:chExt cx="4386614" cy="113509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Овал 14"/>
            <p:cNvSpPr/>
            <p:nvPr/>
          </p:nvSpPr>
          <p:spPr>
            <a:xfrm>
              <a:off x="2247" y="438420"/>
              <a:ext cx="4386614" cy="1135093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Овал 4"/>
            <p:cNvSpPr/>
            <p:nvPr/>
          </p:nvSpPr>
          <p:spPr>
            <a:xfrm>
              <a:off x="644652" y="604651"/>
              <a:ext cx="3101804" cy="8026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prstTxWarp prst="textStop">
                <a:avLst/>
              </a:prstTxWarp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800" b="1" kern="1200" dirty="0" smtClean="0"/>
                <a:t>«Чи знаєш ти теорію?»</a:t>
              </a:r>
              <a:endParaRPr lang="uk-UA" sz="1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0616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2.gstatic.com/images?q=tbn:ANd9GcSHayq0H600fIe2NLEgZUwtwUqAML52JS77UDIZQdjQUIBQ-9qGwLW6Yw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3" y="25084"/>
            <a:ext cx="1382649" cy="13826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35828" y="852686"/>
            <a:ext cx="3816424" cy="840105"/>
          </a:xfrm>
          <a:prstGeom prst="plaqu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Запитання</a:t>
            </a:r>
            <a:endParaRPr lang="uk-UA" sz="36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http://yak-prosto.com/images/d/1/yak-virishuvati-zavdann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32" y="87988"/>
            <a:ext cx="1218853" cy="12568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953398130"/>
              </p:ext>
            </p:extLst>
          </p:nvPr>
        </p:nvGraphicFramePr>
        <p:xfrm>
          <a:off x="1835696" y="180724"/>
          <a:ext cx="5804166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6" y="-22849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Выгнутая влево стрелка 15"/>
          <p:cNvSpPr/>
          <p:nvPr/>
        </p:nvSpPr>
        <p:spPr>
          <a:xfrm flipH="1">
            <a:off x="7849717" y="1272738"/>
            <a:ext cx="1062294" cy="1043827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5" name="Picture 2" descr="http://formula-r.com/upload/iblock/767/767592cf1fdcc50790d7e5137a89771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245" y="2491025"/>
            <a:ext cx="2448272" cy="244827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815552716"/>
              </p:ext>
            </p:extLst>
          </p:nvPr>
        </p:nvGraphicFramePr>
        <p:xfrm>
          <a:off x="-468560" y="1916832"/>
          <a:ext cx="9556245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8" name="Выгнутая влево стрелка 7"/>
          <p:cNvSpPr/>
          <p:nvPr/>
        </p:nvSpPr>
        <p:spPr>
          <a:xfrm>
            <a:off x="251520" y="1042214"/>
            <a:ext cx="1080119" cy="1301154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C00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835828" y="1885881"/>
            <a:ext cx="4101519" cy="703045"/>
            <a:chOff x="2247" y="438420"/>
            <a:chExt cx="4386614" cy="113509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Овал 14"/>
            <p:cNvSpPr/>
            <p:nvPr/>
          </p:nvSpPr>
          <p:spPr>
            <a:xfrm>
              <a:off x="2247" y="438420"/>
              <a:ext cx="4386614" cy="1135093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Овал 4"/>
            <p:cNvSpPr/>
            <p:nvPr/>
          </p:nvSpPr>
          <p:spPr>
            <a:xfrm>
              <a:off x="644652" y="604651"/>
              <a:ext cx="3101804" cy="8026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prstTxWarp prst="textStop">
                <a:avLst/>
              </a:prstTxWarp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800" b="1" kern="1200" dirty="0" smtClean="0"/>
                <a:t>«Чи знаєш ти теорію?»</a:t>
              </a:r>
              <a:endParaRPr lang="uk-UA" sz="1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0951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2.gstatic.com/images?q=tbn:ANd9GcSHayq0H600fIe2NLEgZUwtwUqAML52JS77UDIZQdjQUIBQ-9qGwLW6Yw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3" y="25084"/>
            <a:ext cx="1382649" cy="13826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35828" y="852686"/>
            <a:ext cx="3816424" cy="840105"/>
          </a:xfrm>
          <a:prstGeom prst="plaque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Запитання</a:t>
            </a:r>
            <a:endParaRPr lang="uk-UA" sz="36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http://yak-prosto.com/images/d/1/yak-virishuvati-zavdann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32" y="87988"/>
            <a:ext cx="1218853" cy="12568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628689715"/>
              </p:ext>
            </p:extLst>
          </p:nvPr>
        </p:nvGraphicFramePr>
        <p:xfrm>
          <a:off x="1835696" y="180724"/>
          <a:ext cx="5804166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6" y="-22849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Выгнутая влево стрелка 15"/>
          <p:cNvSpPr/>
          <p:nvPr/>
        </p:nvSpPr>
        <p:spPr>
          <a:xfrm flipH="1">
            <a:off x="7849717" y="1272738"/>
            <a:ext cx="1062294" cy="1043827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5" name="Picture 2" descr="http://formula-r.com/upload/iblock/767/767592cf1fdcc50790d7e5137a89771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245" y="2491025"/>
            <a:ext cx="2448272" cy="244827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950910194"/>
              </p:ext>
            </p:extLst>
          </p:nvPr>
        </p:nvGraphicFramePr>
        <p:xfrm>
          <a:off x="-468560" y="1916832"/>
          <a:ext cx="9556245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8" name="Выгнутая влево стрелка 7"/>
          <p:cNvSpPr/>
          <p:nvPr/>
        </p:nvSpPr>
        <p:spPr>
          <a:xfrm>
            <a:off x="251520" y="1042214"/>
            <a:ext cx="1080119" cy="1301154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C00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835828" y="1885881"/>
            <a:ext cx="4101519" cy="703045"/>
            <a:chOff x="2247" y="438420"/>
            <a:chExt cx="4386614" cy="113509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Овал 14"/>
            <p:cNvSpPr/>
            <p:nvPr/>
          </p:nvSpPr>
          <p:spPr>
            <a:xfrm>
              <a:off x="2247" y="438420"/>
              <a:ext cx="4386614" cy="1135093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Овал 4"/>
            <p:cNvSpPr/>
            <p:nvPr/>
          </p:nvSpPr>
          <p:spPr>
            <a:xfrm>
              <a:off x="644652" y="604651"/>
              <a:ext cx="3101804" cy="8026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prstTxWarp prst="textStop">
                <a:avLst/>
              </a:prstTxWarp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800" b="1" kern="1200" dirty="0" smtClean="0"/>
                <a:t>«Чи знаєш ти теорію?»</a:t>
              </a:r>
              <a:endParaRPr lang="uk-UA" sz="1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4255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1323</Words>
  <Application>Microsoft Office PowerPoint</Application>
  <PresentationFormat>Экран (4:3)</PresentationFormat>
  <Paragraphs>2386</Paragraphs>
  <Slides>65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70" baseType="lpstr">
      <vt:lpstr>Arial</vt:lpstr>
      <vt:lpstr>Calibri</vt:lpstr>
      <vt:lpstr>Segoe Print</vt:lpstr>
      <vt:lpstr>Times New Roman</vt:lpstr>
      <vt:lpstr>Тема Office</vt:lpstr>
      <vt:lpstr>Презентация PowerPoint</vt:lpstr>
      <vt:lpstr>Повторимо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Поради для безпечного використання ПК</vt:lpstr>
      <vt:lpstr>Презентация PowerPoint</vt:lpstr>
      <vt:lpstr>Презентация PowerPoint</vt:lpstr>
      <vt:lpstr>Презентация PowerPoint</vt:lpstr>
      <vt:lpstr>Поради для безпечного використання ПК</vt:lpstr>
      <vt:lpstr>Презентация PowerPoint</vt:lpstr>
      <vt:lpstr>Презентация PowerPoint</vt:lpstr>
      <vt:lpstr>Презентация PowerPoint</vt:lpstr>
      <vt:lpstr>Домашнє завдання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73</cp:revision>
  <dcterms:created xsi:type="dcterms:W3CDTF">2014-05-10T15:49:15Z</dcterms:created>
  <dcterms:modified xsi:type="dcterms:W3CDTF">2016-10-14T20:32:05Z</dcterms:modified>
</cp:coreProperties>
</file>