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3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52140-D40E-459E-B0D4-9AFA3D5E77F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C9C978-096C-41CE-9690-38BD91100912}">
      <dgm:prSet phldrT="[Текст]" custT="1"/>
      <dgm:spPr/>
      <dgm:t>
        <a:bodyPr/>
        <a:lstStyle/>
        <a:p>
          <a:r>
            <a:rPr lang="uk-UA" sz="2000" i="1" noProof="0" dirty="0" smtClean="0"/>
            <a:t>Що розуміють під мультимедіа</a:t>
          </a:r>
          <a:endParaRPr lang="uk-UA" sz="2000" dirty="0"/>
        </a:p>
      </dgm:t>
    </dgm:pt>
    <dgm:pt modelId="{F740EBC4-B286-4092-9B61-8CF733A9A679}" type="parTrans" cxnId="{CFCC46BD-6846-4E38-988F-6C062C6E07F7}">
      <dgm:prSet/>
      <dgm:spPr/>
      <dgm:t>
        <a:bodyPr/>
        <a:lstStyle/>
        <a:p>
          <a:endParaRPr lang="uk-UA" sz="2400"/>
        </a:p>
      </dgm:t>
    </dgm:pt>
    <dgm:pt modelId="{771E1C59-EC47-4841-A63C-DA8A55D7CB55}" type="sibTrans" cxnId="{CFCC46BD-6846-4E38-988F-6C062C6E07F7}">
      <dgm:prSet/>
      <dgm:spPr/>
      <dgm:t>
        <a:bodyPr/>
        <a:lstStyle/>
        <a:p>
          <a:endParaRPr lang="uk-UA" sz="2400"/>
        </a:p>
      </dgm:t>
    </dgm:pt>
    <dgm:pt modelId="{D61EA8C6-8BBF-4B24-82BA-8B896DAB0754}">
      <dgm:prSet phldrT="[Текст]" custT="1"/>
      <dgm:spPr/>
      <dgm:t>
        <a:bodyPr/>
        <a:lstStyle/>
        <a:p>
          <a:r>
            <a:rPr lang="uk-UA" sz="2000" i="1" noProof="0" dirty="0" smtClean="0"/>
            <a:t>Які пристрої використовують для роботи з мультимедіа</a:t>
          </a:r>
        </a:p>
      </dgm:t>
    </dgm:pt>
    <dgm:pt modelId="{E9204F17-D5F7-4F69-A889-4490ACDC6306}" type="parTrans" cxnId="{62CEAA7A-9F1D-47DD-B98F-7E701CE70612}">
      <dgm:prSet/>
      <dgm:spPr/>
      <dgm:t>
        <a:bodyPr/>
        <a:lstStyle/>
        <a:p>
          <a:endParaRPr lang="uk-UA" sz="2400"/>
        </a:p>
      </dgm:t>
    </dgm:pt>
    <dgm:pt modelId="{B3B315B6-7BC6-4F0D-B192-3BB99F735FE9}" type="sibTrans" cxnId="{62CEAA7A-9F1D-47DD-B98F-7E701CE70612}">
      <dgm:prSet/>
      <dgm:spPr/>
      <dgm:t>
        <a:bodyPr/>
        <a:lstStyle/>
        <a:p>
          <a:endParaRPr lang="uk-UA" sz="2400"/>
        </a:p>
      </dgm:t>
    </dgm:pt>
    <dgm:pt modelId="{8DD4CC88-9797-4E87-A349-CAD7A1BBB860}">
      <dgm:prSet phldrT="[Текст]" custT="1"/>
      <dgm:spPr/>
      <dgm:t>
        <a:bodyPr/>
        <a:lstStyle/>
        <a:p>
          <a:r>
            <a:rPr lang="uk-UA" sz="2000" i="1" noProof="0" dirty="0" smtClean="0"/>
            <a:t>За допомогою яких програма можна переглядати відео та слухати звукозаписи</a:t>
          </a:r>
          <a:endParaRPr lang="uk-UA" sz="2000" i="1" noProof="0" dirty="0" smtClean="0">
            <a:solidFill>
              <a:srgbClr val="FF0000"/>
            </a:solidFill>
          </a:endParaRPr>
        </a:p>
      </dgm:t>
    </dgm:pt>
    <dgm:pt modelId="{B183F232-0D22-4203-8DC5-A7B6E96F39F1}" type="parTrans" cxnId="{786BF6B4-83F3-412F-A005-0101EC7DC0B1}">
      <dgm:prSet/>
      <dgm:spPr/>
      <dgm:t>
        <a:bodyPr/>
        <a:lstStyle/>
        <a:p>
          <a:endParaRPr lang="uk-UA" sz="2400"/>
        </a:p>
      </dgm:t>
    </dgm:pt>
    <dgm:pt modelId="{B84FFB84-CCEB-4A71-BA52-E08C541C9A33}" type="sibTrans" cxnId="{786BF6B4-83F3-412F-A005-0101EC7DC0B1}">
      <dgm:prSet/>
      <dgm:spPr/>
      <dgm:t>
        <a:bodyPr/>
        <a:lstStyle/>
        <a:p>
          <a:endParaRPr lang="uk-UA" sz="2400"/>
        </a:p>
      </dgm:t>
    </dgm:pt>
    <dgm:pt modelId="{0F0118AD-CA49-45A1-99FA-FB9F0475C893}">
      <dgm:prSet phldrT="[Текст]" custT="1"/>
      <dgm:spPr/>
      <dgm:t>
        <a:bodyPr/>
        <a:lstStyle/>
        <a:p>
          <a:endParaRPr lang="uk-UA" sz="5400" dirty="0"/>
        </a:p>
      </dgm:t>
    </dgm:pt>
    <dgm:pt modelId="{3977BBE0-5B33-4470-AEE8-033F0C17A114}" type="parTrans" cxnId="{92B703EC-6E78-4DA9-B877-16DF7521B457}">
      <dgm:prSet/>
      <dgm:spPr/>
      <dgm:t>
        <a:bodyPr/>
        <a:lstStyle/>
        <a:p>
          <a:endParaRPr lang="uk-UA" sz="2400"/>
        </a:p>
      </dgm:t>
    </dgm:pt>
    <dgm:pt modelId="{006A449D-E9F6-419A-8443-409466469FC0}" type="sibTrans" cxnId="{92B703EC-6E78-4DA9-B877-16DF7521B457}">
      <dgm:prSet/>
      <dgm:spPr/>
      <dgm:t>
        <a:bodyPr/>
        <a:lstStyle/>
        <a:p>
          <a:endParaRPr lang="uk-UA" sz="2400"/>
        </a:p>
      </dgm:t>
    </dgm:pt>
    <dgm:pt modelId="{CDF3E9FF-2AD6-485B-8B7F-7971C448DA9B}">
      <dgm:prSet phldrT="[Текст]" custT="1"/>
      <dgm:spPr/>
      <dgm:t>
        <a:bodyPr/>
        <a:lstStyle/>
        <a:p>
          <a:endParaRPr lang="uk-UA" sz="5400" dirty="0"/>
        </a:p>
      </dgm:t>
    </dgm:pt>
    <dgm:pt modelId="{37BDB545-597E-4C7D-884B-42E35F77270D}" type="parTrans" cxnId="{68E6D819-7901-4CCA-BDB3-43974EB7D6C0}">
      <dgm:prSet/>
      <dgm:spPr/>
      <dgm:t>
        <a:bodyPr/>
        <a:lstStyle/>
        <a:p>
          <a:endParaRPr lang="uk-UA" sz="2400"/>
        </a:p>
      </dgm:t>
    </dgm:pt>
    <dgm:pt modelId="{69A4E522-CC79-4715-8E17-8B7E9AC0FDC6}" type="sibTrans" cxnId="{68E6D819-7901-4CCA-BDB3-43974EB7D6C0}">
      <dgm:prSet/>
      <dgm:spPr/>
      <dgm:t>
        <a:bodyPr/>
        <a:lstStyle/>
        <a:p>
          <a:endParaRPr lang="uk-UA" sz="2400"/>
        </a:p>
      </dgm:t>
    </dgm:pt>
    <dgm:pt modelId="{8A8927CA-7853-426C-A6A2-0D565C756813}">
      <dgm:prSet phldrT="[Текст]" custT="1"/>
      <dgm:spPr/>
      <dgm:t>
        <a:bodyPr/>
        <a:lstStyle/>
        <a:p>
          <a:endParaRPr lang="uk-UA" sz="5400" i="1" noProof="0" dirty="0" smtClean="0"/>
        </a:p>
      </dgm:t>
    </dgm:pt>
    <dgm:pt modelId="{69948AC6-2EC5-4839-B5D6-0F99ADA95047}" type="parTrans" cxnId="{7D50AF7D-9A76-451D-9993-C50073B8FBEE}">
      <dgm:prSet/>
      <dgm:spPr/>
      <dgm:t>
        <a:bodyPr/>
        <a:lstStyle/>
        <a:p>
          <a:endParaRPr lang="uk-UA" sz="2400"/>
        </a:p>
      </dgm:t>
    </dgm:pt>
    <dgm:pt modelId="{A8DC1403-E09B-4D84-B3AA-14A870AD6451}" type="sibTrans" cxnId="{7D50AF7D-9A76-451D-9993-C50073B8FBEE}">
      <dgm:prSet/>
      <dgm:spPr/>
      <dgm:t>
        <a:bodyPr/>
        <a:lstStyle/>
        <a:p>
          <a:endParaRPr lang="uk-UA" sz="2400"/>
        </a:p>
      </dgm:t>
    </dgm:pt>
    <dgm:pt modelId="{95AB78DD-A417-4E9B-BA73-AC90100AF9A2}" type="pres">
      <dgm:prSet presAssocID="{4F552140-D40E-459E-B0D4-9AFA3D5E77F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8F3E84-71BF-4B96-9944-A0BF0FE33528}" type="pres">
      <dgm:prSet presAssocID="{0F0118AD-CA49-45A1-99FA-FB9F0475C893}" presName="compNode" presStyleCnt="0"/>
      <dgm:spPr/>
    </dgm:pt>
    <dgm:pt modelId="{45046063-517A-454A-AB62-C6044AD866EF}" type="pres">
      <dgm:prSet presAssocID="{0F0118AD-CA49-45A1-99FA-FB9F0475C89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B53C22-47E7-4833-8622-EFBF0C54223F}" type="pres">
      <dgm:prSet presAssocID="{0F0118AD-CA49-45A1-99FA-FB9F0475C8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81DBF1-9A35-42B5-A4F1-A97D47E317CD}" type="pres">
      <dgm:prSet presAssocID="{0F0118AD-CA49-45A1-99FA-FB9F0475C893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D2290D5A-D146-481A-AB59-AE6389B09E99}" type="pres">
      <dgm:prSet presAssocID="{0F0118AD-CA49-45A1-99FA-FB9F0475C893}" presName="adorn" presStyleLbl="fgAccFollowNode1" presStyleIdx="0" presStyleCnt="3"/>
      <dgm:spPr/>
    </dgm:pt>
    <dgm:pt modelId="{5C4DEDF7-C7F8-4589-B847-5AA15B529D90}" type="pres">
      <dgm:prSet presAssocID="{006A449D-E9F6-419A-8443-409466469F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3F526D-3558-412A-AE36-D0823E06D23E}" type="pres">
      <dgm:prSet presAssocID="{CDF3E9FF-2AD6-485B-8B7F-7971C448DA9B}" presName="compNode" presStyleCnt="0"/>
      <dgm:spPr/>
    </dgm:pt>
    <dgm:pt modelId="{949E2E6F-92C6-4C4B-B05F-8F1228C58BE8}" type="pres">
      <dgm:prSet presAssocID="{CDF3E9FF-2AD6-485B-8B7F-7971C448DA9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029C61-9958-4CB9-B6A1-29F26644DCF9}" type="pres">
      <dgm:prSet presAssocID="{CDF3E9FF-2AD6-485B-8B7F-7971C448DA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B43860-C205-42CB-B6AA-A04C0D1F66DF}" type="pres">
      <dgm:prSet presAssocID="{CDF3E9FF-2AD6-485B-8B7F-7971C448DA9B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4B0668D3-E8AC-4023-88DB-1B6A979124CA}" type="pres">
      <dgm:prSet presAssocID="{CDF3E9FF-2AD6-485B-8B7F-7971C448DA9B}" presName="adorn" presStyleLbl="fgAccFollowNode1" presStyleIdx="1" presStyleCnt="3"/>
      <dgm:spPr/>
    </dgm:pt>
    <dgm:pt modelId="{41FE9820-12AB-4BB6-8DEB-565D302DF3F8}" type="pres">
      <dgm:prSet presAssocID="{69A4E522-CC79-4715-8E17-8B7E9AC0FD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7D8B58-8665-40A5-938A-38F2DDD31EF0}" type="pres">
      <dgm:prSet presAssocID="{8A8927CA-7853-426C-A6A2-0D565C756813}" presName="compNode" presStyleCnt="0"/>
      <dgm:spPr/>
    </dgm:pt>
    <dgm:pt modelId="{0A380E40-77A1-46C9-B0A3-100F42787625}" type="pres">
      <dgm:prSet presAssocID="{8A8927CA-7853-426C-A6A2-0D565C756813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ACF780-AB29-4F2A-8213-6A97F26DCD75}" type="pres">
      <dgm:prSet presAssocID="{8A8927CA-7853-426C-A6A2-0D565C7568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52B4CC-547E-41E6-BDED-96351AD77275}" type="pres">
      <dgm:prSet presAssocID="{8A8927CA-7853-426C-A6A2-0D565C756813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88427F08-6B0F-4F4B-855D-AF1659C7D197}" type="pres">
      <dgm:prSet presAssocID="{8A8927CA-7853-426C-A6A2-0D565C756813}" presName="adorn" presStyleLbl="fgAccFollowNode1" presStyleIdx="2" presStyleCnt="3"/>
      <dgm:spPr/>
    </dgm:pt>
  </dgm:ptLst>
  <dgm:cxnLst>
    <dgm:cxn modelId="{BB58BF6B-4425-475B-B3C6-508EDACC39D6}" type="presOf" srcId="{4F552140-D40E-459E-B0D4-9AFA3D5E77F6}" destId="{95AB78DD-A417-4E9B-BA73-AC90100AF9A2}" srcOrd="0" destOrd="0" presId="urn:microsoft.com/office/officeart/2005/8/layout/bList2"/>
    <dgm:cxn modelId="{F9993520-874A-43F5-B7BE-DA86CF3A7CC9}" type="presOf" srcId="{8DD4CC88-9797-4E87-A349-CAD7A1BBB860}" destId="{0A380E40-77A1-46C9-B0A3-100F42787625}" srcOrd="0" destOrd="0" presId="urn:microsoft.com/office/officeart/2005/8/layout/bList2"/>
    <dgm:cxn modelId="{92B703EC-6E78-4DA9-B877-16DF7521B457}" srcId="{4F552140-D40E-459E-B0D4-9AFA3D5E77F6}" destId="{0F0118AD-CA49-45A1-99FA-FB9F0475C893}" srcOrd="0" destOrd="0" parTransId="{3977BBE0-5B33-4470-AEE8-033F0C17A114}" sibTransId="{006A449D-E9F6-419A-8443-409466469FC0}"/>
    <dgm:cxn modelId="{1E189F01-B692-4512-B4C3-0596A054339F}" type="presOf" srcId="{CDF3E9FF-2AD6-485B-8B7F-7971C448DA9B}" destId="{E5B43860-C205-42CB-B6AA-A04C0D1F66DF}" srcOrd="1" destOrd="0" presId="urn:microsoft.com/office/officeart/2005/8/layout/bList2"/>
    <dgm:cxn modelId="{786BF6B4-83F3-412F-A005-0101EC7DC0B1}" srcId="{8A8927CA-7853-426C-A6A2-0D565C756813}" destId="{8DD4CC88-9797-4E87-A349-CAD7A1BBB860}" srcOrd="0" destOrd="0" parTransId="{B183F232-0D22-4203-8DC5-A7B6E96F39F1}" sibTransId="{B84FFB84-CCEB-4A71-BA52-E08C541C9A33}"/>
    <dgm:cxn modelId="{34DEF958-D427-4A11-ACFC-F90CF368B3FA}" type="presOf" srcId="{0F0118AD-CA49-45A1-99FA-FB9F0475C893}" destId="{6FB53C22-47E7-4833-8622-EFBF0C54223F}" srcOrd="0" destOrd="0" presId="urn:microsoft.com/office/officeart/2005/8/layout/bList2"/>
    <dgm:cxn modelId="{0FA7281A-2A19-480A-B246-18FCEDE31F54}" type="presOf" srcId="{D61EA8C6-8BBF-4B24-82BA-8B896DAB0754}" destId="{949E2E6F-92C6-4C4B-B05F-8F1228C58BE8}" srcOrd="0" destOrd="0" presId="urn:microsoft.com/office/officeart/2005/8/layout/bList2"/>
    <dgm:cxn modelId="{68E6D819-7901-4CCA-BDB3-43974EB7D6C0}" srcId="{4F552140-D40E-459E-B0D4-9AFA3D5E77F6}" destId="{CDF3E9FF-2AD6-485B-8B7F-7971C448DA9B}" srcOrd="1" destOrd="0" parTransId="{37BDB545-597E-4C7D-884B-42E35F77270D}" sibTransId="{69A4E522-CC79-4715-8E17-8B7E9AC0FDC6}"/>
    <dgm:cxn modelId="{CFCC46BD-6846-4E38-988F-6C062C6E07F7}" srcId="{0F0118AD-CA49-45A1-99FA-FB9F0475C893}" destId="{A4C9C978-096C-41CE-9690-38BD91100912}" srcOrd="0" destOrd="0" parTransId="{F740EBC4-B286-4092-9B61-8CF733A9A679}" sibTransId="{771E1C59-EC47-4841-A63C-DA8A55D7CB55}"/>
    <dgm:cxn modelId="{DC560273-619B-44AF-A756-E5A0AF2F450E}" type="presOf" srcId="{CDF3E9FF-2AD6-485B-8B7F-7971C448DA9B}" destId="{CA029C61-9958-4CB9-B6A1-29F26644DCF9}" srcOrd="0" destOrd="0" presId="urn:microsoft.com/office/officeart/2005/8/layout/bList2"/>
    <dgm:cxn modelId="{E770AD8D-D245-4C35-8135-805255E77840}" type="presOf" srcId="{8A8927CA-7853-426C-A6A2-0D565C756813}" destId="{8A52B4CC-547E-41E6-BDED-96351AD77275}" srcOrd="1" destOrd="0" presId="urn:microsoft.com/office/officeart/2005/8/layout/bList2"/>
    <dgm:cxn modelId="{377EBC2D-AFF4-4F90-9AA8-CA60F6116853}" type="presOf" srcId="{8A8927CA-7853-426C-A6A2-0D565C756813}" destId="{81ACF780-AB29-4F2A-8213-6A97F26DCD75}" srcOrd="0" destOrd="0" presId="urn:microsoft.com/office/officeart/2005/8/layout/bList2"/>
    <dgm:cxn modelId="{5A215FD3-CC4D-42D5-ADDB-6497D3DE0E22}" type="presOf" srcId="{006A449D-E9F6-419A-8443-409466469FC0}" destId="{5C4DEDF7-C7F8-4589-B847-5AA15B529D90}" srcOrd="0" destOrd="0" presId="urn:microsoft.com/office/officeart/2005/8/layout/bList2"/>
    <dgm:cxn modelId="{CFB98186-5B1B-474A-A618-F85FFD337869}" type="presOf" srcId="{0F0118AD-CA49-45A1-99FA-FB9F0475C893}" destId="{A981DBF1-9A35-42B5-A4F1-A97D47E317CD}" srcOrd="1" destOrd="0" presId="urn:microsoft.com/office/officeart/2005/8/layout/bList2"/>
    <dgm:cxn modelId="{62CEAA7A-9F1D-47DD-B98F-7E701CE70612}" srcId="{CDF3E9FF-2AD6-485B-8B7F-7971C448DA9B}" destId="{D61EA8C6-8BBF-4B24-82BA-8B896DAB0754}" srcOrd="0" destOrd="0" parTransId="{E9204F17-D5F7-4F69-A889-4490ACDC6306}" sibTransId="{B3B315B6-7BC6-4F0D-B192-3BB99F735FE9}"/>
    <dgm:cxn modelId="{F5634A9F-F996-4E83-8A8D-7A38FE175622}" type="presOf" srcId="{69A4E522-CC79-4715-8E17-8B7E9AC0FDC6}" destId="{41FE9820-12AB-4BB6-8DEB-565D302DF3F8}" srcOrd="0" destOrd="0" presId="urn:microsoft.com/office/officeart/2005/8/layout/bList2"/>
    <dgm:cxn modelId="{75CD2997-976A-4994-B6C0-147B6E39413A}" type="presOf" srcId="{A4C9C978-096C-41CE-9690-38BD91100912}" destId="{45046063-517A-454A-AB62-C6044AD866EF}" srcOrd="0" destOrd="0" presId="urn:microsoft.com/office/officeart/2005/8/layout/bList2"/>
    <dgm:cxn modelId="{7D50AF7D-9A76-451D-9993-C50073B8FBEE}" srcId="{4F552140-D40E-459E-B0D4-9AFA3D5E77F6}" destId="{8A8927CA-7853-426C-A6A2-0D565C756813}" srcOrd="2" destOrd="0" parTransId="{69948AC6-2EC5-4839-B5D6-0F99ADA95047}" sibTransId="{A8DC1403-E09B-4D84-B3AA-14A870AD6451}"/>
    <dgm:cxn modelId="{060AB8BE-4C01-42E5-9F69-9BE5B3DE5256}" type="presParOf" srcId="{95AB78DD-A417-4E9B-BA73-AC90100AF9A2}" destId="{7E8F3E84-71BF-4B96-9944-A0BF0FE33528}" srcOrd="0" destOrd="0" presId="urn:microsoft.com/office/officeart/2005/8/layout/bList2"/>
    <dgm:cxn modelId="{673552F5-7FD1-4CEF-84D7-7ADF09286259}" type="presParOf" srcId="{7E8F3E84-71BF-4B96-9944-A0BF0FE33528}" destId="{45046063-517A-454A-AB62-C6044AD866EF}" srcOrd="0" destOrd="0" presId="urn:microsoft.com/office/officeart/2005/8/layout/bList2"/>
    <dgm:cxn modelId="{747C6EA6-05DA-46B2-B73F-BD60CAC41D39}" type="presParOf" srcId="{7E8F3E84-71BF-4B96-9944-A0BF0FE33528}" destId="{6FB53C22-47E7-4833-8622-EFBF0C54223F}" srcOrd="1" destOrd="0" presId="urn:microsoft.com/office/officeart/2005/8/layout/bList2"/>
    <dgm:cxn modelId="{AD06ED18-D10C-4373-800D-D489EBB13DEB}" type="presParOf" srcId="{7E8F3E84-71BF-4B96-9944-A0BF0FE33528}" destId="{A981DBF1-9A35-42B5-A4F1-A97D47E317CD}" srcOrd="2" destOrd="0" presId="urn:microsoft.com/office/officeart/2005/8/layout/bList2"/>
    <dgm:cxn modelId="{24112C65-A054-479D-8FCD-1779929C908E}" type="presParOf" srcId="{7E8F3E84-71BF-4B96-9944-A0BF0FE33528}" destId="{D2290D5A-D146-481A-AB59-AE6389B09E99}" srcOrd="3" destOrd="0" presId="urn:microsoft.com/office/officeart/2005/8/layout/bList2"/>
    <dgm:cxn modelId="{2F960073-4F49-4FEB-93FE-9B2F1747BC03}" type="presParOf" srcId="{95AB78DD-A417-4E9B-BA73-AC90100AF9A2}" destId="{5C4DEDF7-C7F8-4589-B847-5AA15B529D90}" srcOrd="1" destOrd="0" presId="urn:microsoft.com/office/officeart/2005/8/layout/bList2"/>
    <dgm:cxn modelId="{871EE0F9-0654-438A-AE3E-19D8580213EB}" type="presParOf" srcId="{95AB78DD-A417-4E9B-BA73-AC90100AF9A2}" destId="{853F526D-3558-412A-AE36-D0823E06D23E}" srcOrd="2" destOrd="0" presId="urn:microsoft.com/office/officeart/2005/8/layout/bList2"/>
    <dgm:cxn modelId="{B426FA68-7936-4D44-8499-634766326C53}" type="presParOf" srcId="{853F526D-3558-412A-AE36-D0823E06D23E}" destId="{949E2E6F-92C6-4C4B-B05F-8F1228C58BE8}" srcOrd="0" destOrd="0" presId="urn:microsoft.com/office/officeart/2005/8/layout/bList2"/>
    <dgm:cxn modelId="{5C5BEDD2-5D6C-4FD9-8CEE-E17B2141C8C2}" type="presParOf" srcId="{853F526D-3558-412A-AE36-D0823E06D23E}" destId="{CA029C61-9958-4CB9-B6A1-29F26644DCF9}" srcOrd="1" destOrd="0" presId="urn:microsoft.com/office/officeart/2005/8/layout/bList2"/>
    <dgm:cxn modelId="{FD134360-B426-4A7E-97A4-7EA54DC69761}" type="presParOf" srcId="{853F526D-3558-412A-AE36-D0823E06D23E}" destId="{E5B43860-C205-42CB-B6AA-A04C0D1F66DF}" srcOrd="2" destOrd="0" presId="urn:microsoft.com/office/officeart/2005/8/layout/bList2"/>
    <dgm:cxn modelId="{727EA8C8-FC00-4B91-8C08-8AA3609F503F}" type="presParOf" srcId="{853F526D-3558-412A-AE36-D0823E06D23E}" destId="{4B0668D3-E8AC-4023-88DB-1B6A979124CA}" srcOrd="3" destOrd="0" presId="urn:microsoft.com/office/officeart/2005/8/layout/bList2"/>
    <dgm:cxn modelId="{F49017DC-D8D2-4D17-891A-0FDD7DF89676}" type="presParOf" srcId="{95AB78DD-A417-4E9B-BA73-AC90100AF9A2}" destId="{41FE9820-12AB-4BB6-8DEB-565D302DF3F8}" srcOrd="3" destOrd="0" presId="urn:microsoft.com/office/officeart/2005/8/layout/bList2"/>
    <dgm:cxn modelId="{C476F36C-DD84-4C56-85EF-544941E7722F}" type="presParOf" srcId="{95AB78DD-A417-4E9B-BA73-AC90100AF9A2}" destId="{CB7D8B58-8665-40A5-938A-38F2DDD31EF0}" srcOrd="4" destOrd="0" presId="urn:microsoft.com/office/officeart/2005/8/layout/bList2"/>
    <dgm:cxn modelId="{B2C57F3B-3794-4095-A2B9-D67004DC51A3}" type="presParOf" srcId="{CB7D8B58-8665-40A5-938A-38F2DDD31EF0}" destId="{0A380E40-77A1-46C9-B0A3-100F42787625}" srcOrd="0" destOrd="0" presId="urn:microsoft.com/office/officeart/2005/8/layout/bList2"/>
    <dgm:cxn modelId="{37FD0245-EDE7-4E57-9CA3-0D89744B369A}" type="presParOf" srcId="{CB7D8B58-8665-40A5-938A-38F2DDD31EF0}" destId="{81ACF780-AB29-4F2A-8213-6A97F26DCD75}" srcOrd="1" destOrd="0" presId="urn:microsoft.com/office/officeart/2005/8/layout/bList2"/>
    <dgm:cxn modelId="{01B1F42F-A320-4B8F-AEA4-B3A5D29335E6}" type="presParOf" srcId="{CB7D8B58-8665-40A5-938A-38F2DDD31EF0}" destId="{8A52B4CC-547E-41E6-BDED-96351AD77275}" srcOrd="2" destOrd="0" presId="urn:microsoft.com/office/officeart/2005/8/layout/bList2"/>
    <dgm:cxn modelId="{3EAC44B3-B9F0-4926-9D87-EFD6188DEEF4}" type="presParOf" srcId="{CB7D8B58-8665-40A5-938A-38F2DDD31EF0}" destId="{88427F08-6B0F-4F4B-855D-AF1659C7D1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4B8CB-7C7F-4A5B-8FE8-1BA06066F98B}" type="doc">
      <dgm:prSet loTypeId="urn:microsoft.com/office/officeart/2009/layout/CirclePicture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13166CC-FAB4-4348-A01D-4F02B77EA52F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Пристрої для роботи з мультимедіа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D2BC9BF-3B35-4586-9F0C-5B1239B023BE}" type="parTrans" cxnId="{DCE712AF-9E11-4126-AD75-9FA01766D8DE}">
      <dgm:prSet/>
      <dgm:spPr/>
      <dgm:t>
        <a:bodyPr/>
        <a:lstStyle/>
        <a:p>
          <a:endParaRPr lang="uk-UA"/>
        </a:p>
      </dgm:t>
    </dgm:pt>
    <dgm:pt modelId="{CF87FE29-DF01-47B5-8A21-A7457C79BD86}" type="sibTrans" cxnId="{DCE712AF-9E11-4126-AD75-9FA01766D8DE}">
      <dgm:prSet/>
      <dgm:spPr/>
      <dgm:t>
        <a:bodyPr/>
        <a:lstStyle/>
        <a:p>
          <a:endParaRPr lang="uk-UA"/>
        </a:p>
      </dgm:t>
    </dgm:pt>
    <dgm:pt modelId="{1B92F6F0-9780-4D7E-8EED-BD0A7E1E86F4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6D5A4F8-4C65-4791-97A8-0D945E2E539B}" type="parTrans" cxnId="{3E608109-1712-422D-A1CE-3F5E75468DD3}">
      <dgm:prSet/>
      <dgm:spPr/>
      <dgm:t>
        <a:bodyPr/>
        <a:lstStyle/>
        <a:p>
          <a:endParaRPr lang="uk-UA"/>
        </a:p>
      </dgm:t>
    </dgm:pt>
    <dgm:pt modelId="{F51AB006-104A-4EAD-BFDC-BA60C226BF44}" type="sibTrans" cxnId="{3E608109-1712-422D-A1CE-3F5E75468DD3}">
      <dgm:prSet/>
      <dgm:spPr/>
      <dgm:t>
        <a:bodyPr/>
        <a:lstStyle/>
        <a:p>
          <a:endParaRPr lang="uk-UA"/>
        </a:p>
      </dgm:t>
    </dgm:pt>
    <dgm:pt modelId="{C61A11C3-2FFD-4CA1-8ABF-8420EE099D60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Виведення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9DC2ADE-5014-4A36-8A62-61C65788CB8D}" type="parTrans" cxnId="{95B26D69-420C-49CD-A213-81F633E2BB82}">
      <dgm:prSet/>
      <dgm:spPr/>
      <dgm:t>
        <a:bodyPr/>
        <a:lstStyle/>
        <a:p>
          <a:endParaRPr lang="uk-UA"/>
        </a:p>
      </dgm:t>
    </dgm:pt>
    <dgm:pt modelId="{FC19D79E-7306-42B2-8802-DF918480C767}" type="sibTrans" cxnId="{95B26D69-420C-49CD-A213-81F633E2BB82}">
      <dgm:prSet/>
      <dgm:spPr/>
      <dgm:t>
        <a:bodyPr/>
        <a:lstStyle/>
        <a:p>
          <a:endParaRPr lang="uk-UA"/>
        </a:p>
      </dgm:t>
    </dgm:pt>
    <dgm:pt modelId="{ED31A85F-EF15-4BF8-98F9-4D66CD0EF16D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Зберігання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DB6D9FD-1E37-4CC4-B165-3BF5AA6DB8CE}" type="parTrans" cxnId="{CF88F468-26AD-4606-B169-84B8E5F55279}">
      <dgm:prSet/>
      <dgm:spPr/>
      <dgm:t>
        <a:bodyPr/>
        <a:lstStyle/>
        <a:p>
          <a:endParaRPr lang="uk-UA"/>
        </a:p>
      </dgm:t>
    </dgm:pt>
    <dgm:pt modelId="{0534BCE0-9692-471C-9BE7-9228E6FC69CC}" type="sibTrans" cxnId="{CF88F468-26AD-4606-B169-84B8E5F55279}">
      <dgm:prSet/>
      <dgm:spPr/>
      <dgm:t>
        <a:bodyPr/>
        <a:lstStyle/>
        <a:p>
          <a:endParaRPr lang="uk-UA"/>
        </a:p>
      </dgm:t>
    </dgm:pt>
    <dgm:pt modelId="{5ED1C0F6-4131-4AC3-8146-08994B866747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відео- та веб-камери, фотоапарати, мікрофони, музичні синтезатори, графічні планшети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дигітайзери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смартфони і мобільні телефони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82AE537D-D169-4FCE-98B2-584102C104C9}" type="parTrans" cxnId="{22894DB7-F134-4806-8CEA-E0CEE0E46D06}">
      <dgm:prSet/>
      <dgm:spPr/>
      <dgm:t>
        <a:bodyPr/>
        <a:lstStyle/>
        <a:p>
          <a:endParaRPr lang="uk-UA"/>
        </a:p>
      </dgm:t>
    </dgm:pt>
    <dgm:pt modelId="{5D3CD931-00F8-428B-A90B-915B947891C6}" type="sibTrans" cxnId="{22894DB7-F134-4806-8CEA-E0CEE0E46D06}">
      <dgm:prSet/>
      <dgm:spPr/>
      <dgm:t>
        <a:bodyPr/>
        <a:lstStyle/>
        <a:p>
          <a:endParaRPr lang="uk-UA"/>
        </a:p>
      </dgm:t>
    </dgm:pt>
    <dgm:pt modelId="{037E4E9B-88EC-4365-9E16-52F00440D3E5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монітори, цифрові 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фоторамки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телевізори, аудіо- та відео-програвачі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плеєри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мультимедійні проектори, телефони або навушники, звукові колонки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A177856-0D89-483D-A822-79BA143E7485}" type="parTrans" cxnId="{7777CE48-56DD-4400-B0DF-F6D1790A70E9}">
      <dgm:prSet/>
      <dgm:spPr/>
      <dgm:t>
        <a:bodyPr/>
        <a:lstStyle/>
        <a:p>
          <a:endParaRPr lang="uk-UA"/>
        </a:p>
      </dgm:t>
    </dgm:pt>
    <dgm:pt modelId="{647F4076-4A97-49FF-90FD-45678A657397}" type="sibTrans" cxnId="{7777CE48-56DD-4400-B0DF-F6D1790A70E9}">
      <dgm:prSet/>
      <dgm:spPr/>
      <dgm:t>
        <a:bodyPr/>
        <a:lstStyle/>
        <a:p>
          <a:endParaRPr lang="uk-UA"/>
        </a:p>
      </dgm:t>
    </dgm:pt>
    <dgm:pt modelId="{26521318-7E94-4AF1-9996-CC3DA44F1DAF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накопичувані на жорстких магнітних дисках, різноманітні типи флеш-карт і оптичних дисків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299EB6B-9918-4641-97E2-950D00FF3F7A}" type="parTrans" cxnId="{29124BEE-395D-4489-B951-5A2CF6A0F7EF}">
      <dgm:prSet/>
      <dgm:spPr/>
      <dgm:t>
        <a:bodyPr/>
        <a:lstStyle/>
        <a:p>
          <a:endParaRPr lang="uk-UA"/>
        </a:p>
      </dgm:t>
    </dgm:pt>
    <dgm:pt modelId="{2A03D0AC-0B85-42FE-BA7F-E48BDC6BAB30}" type="sibTrans" cxnId="{29124BEE-395D-4489-B951-5A2CF6A0F7EF}">
      <dgm:prSet/>
      <dgm:spPr/>
      <dgm:t>
        <a:bodyPr/>
        <a:lstStyle/>
        <a:p>
          <a:endParaRPr lang="uk-UA"/>
        </a:p>
      </dgm:t>
    </dgm:pt>
    <dgm:pt modelId="{45531F79-089F-4FBF-B6DD-2ADD65CB6B7D}" type="pres">
      <dgm:prSet presAssocID="{1A24B8CB-7C7F-4A5B-8FE8-1BA06066F9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C4A8EB4-E622-48CF-85A7-CC34F7C565AD}" type="pres">
      <dgm:prSet presAssocID="{813166CC-FAB4-4348-A01D-4F02B77EA52F}" presName="hierRoot1" presStyleCnt="0"/>
      <dgm:spPr/>
    </dgm:pt>
    <dgm:pt modelId="{905224E6-C73C-489B-9589-220F82BD4F3D}" type="pres">
      <dgm:prSet presAssocID="{813166CC-FAB4-4348-A01D-4F02B77EA52F}" presName="composite" presStyleCnt="0"/>
      <dgm:spPr/>
    </dgm:pt>
    <dgm:pt modelId="{AED2FA21-6220-448E-AF9A-1A309FED6993}" type="pres">
      <dgm:prSet presAssocID="{813166CC-FAB4-4348-A01D-4F02B77EA52F}" presName="image" presStyleLbl="node0" presStyleIdx="0" presStyleCnt="1" custScaleX="134609" custScaleY="119694" custLinFactNeighborX="-81031" custLinFactNeighborY="-352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E3C268-33E6-40B2-9C53-FDE186BC9D55}" type="pres">
      <dgm:prSet presAssocID="{813166CC-FAB4-4348-A01D-4F02B77EA52F}" presName="text" presStyleLbl="revTx" presStyleIdx="0" presStyleCnt="7" custScaleX="240158" custScaleY="118487" custLinFactNeighborX="7152" custLinFactNeighborY="-322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970BC41-DA77-4722-BAFC-F4F04AFF8E3E}" type="pres">
      <dgm:prSet presAssocID="{813166CC-FAB4-4348-A01D-4F02B77EA52F}" presName="hierChild2" presStyleCnt="0"/>
      <dgm:spPr/>
    </dgm:pt>
    <dgm:pt modelId="{CF50D13E-4368-4205-81BE-DE4E70FCF82D}" type="pres">
      <dgm:prSet presAssocID="{56D5A4F8-4C65-4791-97A8-0D945E2E539B}" presName="Name10" presStyleLbl="parChTrans1D2" presStyleIdx="0" presStyleCnt="3"/>
      <dgm:spPr/>
      <dgm:t>
        <a:bodyPr/>
        <a:lstStyle/>
        <a:p>
          <a:endParaRPr lang="uk-UA"/>
        </a:p>
      </dgm:t>
    </dgm:pt>
    <dgm:pt modelId="{70EC2BF0-B19F-44A9-815C-2182772121E2}" type="pres">
      <dgm:prSet presAssocID="{1B92F6F0-9780-4D7E-8EED-BD0A7E1E86F4}" presName="hierRoot2" presStyleCnt="0"/>
      <dgm:spPr/>
    </dgm:pt>
    <dgm:pt modelId="{1363D01F-6049-46BF-8CB4-C7126A195F89}" type="pres">
      <dgm:prSet presAssocID="{1B92F6F0-9780-4D7E-8EED-BD0A7E1E86F4}" presName="composite2" presStyleCnt="0"/>
      <dgm:spPr/>
    </dgm:pt>
    <dgm:pt modelId="{C0B6C1A2-C120-497B-A1D2-F93DFB4EE048}" type="pres">
      <dgm:prSet presAssocID="{1B92F6F0-9780-4D7E-8EED-BD0A7E1E86F4}" presName="image2" presStyleLbl="node2" presStyleIdx="0" presStyleCnt="3" custScaleX="125534" custScaleY="109233" custLinFactNeighborX="-12410" custLinFactNeighborY="-238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FE3A3C7-610C-4AE2-8165-0E72949DD00B}" type="pres">
      <dgm:prSet presAssocID="{1B92F6F0-9780-4D7E-8EED-BD0A7E1E86F4}" presName="text2" presStyleLbl="revTx" presStyleIdx="1" presStyleCnt="7" custScaleX="109737" custScaleY="69911" custLinFactNeighborX="7152" custLinFactNeighborY="-196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62F280C-D588-41EA-929D-BE77FAB8E7E3}" type="pres">
      <dgm:prSet presAssocID="{1B92F6F0-9780-4D7E-8EED-BD0A7E1E86F4}" presName="hierChild3" presStyleCnt="0"/>
      <dgm:spPr/>
    </dgm:pt>
    <dgm:pt modelId="{450B3976-7D1E-41F8-8D31-60D6B8F4A03D}" type="pres">
      <dgm:prSet presAssocID="{82AE537D-D169-4FCE-98B2-584102C104C9}" presName="Name17" presStyleLbl="parChTrans1D3" presStyleIdx="0" presStyleCnt="3"/>
      <dgm:spPr/>
      <dgm:t>
        <a:bodyPr/>
        <a:lstStyle/>
        <a:p>
          <a:endParaRPr lang="uk-UA"/>
        </a:p>
      </dgm:t>
    </dgm:pt>
    <dgm:pt modelId="{A7F073A1-B99B-490E-B44F-261E3242F3AC}" type="pres">
      <dgm:prSet presAssocID="{5ED1C0F6-4131-4AC3-8146-08994B866747}" presName="hierRoot3" presStyleCnt="0"/>
      <dgm:spPr/>
    </dgm:pt>
    <dgm:pt modelId="{D2759B75-2746-4B14-89FD-04EE33205F2E}" type="pres">
      <dgm:prSet presAssocID="{5ED1C0F6-4131-4AC3-8146-08994B866747}" presName="composite3" presStyleCnt="0"/>
      <dgm:spPr/>
    </dgm:pt>
    <dgm:pt modelId="{4213C4FD-CFC8-46B4-9898-C7BAE4418563}" type="pres">
      <dgm:prSet presAssocID="{5ED1C0F6-4131-4AC3-8146-08994B866747}" presName="image3" presStyleLbl="node3" presStyleIdx="0" presStyleCnt="3" custLinFactNeighborX="-24588" custLinFactNeighborY="-360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8C72C5-52F8-4A48-8233-3044CB11F561}" type="pres">
      <dgm:prSet presAssocID="{5ED1C0F6-4131-4AC3-8146-08994B866747}" presName="text3" presStyleLbl="revTx" presStyleIdx="2" presStyleCnt="7" custScaleX="125930" custScaleY="319398" custLinFactNeighborY="-261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496E2AD0-39F3-4365-A6D9-564CC344AE6E}" type="pres">
      <dgm:prSet presAssocID="{5ED1C0F6-4131-4AC3-8146-08994B866747}" presName="hierChild4" presStyleCnt="0"/>
      <dgm:spPr/>
    </dgm:pt>
    <dgm:pt modelId="{D0A02F7F-1337-4FEC-9D75-66A889D3BAB3}" type="pres">
      <dgm:prSet presAssocID="{59DC2ADE-5014-4A36-8A62-61C65788CB8D}" presName="Name10" presStyleLbl="parChTrans1D2" presStyleIdx="1" presStyleCnt="3"/>
      <dgm:spPr/>
      <dgm:t>
        <a:bodyPr/>
        <a:lstStyle/>
        <a:p>
          <a:endParaRPr lang="uk-UA"/>
        </a:p>
      </dgm:t>
    </dgm:pt>
    <dgm:pt modelId="{2ACA3481-9F24-485A-9738-1D14C8021B5C}" type="pres">
      <dgm:prSet presAssocID="{C61A11C3-2FFD-4CA1-8ABF-8420EE099D60}" presName="hierRoot2" presStyleCnt="0"/>
      <dgm:spPr/>
    </dgm:pt>
    <dgm:pt modelId="{D3821BA1-0F69-46D5-955F-82BE35733938}" type="pres">
      <dgm:prSet presAssocID="{C61A11C3-2FFD-4CA1-8ABF-8420EE099D60}" presName="composite2" presStyleCnt="0"/>
      <dgm:spPr/>
    </dgm:pt>
    <dgm:pt modelId="{4CCAB992-7027-4E97-AFC5-94C35D9D97D1}" type="pres">
      <dgm:prSet presAssocID="{C61A11C3-2FFD-4CA1-8ABF-8420EE099D60}" presName="image2" presStyleLbl="node2" presStyleIdx="1" presStyleCnt="3" custLinFactNeighborX="10728" custLinFactNeighborY="-1965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957FC1-DFB6-4AE2-BABB-348E797C9D9A}" type="pres">
      <dgm:prSet presAssocID="{C61A11C3-2FFD-4CA1-8ABF-8420EE099D60}" presName="text2" presStyleLbl="revTx" presStyleIdx="3" presStyleCnt="7" custScaleX="109737" custScaleY="69911" custLinFactNeighborX="7152" custLinFactNeighborY="-196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98E99E21-D41A-4450-9AA6-C0D3A9168567}" type="pres">
      <dgm:prSet presAssocID="{C61A11C3-2FFD-4CA1-8ABF-8420EE099D60}" presName="hierChild3" presStyleCnt="0"/>
      <dgm:spPr/>
    </dgm:pt>
    <dgm:pt modelId="{F849D669-CA46-402A-9573-E439763D902D}" type="pres">
      <dgm:prSet presAssocID="{1A177856-0D89-483D-A822-79BA143E7485}" presName="Name17" presStyleLbl="parChTrans1D3" presStyleIdx="1" presStyleCnt="3"/>
      <dgm:spPr/>
      <dgm:t>
        <a:bodyPr/>
        <a:lstStyle/>
        <a:p>
          <a:endParaRPr lang="uk-UA"/>
        </a:p>
      </dgm:t>
    </dgm:pt>
    <dgm:pt modelId="{43EA3424-5625-4BEE-A0E5-AD08AE3FAC4F}" type="pres">
      <dgm:prSet presAssocID="{037E4E9B-88EC-4365-9E16-52F00440D3E5}" presName="hierRoot3" presStyleCnt="0"/>
      <dgm:spPr/>
    </dgm:pt>
    <dgm:pt modelId="{2D10DCAF-F3CE-4A08-99D6-9CF9D1597626}" type="pres">
      <dgm:prSet presAssocID="{037E4E9B-88EC-4365-9E16-52F00440D3E5}" presName="composite3" presStyleCnt="0"/>
      <dgm:spPr/>
    </dgm:pt>
    <dgm:pt modelId="{797AB6E1-6A30-478F-B123-5A200705E6B4}" type="pres">
      <dgm:prSet presAssocID="{037E4E9B-88EC-4365-9E16-52F00440D3E5}" presName="image3" presStyleLbl="node3" presStyleIdx="1" presStyleCnt="3" custLinFactNeighborX="-37800" custLinFactNeighborY="-1406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B7AF02-B6BA-4283-B6A9-81694DE6EA19}" type="pres">
      <dgm:prSet presAssocID="{037E4E9B-88EC-4365-9E16-52F00440D3E5}" presName="text3" presStyleLbl="revTx" presStyleIdx="4" presStyleCnt="7" custScaleX="128135" custScaleY="350310" custLinFactNeighborY="-261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C53A70C5-50B1-42EB-B60D-58F468E62E68}" type="pres">
      <dgm:prSet presAssocID="{037E4E9B-88EC-4365-9E16-52F00440D3E5}" presName="hierChild4" presStyleCnt="0"/>
      <dgm:spPr/>
    </dgm:pt>
    <dgm:pt modelId="{E4B6DF75-60CF-4D76-8952-BEE7F9A7955D}" type="pres">
      <dgm:prSet presAssocID="{2DB6D9FD-1E37-4CC4-B165-3BF5AA6DB8CE}" presName="Name10" presStyleLbl="parChTrans1D2" presStyleIdx="2" presStyleCnt="3"/>
      <dgm:spPr/>
      <dgm:t>
        <a:bodyPr/>
        <a:lstStyle/>
        <a:p>
          <a:endParaRPr lang="uk-UA"/>
        </a:p>
      </dgm:t>
    </dgm:pt>
    <dgm:pt modelId="{3A76210F-9322-410B-B852-9548F743A4A3}" type="pres">
      <dgm:prSet presAssocID="{ED31A85F-EF15-4BF8-98F9-4D66CD0EF16D}" presName="hierRoot2" presStyleCnt="0"/>
      <dgm:spPr/>
    </dgm:pt>
    <dgm:pt modelId="{6AC989B4-4A8E-4126-AB37-78237F0660DA}" type="pres">
      <dgm:prSet presAssocID="{ED31A85F-EF15-4BF8-98F9-4D66CD0EF16D}" presName="composite2" presStyleCnt="0"/>
      <dgm:spPr/>
    </dgm:pt>
    <dgm:pt modelId="{4BA8EA31-6A9F-46D8-B734-7BC8A411A1EC}" type="pres">
      <dgm:prSet presAssocID="{ED31A85F-EF15-4BF8-98F9-4D66CD0EF16D}" presName="image2" presStyleLbl="node2" presStyleIdx="2" presStyleCnt="3" custScaleX="115101" custScaleY="103008" custLinFactNeighborX="10728" custLinFactNeighborY="-1965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B58B3CB-3717-49D0-A1A5-542D0F2BCF3D}" type="pres">
      <dgm:prSet presAssocID="{ED31A85F-EF15-4BF8-98F9-4D66CD0EF16D}" presName="text2" presStyleLbl="revTx" presStyleIdx="5" presStyleCnt="7" custScaleX="109737" custScaleY="69911" custLinFactNeighborY="-196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3E576C95-A2A8-4942-BD0F-81D601A99FC5}" type="pres">
      <dgm:prSet presAssocID="{ED31A85F-EF15-4BF8-98F9-4D66CD0EF16D}" presName="hierChild3" presStyleCnt="0"/>
      <dgm:spPr/>
    </dgm:pt>
    <dgm:pt modelId="{CBFA6687-2D2B-47AA-987F-2FF10F6262AA}" type="pres">
      <dgm:prSet presAssocID="{7299EB6B-9918-4641-97E2-950D00FF3F7A}" presName="Name17" presStyleLbl="parChTrans1D3" presStyleIdx="2" presStyleCnt="3"/>
      <dgm:spPr/>
      <dgm:t>
        <a:bodyPr/>
        <a:lstStyle/>
        <a:p>
          <a:endParaRPr lang="uk-UA"/>
        </a:p>
      </dgm:t>
    </dgm:pt>
    <dgm:pt modelId="{7266244D-B7BD-4BEE-A27E-F01FEA0F1E18}" type="pres">
      <dgm:prSet presAssocID="{26521318-7E94-4AF1-9996-CC3DA44F1DAF}" presName="hierRoot3" presStyleCnt="0"/>
      <dgm:spPr/>
    </dgm:pt>
    <dgm:pt modelId="{5B87AE59-22DE-4CEA-AA25-74F3D69EB594}" type="pres">
      <dgm:prSet presAssocID="{26521318-7E94-4AF1-9996-CC3DA44F1DAF}" presName="composite3" presStyleCnt="0"/>
      <dgm:spPr/>
    </dgm:pt>
    <dgm:pt modelId="{C76A1760-9B61-4AA2-90CD-9E7581C7F080}" type="pres">
      <dgm:prSet presAssocID="{26521318-7E94-4AF1-9996-CC3DA44F1DAF}" presName="image3" presStyleLbl="node3" presStyleIdx="2" presStyleCnt="3" custLinFactNeighborX="-28646" custLinFactNeighborY="-656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38845F-3883-4D87-B661-61AC02D0F042}" type="pres">
      <dgm:prSet presAssocID="{26521318-7E94-4AF1-9996-CC3DA44F1DAF}" presName="text3" presStyleLbl="revTx" presStyleIdx="6" presStyleCnt="7" custScaleX="109944" custScaleY="288479" custLinFactNeighborX="-10764" custLinFactNeighborY="-2745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55C545F4-1EB9-4A90-BD24-B0C93D9640F3}" type="pres">
      <dgm:prSet presAssocID="{26521318-7E94-4AF1-9996-CC3DA44F1DAF}" presName="hierChild4" presStyleCnt="0"/>
      <dgm:spPr/>
    </dgm:pt>
  </dgm:ptLst>
  <dgm:cxnLst>
    <dgm:cxn modelId="{7777CE48-56DD-4400-B0DF-F6D1790A70E9}" srcId="{C61A11C3-2FFD-4CA1-8ABF-8420EE099D60}" destId="{037E4E9B-88EC-4365-9E16-52F00440D3E5}" srcOrd="0" destOrd="0" parTransId="{1A177856-0D89-483D-A822-79BA143E7485}" sibTransId="{647F4076-4A97-49FF-90FD-45678A657397}"/>
    <dgm:cxn modelId="{29124BEE-395D-4489-B951-5A2CF6A0F7EF}" srcId="{ED31A85F-EF15-4BF8-98F9-4D66CD0EF16D}" destId="{26521318-7E94-4AF1-9996-CC3DA44F1DAF}" srcOrd="0" destOrd="0" parTransId="{7299EB6B-9918-4641-97E2-950D00FF3F7A}" sibTransId="{2A03D0AC-0B85-42FE-BA7F-E48BDC6BAB30}"/>
    <dgm:cxn modelId="{AF4B5FAC-CBF0-4DD5-9180-FF00B98BAA56}" type="presOf" srcId="{59DC2ADE-5014-4A36-8A62-61C65788CB8D}" destId="{D0A02F7F-1337-4FEC-9D75-66A889D3BAB3}" srcOrd="0" destOrd="0" presId="urn:microsoft.com/office/officeart/2009/layout/CirclePictureHierarchy"/>
    <dgm:cxn modelId="{CF88F468-26AD-4606-B169-84B8E5F55279}" srcId="{813166CC-FAB4-4348-A01D-4F02B77EA52F}" destId="{ED31A85F-EF15-4BF8-98F9-4D66CD0EF16D}" srcOrd="2" destOrd="0" parTransId="{2DB6D9FD-1E37-4CC4-B165-3BF5AA6DB8CE}" sibTransId="{0534BCE0-9692-471C-9BE7-9228E6FC69CC}"/>
    <dgm:cxn modelId="{76708F65-92D9-47BB-97C9-9D8551FA2129}" type="presOf" srcId="{26521318-7E94-4AF1-9996-CC3DA44F1DAF}" destId="{ED38845F-3883-4D87-B661-61AC02D0F042}" srcOrd="0" destOrd="0" presId="urn:microsoft.com/office/officeart/2009/layout/CirclePictureHierarchy"/>
    <dgm:cxn modelId="{A522FCF8-EA71-4747-8C78-FAD9656D47E0}" type="presOf" srcId="{7299EB6B-9918-4641-97E2-950D00FF3F7A}" destId="{CBFA6687-2D2B-47AA-987F-2FF10F6262AA}" srcOrd="0" destOrd="0" presId="urn:microsoft.com/office/officeart/2009/layout/CirclePictureHierarchy"/>
    <dgm:cxn modelId="{26366C73-BB35-43BB-A074-7FAA8E086C99}" type="presOf" srcId="{037E4E9B-88EC-4365-9E16-52F00440D3E5}" destId="{80B7AF02-B6BA-4283-B6A9-81694DE6EA19}" srcOrd="0" destOrd="0" presId="urn:microsoft.com/office/officeart/2009/layout/CirclePictureHierarchy"/>
    <dgm:cxn modelId="{6593BAD9-5560-4F82-AFFA-2DB9B9CCC147}" type="presOf" srcId="{C61A11C3-2FFD-4CA1-8ABF-8420EE099D60}" destId="{DB957FC1-DFB6-4AE2-BABB-348E797C9D9A}" srcOrd="0" destOrd="0" presId="urn:microsoft.com/office/officeart/2009/layout/CirclePictureHierarchy"/>
    <dgm:cxn modelId="{743E3CC2-DBFC-40D4-9363-F04C0EF7F142}" type="presOf" srcId="{56D5A4F8-4C65-4791-97A8-0D945E2E539B}" destId="{CF50D13E-4368-4205-81BE-DE4E70FCF82D}" srcOrd="0" destOrd="0" presId="urn:microsoft.com/office/officeart/2009/layout/CirclePictureHierarchy"/>
    <dgm:cxn modelId="{6FA76E4F-C916-46F9-9284-556AA24441E1}" type="presOf" srcId="{1A177856-0D89-483D-A822-79BA143E7485}" destId="{F849D669-CA46-402A-9573-E439763D902D}" srcOrd="0" destOrd="0" presId="urn:microsoft.com/office/officeart/2009/layout/CirclePictureHierarchy"/>
    <dgm:cxn modelId="{1DE014EA-24B2-4737-AEAD-FC4AAB536E9A}" type="presOf" srcId="{ED31A85F-EF15-4BF8-98F9-4D66CD0EF16D}" destId="{CB58B3CB-3717-49D0-A1A5-542D0F2BCF3D}" srcOrd="0" destOrd="0" presId="urn:microsoft.com/office/officeart/2009/layout/CirclePictureHierarchy"/>
    <dgm:cxn modelId="{690BEABF-67B6-409F-826F-8E6A6823DA11}" type="presOf" srcId="{813166CC-FAB4-4348-A01D-4F02B77EA52F}" destId="{EAE3C268-33E6-40B2-9C53-FDE186BC9D55}" srcOrd="0" destOrd="0" presId="urn:microsoft.com/office/officeart/2009/layout/CirclePictureHierarchy"/>
    <dgm:cxn modelId="{95B26D69-420C-49CD-A213-81F633E2BB82}" srcId="{813166CC-FAB4-4348-A01D-4F02B77EA52F}" destId="{C61A11C3-2FFD-4CA1-8ABF-8420EE099D60}" srcOrd="1" destOrd="0" parTransId="{59DC2ADE-5014-4A36-8A62-61C65788CB8D}" sibTransId="{FC19D79E-7306-42B2-8802-DF918480C767}"/>
    <dgm:cxn modelId="{F21B4626-8084-4059-B7B7-B5E3C0C82380}" type="presOf" srcId="{2DB6D9FD-1E37-4CC4-B165-3BF5AA6DB8CE}" destId="{E4B6DF75-60CF-4D76-8952-BEE7F9A7955D}" srcOrd="0" destOrd="0" presId="urn:microsoft.com/office/officeart/2009/layout/CirclePictureHierarchy"/>
    <dgm:cxn modelId="{22894DB7-F134-4806-8CEA-E0CEE0E46D06}" srcId="{1B92F6F0-9780-4D7E-8EED-BD0A7E1E86F4}" destId="{5ED1C0F6-4131-4AC3-8146-08994B866747}" srcOrd="0" destOrd="0" parTransId="{82AE537D-D169-4FCE-98B2-584102C104C9}" sibTransId="{5D3CD931-00F8-428B-A90B-915B947891C6}"/>
    <dgm:cxn modelId="{65990583-C567-4B75-855A-77224F088A45}" type="presOf" srcId="{1B92F6F0-9780-4D7E-8EED-BD0A7E1E86F4}" destId="{9FE3A3C7-610C-4AE2-8165-0E72949DD00B}" srcOrd="0" destOrd="0" presId="urn:microsoft.com/office/officeart/2009/layout/CirclePictureHierarchy"/>
    <dgm:cxn modelId="{DCE712AF-9E11-4126-AD75-9FA01766D8DE}" srcId="{1A24B8CB-7C7F-4A5B-8FE8-1BA06066F98B}" destId="{813166CC-FAB4-4348-A01D-4F02B77EA52F}" srcOrd="0" destOrd="0" parTransId="{CD2BC9BF-3B35-4586-9F0C-5B1239B023BE}" sibTransId="{CF87FE29-DF01-47B5-8A21-A7457C79BD86}"/>
    <dgm:cxn modelId="{5B4876DB-6FF1-4737-B29E-420F247CBA92}" type="presOf" srcId="{82AE537D-D169-4FCE-98B2-584102C104C9}" destId="{450B3976-7D1E-41F8-8D31-60D6B8F4A03D}" srcOrd="0" destOrd="0" presId="urn:microsoft.com/office/officeart/2009/layout/CirclePictureHierarchy"/>
    <dgm:cxn modelId="{62FFC6E4-92E3-4F25-BA4B-618D0D9346FD}" type="presOf" srcId="{1A24B8CB-7C7F-4A5B-8FE8-1BA06066F98B}" destId="{45531F79-089F-4FBF-B6DD-2ADD65CB6B7D}" srcOrd="0" destOrd="0" presId="urn:microsoft.com/office/officeart/2009/layout/CirclePictureHierarchy"/>
    <dgm:cxn modelId="{3E608109-1712-422D-A1CE-3F5E75468DD3}" srcId="{813166CC-FAB4-4348-A01D-4F02B77EA52F}" destId="{1B92F6F0-9780-4D7E-8EED-BD0A7E1E86F4}" srcOrd="0" destOrd="0" parTransId="{56D5A4F8-4C65-4791-97A8-0D945E2E539B}" sibTransId="{F51AB006-104A-4EAD-BFDC-BA60C226BF44}"/>
    <dgm:cxn modelId="{2E091D20-A715-46B9-B642-98F96B5E8D2A}" type="presOf" srcId="{5ED1C0F6-4131-4AC3-8146-08994B866747}" destId="{158C72C5-52F8-4A48-8233-3044CB11F561}" srcOrd="0" destOrd="0" presId="urn:microsoft.com/office/officeart/2009/layout/CirclePictureHierarchy"/>
    <dgm:cxn modelId="{FFA911D3-5BCE-46B7-A9B4-4322A51A5976}" type="presParOf" srcId="{45531F79-089F-4FBF-B6DD-2ADD65CB6B7D}" destId="{3C4A8EB4-E622-48CF-85A7-CC34F7C565AD}" srcOrd="0" destOrd="0" presId="urn:microsoft.com/office/officeart/2009/layout/CirclePictureHierarchy"/>
    <dgm:cxn modelId="{DFB2173C-10EE-47D2-AF2D-1496DD2FEC9D}" type="presParOf" srcId="{3C4A8EB4-E622-48CF-85A7-CC34F7C565AD}" destId="{905224E6-C73C-489B-9589-220F82BD4F3D}" srcOrd="0" destOrd="0" presId="urn:microsoft.com/office/officeart/2009/layout/CirclePictureHierarchy"/>
    <dgm:cxn modelId="{7E3F04EE-E16D-49BE-9336-6C818A02099B}" type="presParOf" srcId="{905224E6-C73C-489B-9589-220F82BD4F3D}" destId="{AED2FA21-6220-448E-AF9A-1A309FED6993}" srcOrd="0" destOrd="0" presId="urn:microsoft.com/office/officeart/2009/layout/CirclePictureHierarchy"/>
    <dgm:cxn modelId="{F77CB7D3-5640-4546-9C11-DC2CDA339BC2}" type="presParOf" srcId="{905224E6-C73C-489B-9589-220F82BD4F3D}" destId="{EAE3C268-33E6-40B2-9C53-FDE186BC9D55}" srcOrd="1" destOrd="0" presId="urn:microsoft.com/office/officeart/2009/layout/CirclePictureHierarchy"/>
    <dgm:cxn modelId="{50EEBB4C-F026-4C3A-9218-A28A3D4970AA}" type="presParOf" srcId="{3C4A8EB4-E622-48CF-85A7-CC34F7C565AD}" destId="{1970BC41-DA77-4722-BAFC-F4F04AFF8E3E}" srcOrd="1" destOrd="0" presId="urn:microsoft.com/office/officeart/2009/layout/CirclePictureHierarchy"/>
    <dgm:cxn modelId="{3EB67578-1F7D-4AF2-9518-3BD8EFCCA737}" type="presParOf" srcId="{1970BC41-DA77-4722-BAFC-F4F04AFF8E3E}" destId="{CF50D13E-4368-4205-81BE-DE4E70FCF82D}" srcOrd="0" destOrd="0" presId="urn:microsoft.com/office/officeart/2009/layout/CirclePictureHierarchy"/>
    <dgm:cxn modelId="{4F6B8987-D7B5-4A95-ACB0-F3729138BF00}" type="presParOf" srcId="{1970BC41-DA77-4722-BAFC-F4F04AFF8E3E}" destId="{70EC2BF0-B19F-44A9-815C-2182772121E2}" srcOrd="1" destOrd="0" presId="urn:microsoft.com/office/officeart/2009/layout/CirclePictureHierarchy"/>
    <dgm:cxn modelId="{111953A4-9ABC-4870-B2C3-23386E14B20A}" type="presParOf" srcId="{70EC2BF0-B19F-44A9-815C-2182772121E2}" destId="{1363D01F-6049-46BF-8CB4-C7126A195F89}" srcOrd="0" destOrd="0" presId="urn:microsoft.com/office/officeart/2009/layout/CirclePictureHierarchy"/>
    <dgm:cxn modelId="{A7093FEE-6921-4ACA-B716-C6DAC19FE513}" type="presParOf" srcId="{1363D01F-6049-46BF-8CB4-C7126A195F89}" destId="{C0B6C1A2-C120-497B-A1D2-F93DFB4EE048}" srcOrd="0" destOrd="0" presId="urn:microsoft.com/office/officeart/2009/layout/CirclePictureHierarchy"/>
    <dgm:cxn modelId="{D2228E1D-9A39-4E3B-AA89-869FA97E0B2E}" type="presParOf" srcId="{1363D01F-6049-46BF-8CB4-C7126A195F89}" destId="{9FE3A3C7-610C-4AE2-8165-0E72949DD00B}" srcOrd="1" destOrd="0" presId="urn:microsoft.com/office/officeart/2009/layout/CirclePictureHierarchy"/>
    <dgm:cxn modelId="{63C900C4-F9CD-4CC7-B97C-66CCD20E922B}" type="presParOf" srcId="{70EC2BF0-B19F-44A9-815C-2182772121E2}" destId="{162F280C-D588-41EA-929D-BE77FAB8E7E3}" srcOrd="1" destOrd="0" presId="urn:microsoft.com/office/officeart/2009/layout/CirclePictureHierarchy"/>
    <dgm:cxn modelId="{A48F82EB-7BF8-4158-9B6B-83B7082EF3B8}" type="presParOf" srcId="{162F280C-D588-41EA-929D-BE77FAB8E7E3}" destId="{450B3976-7D1E-41F8-8D31-60D6B8F4A03D}" srcOrd="0" destOrd="0" presId="urn:microsoft.com/office/officeart/2009/layout/CirclePictureHierarchy"/>
    <dgm:cxn modelId="{2CFF4F13-D55D-42C4-817F-6A8F71EEE02D}" type="presParOf" srcId="{162F280C-D588-41EA-929D-BE77FAB8E7E3}" destId="{A7F073A1-B99B-490E-B44F-261E3242F3AC}" srcOrd="1" destOrd="0" presId="urn:microsoft.com/office/officeart/2009/layout/CirclePictureHierarchy"/>
    <dgm:cxn modelId="{91986343-5D2A-4C1E-A9D4-3840F2477286}" type="presParOf" srcId="{A7F073A1-B99B-490E-B44F-261E3242F3AC}" destId="{D2759B75-2746-4B14-89FD-04EE33205F2E}" srcOrd="0" destOrd="0" presId="urn:microsoft.com/office/officeart/2009/layout/CirclePictureHierarchy"/>
    <dgm:cxn modelId="{355F500D-F1D4-47E1-A63C-77797E389464}" type="presParOf" srcId="{D2759B75-2746-4B14-89FD-04EE33205F2E}" destId="{4213C4FD-CFC8-46B4-9898-C7BAE4418563}" srcOrd="0" destOrd="0" presId="urn:microsoft.com/office/officeart/2009/layout/CirclePictureHierarchy"/>
    <dgm:cxn modelId="{E9A1F186-0E0C-4EAD-A33F-4C1566196514}" type="presParOf" srcId="{D2759B75-2746-4B14-89FD-04EE33205F2E}" destId="{158C72C5-52F8-4A48-8233-3044CB11F561}" srcOrd="1" destOrd="0" presId="urn:microsoft.com/office/officeart/2009/layout/CirclePictureHierarchy"/>
    <dgm:cxn modelId="{09597C1D-41AA-4EC3-8700-057460CA57A0}" type="presParOf" srcId="{A7F073A1-B99B-490E-B44F-261E3242F3AC}" destId="{496E2AD0-39F3-4365-A6D9-564CC344AE6E}" srcOrd="1" destOrd="0" presId="urn:microsoft.com/office/officeart/2009/layout/CirclePictureHierarchy"/>
    <dgm:cxn modelId="{73E43793-277D-4FC8-AEC4-994CD06F2AD3}" type="presParOf" srcId="{1970BC41-DA77-4722-BAFC-F4F04AFF8E3E}" destId="{D0A02F7F-1337-4FEC-9D75-66A889D3BAB3}" srcOrd="2" destOrd="0" presId="urn:microsoft.com/office/officeart/2009/layout/CirclePictureHierarchy"/>
    <dgm:cxn modelId="{5C3A53E7-7759-4C45-8B8A-A6995E214713}" type="presParOf" srcId="{1970BC41-DA77-4722-BAFC-F4F04AFF8E3E}" destId="{2ACA3481-9F24-485A-9738-1D14C8021B5C}" srcOrd="3" destOrd="0" presId="urn:microsoft.com/office/officeart/2009/layout/CirclePictureHierarchy"/>
    <dgm:cxn modelId="{63E3A47B-D7FF-4A52-A310-D5E040BC7A92}" type="presParOf" srcId="{2ACA3481-9F24-485A-9738-1D14C8021B5C}" destId="{D3821BA1-0F69-46D5-955F-82BE35733938}" srcOrd="0" destOrd="0" presId="urn:microsoft.com/office/officeart/2009/layout/CirclePictureHierarchy"/>
    <dgm:cxn modelId="{917A14D4-9FC5-4C3E-8A74-3E839294AE45}" type="presParOf" srcId="{D3821BA1-0F69-46D5-955F-82BE35733938}" destId="{4CCAB992-7027-4E97-AFC5-94C35D9D97D1}" srcOrd="0" destOrd="0" presId="urn:microsoft.com/office/officeart/2009/layout/CirclePictureHierarchy"/>
    <dgm:cxn modelId="{A60B42CD-2A57-4891-AEBB-427489BE20E0}" type="presParOf" srcId="{D3821BA1-0F69-46D5-955F-82BE35733938}" destId="{DB957FC1-DFB6-4AE2-BABB-348E797C9D9A}" srcOrd="1" destOrd="0" presId="urn:microsoft.com/office/officeart/2009/layout/CirclePictureHierarchy"/>
    <dgm:cxn modelId="{39CB0CF5-C1A3-4947-9C2E-257EF387C3CA}" type="presParOf" srcId="{2ACA3481-9F24-485A-9738-1D14C8021B5C}" destId="{98E99E21-D41A-4450-9AA6-C0D3A9168567}" srcOrd="1" destOrd="0" presId="urn:microsoft.com/office/officeart/2009/layout/CirclePictureHierarchy"/>
    <dgm:cxn modelId="{BFE791F1-5919-40F8-A707-A01DA57AB00B}" type="presParOf" srcId="{98E99E21-D41A-4450-9AA6-C0D3A9168567}" destId="{F849D669-CA46-402A-9573-E439763D902D}" srcOrd="0" destOrd="0" presId="urn:microsoft.com/office/officeart/2009/layout/CirclePictureHierarchy"/>
    <dgm:cxn modelId="{BDA85BA6-62BB-4F5B-9370-6ACBED9B11C1}" type="presParOf" srcId="{98E99E21-D41A-4450-9AA6-C0D3A9168567}" destId="{43EA3424-5625-4BEE-A0E5-AD08AE3FAC4F}" srcOrd="1" destOrd="0" presId="urn:microsoft.com/office/officeart/2009/layout/CirclePictureHierarchy"/>
    <dgm:cxn modelId="{98243CB6-9895-4A1E-9B34-42E2AABCF1B3}" type="presParOf" srcId="{43EA3424-5625-4BEE-A0E5-AD08AE3FAC4F}" destId="{2D10DCAF-F3CE-4A08-99D6-9CF9D1597626}" srcOrd="0" destOrd="0" presId="urn:microsoft.com/office/officeart/2009/layout/CirclePictureHierarchy"/>
    <dgm:cxn modelId="{53F0E926-932A-41B8-8AF4-0207A5090E9F}" type="presParOf" srcId="{2D10DCAF-F3CE-4A08-99D6-9CF9D1597626}" destId="{797AB6E1-6A30-478F-B123-5A200705E6B4}" srcOrd="0" destOrd="0" presId="urn:microsoft.com/office/officeart/2009/layout/CirclePictureHierarchy"/>
    <dgm:cxn modelId="{8BF5DF1E-8D9E-43C8-9B1B-D01171F3B2F8}" type="presParOf" srcId="{2D10DCAF-F3CE-4A08-99D6-9CF9D1597626}" destId="{80B7AF02-B6BA-4283-B6A9-81694DE6EA19}" srcOrd="1" destOrd="0" presId="urn:microsoft.com/office/officeart/2009/layout/CirclePictureHierarchy"/>
    <dgm:cxn modelId="{981063ED-EA66-4A5F-BFAA-19D1E61CBF79}" type="presParOf" srcId="{43EA3424-5625-4BEE-A0E5-AD08AE3FAC4F}" destId="{C53A70C5-50B1-42EB-B60D-58F468E62E68}" srcOrd="1" destOrd="0" presId="urn:microsoft.com/office/officeart/2009/layout/CirclePictureHierarchy"/>
    <dgm:cxn modelId="{B29A6639-BF80-4F76-97CF-EDFA02EDB309}" type="presParOf" srcId="{1970BC41-DA77-4722-BAFC-F4F04AFF8E3E}" destId="{E4B6DF75-60CF-4D76-8952-BEE7F9A7955D}" srcOrd="4" destOrd="0" presId="urn:microsoft.com/office/officeart/2009/layout/CirclePictureHierarchy"/>
    <dgm:cxn modelId="{8FB87378-029C-4504-A0FF-BD25A3DF72AE}" type="presParOf" srcId="{1970BC41-DA77-4722-BAFC-F4F04AFF8E3E}" destId="{3A76210F-9322-410B-B852-9548F743A4A3}" srcOrd="5" destOrd="0" presId="urn:microsoft.com/office/officeart/2009/layout/CirclePictureHierarchy"/>
    <dgm:cxn modelId="{C6FB1C7B-177D-4672-801E-F762C80CEB02}" type="presParOf" srcId="{3A76210F-9322-410B-B852-9548F743A4A3}" destId="{6AC989B4-4A8E-4126-AB37-78237F0660DA}" srcOrd="0" destOrd="0" presId="urn:microsoft.com/office/officeart/2009/layout/CirclePictureHierarchy"/>
    <dgm:cxn modelId="{3C6811B3-2DC8-40AA-9B4A-E0F8ECB1D1EF}" type="presParOf" srcId="{6AC989B4-4A8E-4126-AB37-78237F0660DA}" destId="{4BA8EA31-6A9F-46D8-B734-7BC8A411A1EC}" srcOrd="0" destOrd="0" presId="urn:microsoft.com/office/officeart/2009/layout/CirclePictureHierarchy"/>
    <dgm:cxn modelId="{FF5EC785-550B-4C72-84EC-197B81B823C3}" type="presParOf" srcId="{6AC989B4-4A8E-4126-AB37-78237F0660DA}" destId="{CB58B3CB-3717-49D0-A1A5-542D0F2BCF3D}" srcOrd="1" destOrd="0" presId="urn:microsoft.com/office/officeart/2009/layout/CirclePictureHierarchy"/>
    <dgm:cxn modelId="{CFAF39F4-5053-4AED-A6A1-1AC1CA30FB51}" type="presParOf" srcId="{3A76210F-9322-410B-B852-9548F743A4A3}" destId="{3E576C95-A2A8-4942-BD0F-81D601A99FC5}" srcOrd="1" destOrd="0" presId="urn:microsoft.com/office/officeart/2009/layout/CirclePictureHierarchy"/>
    <dgm:cxn modelId="{48226C0C-92FF-4840-A7B2-7CD66E90EE04}" type="presParOf" srcId="{3E576C95-A2A8-4942-BD0F-81D601A99FC5}" destId="{CBFA6687-2D2B-47AA-987F-2FF10F6262AA}" srcOrd="0" destOrd="0" presId="urn:microsoft.com/office/officeart/2009/layout/CirclePictureHierarchy"/>
    <dgm:cxn modelId="{C40870AB-A275-4D74-B01F-3ADE5829878D}" type="presParOf" srcId="{3E576C95-A2A8-4942-BD0F-81D601A99FC5}" destId="{7266244D-B7BD-4BEE-A27E-F01FEA0F1E18}" srcOrd="1" destOrd="0" presId="urn:microsoft.com/office/officeart/2009/layout/CirclePictureHierarchy"/>
    <dgm:cxn modelId="{C8E8D8B7-CAD3-469B-929D-8FC687E2837B}" type="presParOf" srcId="{7266244D-B7BD-4BEE-A27E-F01FEA0F1E18}" destId="{5B87AE59-22DE-4CEA-AA25-74F3D69EB594}" srcOrd="0" destOrd="0" presId="urn:microsoft.com/office/officeart/2009/layout/CirclePictureHierarchy"/>
    <dgm:cxn modelId="{8D7099D0-DA39-41D7-BAA3-CC0D326923B9}" type="presParOf" srcId="{5B87AE59-22DE-4CEA-AA25-74F3D69EB594}" destId="{C76A1760-9B61-4AA2-90CD-9E7581C7F080}" srcOrd="0" destOrd="0" presId="urn:microsoft.com/office/officeart/2009/layout/CirclePictureHierarchy"/>
    <dgm:cxn modelId="{D6FED57E-F5DA-4BAF-90D9-280F20AB65CB}" type="presParOf" srcId="{5B87AE59-22DE-4CEA-AA25-74F3D69EB594}" destId="{ED38845F-3883-4D87-B661-61AC02D0F042}" srcOrd="1" destOrd="0" presId="urn:microsoft.com/office/officeart/2009/layout/CirclePictureHierarchy"/>
    <dgm:cxn modelId="{0FA2DA8A-8D61-4FCF-AB6F-355DEC36AA19}" type="presParOf" srcId="{7266244D-B7BD-4BEE-A27E-F01FEA0F1E18}" destId="{55C545F4-1EB9-4A90-BD24-B0C93D9640F3}" srcOrd="1" destOrd="0" presId="urn:microsoft.com/office/officeart/2009/layout/CirclePictureHierarchy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46063-517A-454A-AB62-C6044AD866EF}">
      <dsp:nvSpPr>
        <dsp:cNvPr id="0" name=""/>
        <dsp:cNvSpPr/>
      </dsp:nvSpPr>
      <dsp:spPr>
        <a:xfrm>
          <a:off x="5450" y="89418"/>
          <a:ext cx="2354306" cy="17574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Що розуміють під мультимедіа</a:t>
          </a:r>
          <a:endParaRPr lang="uk-UA" sz="2000" kern="1200" dirty="0"/>
        </a:p>
      </dsp:txBody>
      <dsp:txXfrm>
        <a:off x="46629" y="130597"/>
        <a:ext cx="2271948" cy="1716261"/>
      </dsp:txXfrm>
    </dsp:sp>
    <dsp:sp modelId="{A981DBF1-9A35-42B5-A4F1-A97D47E317CD}">
      <dsp:nvSpPr>
        <dsp:cNvPr id="0" name=""/>
        <dsp:cNvSpPr/>
      </dsp:nvSpPr>
      <dsp:spPr>
        <a:xfrm>
          <a:off x="5450" y="1846858"/>
          <a:ext cx="2354306" cy="755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400" kern="1200" dirty="0"/>
        </a:p>
      </dsp:txBody>
      <dsp:txXfrm>
        <a:off x="5450" y="1846858"/>
        <a:ext cx="1657962" cy="755699"/>
      </dsp:txXfrm>
    </dsp:sp>
    <dsp:sp modelId="{D2290D5A-D146-481A-AB59-AE6389B09E99}">
      <dsp:nvSpPr>
        <dsp:cNvPr id="0" name=""/>
        <dsp:cNvSpPr/>
      </dsp:nvSpPr>
      <dsp:spPr>
        <a:xfrm>
          <a:off x="1730013" y="1966894"/>
          <a:ext cx="824007" cy="82400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E2E6F-92C6-4C4B-B05F-8F1228C58BE8}">
      <dsp:nvSpPr>
        <dsp:cNvPr id="0" name=""/>
        <dsp:cNvSpPr/>
      </dsp:nvSpPr>
      <dsp:spPr>
        <a:xfrm>
          <a:off x="2758163" y="89418"/>
          <a:ext cx="2354306" cy="17574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Які пристрої використовують для роботи з мультимедіа</a:t>
          </a:r>
        </a:p>
      </dsp:txBody>
      <dsp:txXfrm>
        <a:off x="2799342" y="130597"/>
        <a:ext cx="2271948" cy="1716261"/>
      </dsp:txXfrm>
    </dsp:sp>
    <dsp:sp modelId="{E5B43860-C205-42CB-B6AA-A04C0D1F66DF}">
      <dsp:nvSpPr>
        <dsp:cNvPr id="0" name=""/>
        <dsp:cNvSpPr/>
      </dsp:nvSpPr>
      <dsp:spPr>
        <a:xfrm>
          <a:off x="2758163" y="1846858"/>
          <a:ext cx="2354306" cy="755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400" kern="1200" dirty="0"/>
        </a:p>
      </dsp:txBody>
      <dsp:txXfrm>
        <a:off x="2758163" y="1846858"/>
        <a:ext cx="1657962" cy="755699"/>
      </dsp:txXfrm>
    </dsp:sp>
    <dsp:sp modelId="{4B0668D3-E8AC-4023-88DB-1B6A979124CA}">
      <dsp:nvSpPr>
        <dsp:cNvPr id="0" name=""/>
        <dsp:cNvSpPr/>
      </dsp:nvSpPr>
      <dsp:spPr>
        <a:xfrm>
          <a:off x="4482725" y="1966894"/>
          <a:ext cx="824007" cy="82400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80E40-77A1-46C9-B0A3-100F42787625}">
      <dsp:nvSpPr>
        <dsp:cNvPr id="0" name=""/>
        <dsp:cNvSpPr/>
      </dsp:nvSpPr>
      <dsp:spPr>
        <a:xfrm>
          <a:off x="5510875" y="89418"/>
          <a:ext cx="2354306" cy="17574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За допомогою яких програма можна переглядати відео та слухати звукозаписи</a:t>
          </a:r>
          <a:endParaRPr lang="uk-UA" sz="2000" i="1" kern="1200" noProof="0" dirty="0" smtClean="0">
            <a:solidFill>
              <a:srgbClr val="FF0000"/>
            </a:solidFill>
          </a:endParaRPr>
        </a:p>
      </dsp:txBody>
      <dsp:txXfrm>
        <a:off x="5552054" y="130597"/>
        <a:ext cx="2271948" cy="1716261"/>
      </dsp:txXfrm>
    </dsp:sp>
    <dsp:sp modelId="{8A52B4CC-547E-41E6-BDED-96351AD77275}">
      <dsp:nvSpPr>
        <dsp:cNvPr id="0" name=""/>
        <dsp:cNvSpPr/>
      </dsp:nvSpPr>
      <dsp:spPr>
        <a:xfrm>
          <a:off x="5510875" y="1846858"/>
          <a:ext cx="2354306" cy="755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400" i="1" kern="1200" noProof="0" dirty="0" smtClean="0"/>
        </a:p>
      </dsp:txBody>
      <dsp:txXfrm>
        <a:off x="5510875" y="1846858"/>
        <a:ext cx="1657962" cy="755699"/>
      </dsp:txXfrm>
    </dsp:sp>
    <dsp:sp modelId="{88427F08-6B0F-4F4B-855D-AF1659C7D197}">
      <dsp:nvSpPr>
        <dsp:cNvPr id="0" name=""/>
        <dsp:cNvSpPr/>
      </dsp:nvSpPr>
      <dsp:spPr>
        <a:xfrm>
          <a:off x="7235437" y="1966894"/>
          <a:ext cx="824007" cy="82400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A6687-2D2B-47AA-987F-2FF10F6262AA}">
      <dsp:nvSpPr>
        <dsp:cNvPr id="0" name=""/>
        <dsp:cNvSpPr/>
      </dsp:nvSpPr>
      <dsp:spPr>
        <a:xfrm>
          <a:off x="6103638" y="2100643"/>
          <a:ext cx="385039" cy="1236611"/>
        </a:xfrm>
        <a:custGeom>
          <a:avLst/>
          <a:gdLst/>
          <a:ahLst/>
          <a:cxnLst/>
          <a:rect l="0" t="0" r="0" b="0"/>
          <a:pathLst>
            <a:path>
              <a:moveTo>
                <a:pt x="385039" y="0"/>
              </a:moveTo>
              <a:lnTo>
                <a:pt x="385039" y="1097433"/>
              </a:lnTo>
              <a:lnTo>
                <a:pt x="0" y="1097433"/>
              </a:lnTo>
              <a:lnTo>
                <a:pt x="0" y="123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6DF75-60CF-4D76-8952-BEE7F9A7955D}">
      <dsp:nvSpPr>
        <dsp:cNvPr id="0" name=""/>
        <dsp:cNvSpPr/>
      </dsp:nvSpPr>
      <dsp:spPr>
        <a:xfrm>
          <a:off x="2664093" y="1066163"/>
          <a:ext cx="3824584" cy="11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4584" y="0"/>
              </a:lnTo>
              <a:lnTo>
                <a:pt x="3824584" y="116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9D669-CA46-402A-9573-E439763D902D}">
      <dsp:nvSpPr>
        <dsp:cNvPr id="0" name=""/>
        <dsp:cNvSpPr/>
      </dsp:nvSpPr>
      <dsp:spPr>
        <a:xfrm>
          <a:off x="3384604" y="2073850"/>
          <a:ext cx="493713" cy="1445191"/>
        </a:xfrm>
        <a:custGeom>
          <a:avLst/>
          <a:gdLst/>
          <a:ahLst/>
          <a:cxnLst/>
          <a:rect l="0" t="0" r="0" b="0"/>
          <a:pathLst>
            <a:path>
              <a:moveTo>
                <a:pt x="493713" y="0"/>
              </a:moveTo>
              <a:lnTo>
                <a:pt x="493713" y="1306013"/>
              </a:lnTo>
              <a:lnTo>
                <a:pt x="0" y="1306013"/>
              </a:lnTo>
              <a:lnTo>
                <a:pt x="0" y="14451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02F7F-1337-4FEC-9D75-66A889D3BAB3}">
      <dsp:nvSpPr>
        <dsp:cNvPr id="0" name=""/>
        <dsp:cNvSpPr/>
      </dsp:nvSpPr>
      <dsp:spPr>
        <a:xfrm>
          <a:off x="2664093" y="1066163"/>
          <a:ext cx="1214223" cy="11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4223" y="0"/>
              </a:lnTo>
              <a:lnTo>
                <a:pt x="1214223" y="116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B3976-7D1E-41F8-8D31-60D6B8F4A03D}">
      <dsp:nvSpPr>
        <dsp:cNvPr id="0" name=""/>
        <dsp:cNvSpPr/>
      </dsp:nvSpPr>
      <dsp:spPr>
        <a:xfrm>
          <a:off x="879524" y="2118387"/>
          <a:ext cx="219424" cy="1149661"/>
        </a:xfrm>
        <a:custGeom>
          <a:avLst/>
          <a:gdLst/>
          <a:ahLst/>
          <a:cxnLst/>
          <a:rect l="0" t="0" r="0" b="0"/>
          <a:pathLst>
            <a:path>
              <a:moveTo>
                <a:pt x="219424" y="0"/>
              </a:moveTo>
              <a:lnTo>
                <a:pt x="219424" y="1010483"/>
              </a:lnTo>
              <a:lnTo>
                <a:pt x="0" y="1010483"/>
              </a:lnTo>
              <a:lnTo>
                <a:pt x="0" y="1149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0D13E-4368-4205-81BE-DE4E70FCF82D}">
      <dsp:nvSpPr>
        <dsp:cNvPr id="0" name=""/>
        <dsp:cNvSpPr/>
      </dsp:nvSpPr>
      <dsp:spPr>
        <a:xfrm>
          <a:off x="1098948" y="1020443"/>
          <a:ext cx="1565145" cy="91440"/>
        </a:xfrm>
        <a:custGeom>
          <a:avLst/>
          <a:gdLst/>
          <a:ahLst/>
          <a:cxnLst/>
          <a:rect l="0" t="0" r="0" b="0"/>
          <a:pathLst>
            <a:path>
              <a:moveTo>
                <a:pt x="1565145" y="45720"/>
              </a:moveTo>
              <a:lnTo>
                <a:pt x="0" y="45720"/>
              </a:lnTo>
              <a:lnTo>
                <a:pt x="0" y="1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2FA21-6220-448E-AF9A-1A309FED6993}">
      <dsp:nvSpPr>
        <dsp:cNvPr id="0" name=""/>
        <dsp:cNvSpPr/>
      </dsp:nvSpPr>
      <dsp:spPr>
        <a:xfrm>
          <a:off x="2064585" y="0"/>
          <a:ext cx="1199017" cy="10661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E3C268-33E6-40B2-9C53-FDE186BC9D55}">
      <dsp:nvSpPr>
        <dsp:cNvPr id="0" name=""/>
        <dsp:cNvSpPr/>
      </dsp:nvSpPr>
      <dsp:spPr>
        <a:xfrm>
          <a:off x="2990465" y="0"/>
          <a:ext cx="3208779" cy="1055412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Пристрої для роботи з мультимедіа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041986" y="51521"/>
        <a:ext cx="3105737" cy="952370"/>
      </dsp:txXfrm>
    </dsp:sp>
    <dsp:sp modelId="{C0B6C1A2-C120-497B-A1D2-F93DFB4EE048}">
      <dsp:nvSpPr>
        <dsp:cNvPr id="0" name=""/>
        <dsp:cNvSpPr/>
      </dsp:nvSpPr>
      <dsp:spPr>
        <a:xfrm>
          <a:off x="539856" y="1145404"/>
          <a:ext cx="1118182" cy="9729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E3A3C7-610C-4AE2-8165-0E72949DD00B}">
      <dsp:nvSpPr>
        <dsp:cNvPr id="0" name=""/>
        <dsp:cNvSpPr/>
      </dsp:nvSpPr>
      <dsp:spPr>
        <a:xfrm>
          <a:off x="1685369" y="1356010"/>
          <a:ext cx="1466208" cy="622726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715768" y="1386409"/>
        <a:ext cx="1405410" cy="561928"/>
      </dsp:txXfrm>
    </dsp:sp>
    <dsp:sp modelId="{4213C4FD-CFC8-46B4-9898-C7BAE4418563}">
      <dsp:nvSpPr>
        <dsp:cNvPr id="0" name=""/>
        <dsp:cNvSpPr/>
      </dsp:nvSpPr>
      <dsp:spPr>
        <a:xfrm>
          <a:off x="434153" y="3268049"/>
          <a:ext cx="890741" cy="8907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8C72C5-52F8-4A48-8233-3044CB11F561}">
      <dsp:nvSpPr>
        <dsp:cNvPr id="0" name=""/>
        <dsp:cNvSpPr/>
      </dsp:nvSpPr>
      <dsp:spPr>
        <a:xfrm>
          <a:off x="1370683" y="2376933"/>
          <a:ext cx="1682565" cy="2845009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відео- та веб-камери, фотоапарати, мікрофони, музичні синтезатори, графічні планшети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дигітайзери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смартфони і мобільні телефони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452819" y="2459069"/>
        <a:ext cx="1518293" cy="2680737"/>
      </dsp:txXfrm>
    </dsp:sp>
    <dsp:sp modelId="{4CCAB992-7027-4E97-AFC5-94C35D9D97D1}">
      <dsp:nvSpPr>
        <dsp:cNvPr id="0" name=""/>
        <dsp:cNvSpPr/>
      </dsp:nvSpPr>
      <dsp:spPr>
        <a:xfrm>
          <a:off x="3432947" y="1183109"/>
          <a:ext cx="890741" cy="89074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957FC1-DFB6-4AE2-BABB-348E797C9D9A}">
      <dsp:nvSpPr>
        <dsp:cNvPr id="0" name=""/>
        <dsp:cNvSpPr/>
      </dsp:nvSpPr>
      <dsp:spPr>
        <a:xfrm>
          <a:off x="4258639" y="1314889"/>
          <a:ext cx="1466208" cy="622726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Виведення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4289038" y="1345288"/>
        <a:ext cx="1405410" cy="561928"/>
      </dsp:txXfrm>
    </dsp:sp>
    <dsp:sp modelId="{797AB6E1-6A30-478F-B123-5A200705E6B4}">
      <dsp:nvSpPr>
        <dsp:cNvPr id="0" name=""/>
        <dsp:cNvSpPr/>
      </dsp:nvSpPr>
      <dsp:spPr>
        <a:xfrm>
          <a:off x="2939233" y="3519042"/>
          <a:ext cx="890741" cy="8907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7AF02-B6BA-4283-B6A9-81694DE6EA19}">
      <dsp:nvSpPr>
        <dsp:cNvPr id="0" name=""/>
        <dsp:cNvSpPr/>
      </dsp:nvSpPr>
      <dsp:spPr>
        <a:xfrm>
          <a:off x="3978717" y="2294691"/>
          <a:ext cx="1712026" cy="3120355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монітори, цифрові 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фоторамки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телевізори, аудіо- та відео-програвачі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плеєри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мультимедійні проектори, телефони або навушники, звукові колонки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4062291" y="2378265"/>
        <a:ext cx="1544878" cy="2953207"/>
      </dsp:txXfrm>
    </dsp:sp>
    <dsp:sp modelId="{4BA8EA31-6A9F-46D8-B734-7BC8A411A1EC}">
      <dsp:nvSpPr>
        <dsp:cNvPr id="0" name=""/>
        <dsp:cNvSpPr/>
      </dsp:nvSpPr>
      <dsp:spPr>
        <a:xfrm>
          <a:off x="5976052" y="1183109"/>
          <a:ext cx="1025251" cy="91753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58B3CB-3717-49D0-A1A5-542D0F2BCF3D}">
      <dsp:nvSpPr>
        <dsp:cNvPr id="0" name=""/>
        <dsp:cNvSpPr/>
      </dsp:nvSpPr>
      <dsp:spPr>
        <a:xfrm>
          <a:off x="6773441" y="1328286"/>
          <a:ext cx="1466208" cy="622726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Зберігання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803840" y="1358685"/>
        <a:ext cx="1405410" cy="561928"/>
      </dsp:txXfrm>
    </dsp:sp>
    <dsp:sp modelId="{C76A1760-9B61-4AA2-90CD-9E7581C7F080}">
      <dsp:nvSpPr>
        <dsp:cNvPr id="0" name=""/>
        <dsp:cNvSpPr/>
      </dsp:nvSpPr>
      <dsp:spPr>
        <a:xfrm>
          <a:off x="5658267" y="3337255"/>
          <a:ext cx="890741" cy="8907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38845F-3883-4D87-B661-61AC02D0F042}">
      <dsp:nvSpPr>
        <dsp:cNvPr id="0" name=""/>
        <dsp:cNvSpPr/>
      </dsp:nvSpPr>
      <dsp:spPr>
        <a:xfrm>
          <a:off x="6593920" y="2309495"/>
          <a:ext cx="1468974" cy="2569601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накопичувані на жорстких магнітних дисках, різноманітні типи флеш-карт і оптичних дисків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665629" y="2381204"/>
        <a:ext cx="1325556" cy="2426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4F4B62-A16D-4FEC-9896-55E7EA21840B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F236FB-3F1B-4BB5-AA74-9D685CE668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189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0A56F0-97D5-450F-9E1F-3DCA0C9E79D6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4CF7-99E8-4FC3-AE8B-A2D554168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2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3D89-B9E6-49DF-A04A-D6A4AF6D6BF6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6565-B747-455A-9378-BF8DCDDE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7EBC-0148-449C-95FF-D9CD04A912C9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1BF9-344A-40A5-88E8-0AB4318F0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7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3035-112F-4139-B1C2-A4F5FB8E0C3D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1C40-EB4B-4661-855E-0F751F143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9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FE78-49D1-4ACB-938B-603EA6A0D5CA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6DAA-F8C6-4A2C-8A1B-98195C9F8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F2CC-547D-425A-B97B-5DA09C380AA6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FEFA-C1C3-4337-A7AE-672585A2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1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17E3-36D9-4E54-922F-FF006747167E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218A-26CF-4E5A-89F5-F70DB261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996B-773F-48C3-86C8-F2188C5F3BDD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960D-16D6-4BDA-A68E-01069FC6F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2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C4EC-EE78-48D3-92B5-488ED94DE871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52DB-4556-4EBE-A657-16D327CDD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112C-CF61-4EE4-9679-7925E1F1E473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F901-F0D2-4B17-A533-0B68F04FD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4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10B0-A6F2-4E3A-8BA8-EB582CBA54E0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F810-912B-4516-8CB2-BF54CA91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B172-0989-4F90-9B1F-0F302731E0C1}" type="datetime1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ECB2D-C147-4DA8-98FA-91EBD148F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www.zastavki.com/pictures/1920x1200/2010/Computers_Multimedia_02260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87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1973263"/>
          </a:xfrm>
        </p:spPr>
        <p:txBody>
          <a:bodyPr/>
          <a:lstStyle/>
          <a:p>
            <a:pPr eaLnBrk="1" hangingPunct="1"/>
            <a:r>
              <a:rPr lang="uk-UA" altLang="ru-RU" sz="5400" b="1" dirty="0" smtClean="0">
                <a:latin typeface="Arial Black" pitchFamily="34" charset="0"/>
              </a:rPr>
              <a:t>Поняття про </a:t>
            </a:r>
            <a:r>
              <a:rPr lang="uk-UA" altLang="ru-RU" sz="5400" b="1" dirty="0" err="1" smtClean="0">
                <a:latin typeface="Arial Black" pitchFamily="34" charset="0"/>
              </a:rPr>
              <a:t>мультимедіа</a:t>
            </a:r>
            <a:endParaRPr lang="uk-UA" altLang="ru-RU" sz="5400" b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903758" cy="2485787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Фотографії й відеозаписи, створені за допомогою цифрових </a:t>
            </a:r>
            <a:r>
              <a:rPr lang="uk-UA" sz="2000" b="1" i="1" dirty="0" err="1">
                <a:solidFill>
                  <a:schemeClr val="tx1"/>
                </a:solidFill>
              </a:rPr>
              <a:t>фото-</a:t>
            </a:r>
            <a:r>
              <a:rPr lang="uk-UA" sz="2000" b="1" i="1" dirty="0">
                <a:solidFill>
                  <a:schemeClr val="tx1"/>
                </a:solidFill>
              </a:rPr>
              <a:t> та відеокамер, як правило, зберігаються на </a:t>
            </a:r>
            <a:r>
              <a:rPr lang="uk-UA" sz="2000" b="1" i="1" dirty="0">
                <a:solidFill>
                  <a:srgbClr val="FF0000"/>
                </a:solidFill>
              </a:rPr>
              <a:t>картах пам'яті</a:t>
            </a:r>
            <a:r>
              <a:rPr lang="uk-UA" sz="2000" b="1" i="1" dirty="0">
                <a:solidFill>
                  <a:schemeClr val="tx1"/>
                </a:solidFill>
              </a:rPr>
              <a:t> цих пристроїв, </a:t>
            </a:r>
            <a:r>
              <a:rPr lang="uk-UA" sz="2000" b="1" i="1" dirty="0">
                <a:solidFill>
                  <a:srgbClr val="FF0000"/>
                </a:solidFill>
              </a:rPr>
              <a:t>флеш-картах</a:t>
            </a:r>
            <a:r>
              <a:rPr lang="uk-UA" sz="2000" b="1" i="1" dirty="0">
                <a:solidFill>
                  <a:schemeClr val="tx1"/>
                </a:solidFill>
              </a:rPr>
              <a:t> або інших пристроях пам'яті. Для перенесення на комп'ютер зображень із цифрового фотоапарата можна безпосередньо </a:t>
            </a:r>
            <a:r>
              <a:rPr lang="uk-UA" sz="2000" b="1" i="1" dirty="0" err="1">
                <a:solidFill>
                  <a:schemeClr val="tx1"/>
                </a:solidFill>
              </a:rPr>
              <a:t>під'єднати</a:t>
            </a:r>
            <a:r>
              <a:rPr lang="uk-UA" sz="2000" b="1" i="1" dirty="0">
                <a:solidFill>
                  <a:schemeClr val="tx1"/>
                </a:solidFill>
              </a:rPr>
              <a:t> його до спеціального </a:t>
            </a:r>
            <a:r>
              <a:rPr lang="uk-UA" sz="2000" b="1" i="1" dirty="0" err="1">
                <a:solidFill>
                  <a:schemeClr val="tx1"/>
                </a:solidFill>
              </a:rPr>
              <a:t>роз‘єму</a:t>
            </a:r>
            <a:r>
              <a:rPr lang="uk-UA" sz="2000" b="1" i="1" dirty="0">
                <a:solidFill>
                  <a:schemeClr val="tx1"/>
                </a:solidFill>
              </a:rPr>
              <a:t> — </a:t>
            </a:r>
            <a:r>
              <a:rPr lang="en-US" sz="2000" b="1" i="1" dirty="0">
                <a:solidFill>
                  <a:srgbClr val="FF0000"/>
                </a:solidFill>
              </a:rPr>
              <a:t>USB-</a:t>
            </a:r>
            <a:r>
              <a:rPr lang="uk-UA" sz="2000" b="1" i="1" dirty="0">
                <a:solidFill>
                  <a:srgbClr val="FF0000"/>
                </a:solidFill>
              </a:rPr>
              <a:t>порту </a:t>
            </a:r>
            <a:r>
              <a:rPr lang="uk-UA" sz="2000" b="1" i="1" dirty="0">
                <a:solidFill>
                  <a:schemeClr val="tx1"/>
                </a:solidFill>
              </a:rPr>
              <a:t>комп'ютера за допомогою відповідного кабелю, або приєднати </a:t>
            </a:r>
            <a:r>
              <a:rPr lang="uk-UA" sz="2000" b="1" i="1" dirty="0" err="1">
                <a:solidFill>
                  <a:srgbClr val="FF0000"/>
                </a:solidFill>
              </a:rPr>
              <a:t>кардрідер</a:t>
            </a:r>
            <a:r>
              <a:rPr lang="uk-UA" sz="20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4" name="Picture 4" descr="http://wiki.rutracker.org/images/f/f7/Memo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2441575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http://img.fcenter.ru/imgmat/article/notebooks/DELL_Inspiron_XPS_M1210/94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56088"/>
            <a:ext cx="2790825" cy="197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http://osmaster.org.ua/wp-content/uploads/2011/10/USB-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2376487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Кардрідер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237" y="1556792"/>
            <a:ext cx="7564553" cy="132802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 err="1">
                <a:solidFill>
                  <a:srgbClr val="FF0000"/>
                </a:solidFill>
              </a:rPr>
              <a:t>Кардрідер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b="1" i="1" dirty="0"/>
              <a:t>(</a:t>
            </a:r>
            <a:r>
              <a:rPr lang="uk-UA" sz="2400" b="1" i="1" dirty="0">
                <a:solidFill>
                  <a:schemeClr val="tx1"/>
                </a:solidFill>
              </a:rPr>
              <a:t>від англ. </a:t>
            </a:r>
            <a:r>
              <a:rPr lang="uk-UA" sz="2400" b="1" i="1" dirty="0" err="1">
                <a:solidFill>
                  <a:schemeClr val="tx1"/>
                </a:solidFill>
              </a:rPr>
              <a:t>card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 err="1">
                <a:solidFill>
                  <a:schemeClr val="tx1"/>
                </a:solidFill>
              </a:rPr>
              <a:t>reader</a:t>
            </a:r>
            <a:r>
              <a:rPr lang="uk-UA" sz="2400" b="1" i="1" dirty="0">
                <a:solidFill>
                  <a:schemeClr val="tx1"/>
                </a:solidFill>
              </a:rPr>
              <a:t> — зчитувач карток) — пристрій для виконання операцій над вмістом флеш-карт.</a:t>
            </a:r>
          </a:p>
        </p:txBody>
      </p:sp>
      <p:pic>
        <p:nvPicPr>
          <p:cNvPr id="13318" name="Picture 2" descr="http://kartreder.tkat.ru/data/seotext/42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89313"/>
            <a:ext cx="3117850" cy="311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http://myblaze.ru/wp-content/uploads/2013/03/kartrider_pri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98850"/>
            <a:ext cx="3024188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http://wiki.rutracker.org/images/f/f7/Memor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7" y="3140968"/>
            <a:ext cx="2154237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Для чого потрібен </a:t>
            </a:r>
            <a:r>
              <a:rPr lang="en-US" altLang="ru-RU" sz="6600" b="1" smtClean="0">
                <a:solidFill>
                  <a:srgbClr val="0000FF"/>
                </a:solidFill>
                <a:latin typeface="Monotype Corsiva" pitchFamily="66" charset="0"/>
              </a:rPr>
              <a:t>USB</a:t>
            </a:r>
            <a:endParaRPr lang="uk-UA" altLang="ru-RU" sz="6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57" y="1353580"/>
            <a:ext cx="7564553" cy="214526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USB</a:t>
            </a:r>
            <a:r>
              <a:rPr lang="en-US" sz="2400" b="1" i="1" dirty="0">
                <a:solidFill>
                  <a:schemeClr val="tx1"/>
                </a:solidFill>
              </a:rPr>
              <a:t> (</a:t>
            </a:r>
            <a:r>
              <a:rPr lang="uk-UA" sz="2400" b="1" i="1" dirty="0">
                <a:solidFill>
                  <a:schemeClr val="tx1"/>
                </a:solidFill>
              </a:rPr>
              <a:t>від англ. </a:t>
            </a:r>
            <a:r>
              <a:rPr lang="en-US" sz="2400" b="1" i="1" dirty="0">
                <a:solidFill>
                  <a:schemeClr val="tx1"/>
                </a:solidFill>
              </a:rPr>
              <a:t>Universal Serial Bus — </a:t>
            </a:r>
            <a:r>
              <a:rPr lang="uk-UA" sz="2400" b="1" i="1" dirty="0">
                <a:solidFill>
                  <a:schemeClr val="tx1"/>
                </a:solidFill>
              </a:rPr>
              <a:t>універсальна послідовна шина)— система передачі даних, яка використовується для під’єднання до комп’ютера різноманітних пристроїв, у тому числі й мультимедійних.</a:t>
            </a:r>
          </a:p>
        </p:txBody>
      </p:sp>
      <p:pic>
        <p:nvPicPr>
          <p:cNvPr id="14342" name="Picture 2" descr="http://farm1.static.flickr.com/39/109530479_e038cd8aa5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5563"/>
            <a:ext cx="3343275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http://anydaylife.com/uploads/articles/computers/hard/usb-por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878263"/>
            <a:ext cx="3933825" cy="25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234" y="5157192"/>
            <a:ext cx="7564553" cy="132802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rgbClr val="FF0000"/>
                </a:solidFill>
              </a:rPr>
              <a:t>Мультимедійні програвачі, або </a:t>
            </a:r>
            <a:r>
              <a:rPr lang="uk-UA" sz="2400" b="1" i="1" dirty="0" err="1">
                <a:solidFill>
                  <a:srgbClr val="FF0000"/>
                </a:solidFill>
              </a:rPr>
              <a:t>медіа-плеєри</a:t>
            </a:r>
            <a:r>
              <a:rPr lang="uk-UA" sz="2400" b="1" i="1" dirty="0">
                <a:solidFill>
                  <a:schemeClr val="tx1"/>
                </a:solidFill>
              </a:rPr>
              <a:t>, — програми для відтворювання мультимедійних даних.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5250" y="2176463"/>
            <a:ext cx="48434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>
                <a:latin typeface="+mn-lt"/>
                <a:cs typeface="+mn-cs"/>
              </a:rPr>
              <a:t>Файли, що містять мультимедійні дані, можуть мати розши­рення </a:t>
            </a:r>
            <a:r>
              <a:rPr lang="en-US" sz="2400" b="1" i="1" dirty="0">
                <a:latin typeface="+mn-lt"/>
                <a:cs typeface="+mn-cs"/>
              </a:rPr>
              <a:t>wma</a:t>
            </a:r>
            <a:r>
              <a:rPr lang="uk-UA" sz="2400" b="1" i="1" dirty="0">
                <a:latin typeface="+mn-lt"/>
                <a:cs typeface="+mn-cs"/>
              </a:rPr>
              <a:t>,</a:t>
            </a:r>
            <a:r>
              <a:rPr lang="en-US" sz="2400" b="1" i="1" dirty="0">
                <a:latin typeface="+mn-lt"/>
                <a:cs typeface="+mn-cs"/>
              </a:rPr>
              <a:t> </a:t>
            </a:r>
            <a:r>
              <a:rPr lang="en-US" sz="2400" b="1" i="1" dirty="0" err="1">
                <a:latin typeface="+mn-lt"/>
                <a:cs typeface="+mn-cs"/>
              </a:rPr>
              <a:t>wmv</a:t>
            </a:r>
            <a:r>
              <a:rPr lang="en-US" sz="2400" b="1" i="1" dirty="0">
                <a:latin typeface="+mn-lt"/>
                <a:cs typeface="+mn-cs"/>
              </a:rPr>
              <a:t>, </a:t>
            </a:r>
            <a:r>
              <a:rPr lang="en-US" sz="2400" b="1" i="1" dirty="0" err="1">
                <a:latin typeface="+mn-lt"/>
                <a:cs typeface="+mn-cs"/>
              </a:rPr>
              <a:t>avi</a:t>
            </a:r>
            <a:r>
              <a:rPr lang="uk-UA" sz="2400" b="1" i="1" dirty="0">
                <a:latin typeface="+mn-lt"/>
                <a:cs typeface="+mn-cs"/>
              </a:rPr>
              <a:t>,</a:t>
            </a:r>
            <a:r>
              <a:rPr lang="en-US" sz="2400" b="1" i="1" dirty="0">
                <a:latin typeface="+mn-lt"/>
                <a:cs typeface="+mn-cs"/>
              </a:rPr>
              <a:t> mpg, </a:t>
            </a:r>
            <a:r>
              <a:rPr lang="uk-UA" sz="2400" b="1" i="1" dirty="0">
                <a:latin typeface="+mn-lt"/>
                <a:cs typeface="+mn-cs"/>
              </a:rPr>
              <a:t>mp3, </a:t>
            </a:r>
            <a:r>
              <a:rPr lang="en-US" sz="2400" b="1" i="1" dirty="0">
                <a:latin typeface="+mn-lt"/>
                <a:cs typeface="+mn-cs"/>
              </a:rPr>
              <a:t>mid, </a:t>
            </a:r>
            <a:r>
              <a:rPr lang="en-US" sz="2400" b="1" i="1" dirty="0" err="1">
                <a:latin typeface="+mn-lt"/>
                <a:cs typeface="+mn-cs"/>
              </a:rPr>
              <a:t>aif</a:t>
            </a:r>
            <a:r>
              <a:rPr lang="en-US" sz="2400" b="1" i="1" dirty="0">
                <a:latin typeface="+mn-lt"/>
                <a:cs typeface="+mn-cs"/>
              </a:rPr>
              <a:t>, wav, </a:t>
            </a:r>
            <a:r>
              <a:rPr lang="en-US" sz="2400" b="1" i="1" dirty="0" err="1">
                <a:latin typeface="+mn-lt"/>
                <a:cs typeface="+mn-cs"/>
              </a:rPr>
              <a:t>mp</a:t>
            </a:r>
            <a:r>
              <a:rPr lang="uk-UA" sz="2400" b="1" i="1" dirty="0">
                <a:latin typeface="+mn-lt"/>
                <a:cs typeface="+mn-cs"/>
              </a:rPr>
              <a:t>4 тощо. Для їх відтворювання створено спеціальні програми — </a:t>
            </a:r>
            <a:r>
              <a:rPr lang="uk-UA" sz="2400" b="1" i="1" dirty="0">
                <a:solidFill>
                  <a:srgbClr val="FF0000"/>
                </a:solidFill>
                <a:latin typeface="+mn-lt"/>
                <a:cs typeface="+mn-cs"/>
              </a:rPr>
              <a:t>мультимедійні програвачі.</a:t>
            </a:r>
          </a:p>
        </p:txBody>
      </p:sp>
      <p:sp>
        <p:nvSpPr>
          <p:cNvPr id="15366" name="Заголовок 4"/>
          <p:cNvSpPr>
            <a:spLocks noGrp="1"/>
          </p:cNvSpPr>
          <p:nvPr>
            <p:ph type="title"/>
          </p:nvPr>
        </p:nvSpPr>
        <p:spPr>
          <a:xfrm>
            <a:off x="436563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Мультимедійні програвачі</a:t>
            </a:r>
          </a:p>
        </p:txBody>
      </p:sp>
      <p:sp>
        <p:nvSpPr>
          <p:cNvPr id="15367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pic>
        <p:nvPicPr>
          <p:cNvPr id="15368" name="Picture 6" descr="http://img.softkumir.ru/test/images/Windows-Media-Player-Plus-img-182823864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463800"/>
            <a:ext cx="3179762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 descr="http://upload.wikimedia.org/wikipedia/ru/c/cf/Windows_Media_Player_12_Logo_on_Windows_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669925"/>
            <a:ext cx="166846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746125" y="2176463"/>
            <a:ext cx="80025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В ОС </a:t>
            </a:r>
            <a:r>
              <a:rPr lang="en-US" altLang="ru-RU" sz="2400" b="1" i="1">
                <a:latin typeface="Arial" charset="0"/>
              </a:rPr>
              <a:t>Windows </a:t>
            </a:r>
            <a:r>
              <a:rPr lang="uk-UA" altLang="ru-RU" sz="2400" b="1" i="1">
                <a:latin typeface="Arial" charset="0"/>
              </a:rPr>
              <a:t>мультимедійним програвачем є </a:t>
            </a:r>
            <a:r>
              <a:rPr lang="uk-UA" altLang="ru-RU" sz="2400" b="1" i="1">
                <a:solidFill>
                  <a:srgbClr val="FF0000"/>
                </a:solidFill>
                <a:latin typeface="Arial" charset="0"/>
              </a:rPr>
              <a:t>Медіапрогравач </a:t>
            </a:r>
            <a:r>
              <a:rPr lang="en-US" altLang="ru-RU" sz="2400" b="1" i="1">
                <a:solidFill>
                  <a:srgbClr val="FF0000"/>
                </a:solidFill>
                <a:latin typeface="Arial" charset="0"/>
              </a:rPr>
              <a:t>Windows</a:t>
            </a:r>
            <a:r>
              <a:rPr lang="en-US" altLang="ru-RU" sz="2400" b="1" i="1">
                <a:latin typeface="Arial" charset="0"/>
              </a:rPr>
              <a:t>. </a:t>
            </a:r>
            <a:r>
              <a:rPr lang="uk-UA" altLang="ru-RU" sz="2400" b="1" i="1">
                <a:latin typeface="Arial" charset="0"/>
              </a:rPr>
              <a:t>Для відтворювання звукових файлів і відеозаписів можна використати також інші програми, додатково їх установивши.</a:t>
            </a:r>
          </a:p>
        </p:txBody>
      </p:sp>
      <p:sp>
        <p:nvSpPr>
          <p:cNvPr id="16387" name="Заголовок 4"/>
          <p:cNvSpPr>
            <a:spLocks noGrp="1"/>
          </p:cNvSpPr>
          <p:nvPr>
            <p:ph type="title"/>
          </p:nvPr>
        </p:nvSpPr>
        <p:spPr>
          <a:xfrm>
            <a:off x="436563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Мультимедійні програвачі</a:t>
            </a:r>
          </a:p>
        </p:txBody>
      </p:sp>
      <p:sp>
        <p:nvSpPr>
          <p:cNvPr id="16388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pic>
        <p:nvPicPr>
          <p:cNvPr id="16389" name="Picture 4" descr="http://t2.gstatic.com/images?q=tbn:ANd9GcQEigDh25oiidez0rv_VfBRVDnAFJwYfyvqG7DLzyqWmStH0N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9713"/>
            <a:ext cx="2357438" cy="256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art-black.name/uploads/posts/2012-01/1326407709_e73e4f97-9810-426f-899e-8170bb427b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183063"/>
            <a:ext cx="3538538" cy="242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103688" y="2298700"/>
            <a:ext cx="48244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Програма </a:t>
            </a:r>
            <a:r>
              <a:rPr lang="uk-UA" altLang="ru-RU" sz="2400" b="1" i="1">
                <a:solidFill>
                  <a:srgbClr val="FF0000"/>
                </a:solidFill>
                <a:latin typeface="Arial" charset="0"/>
              </a:rPr>
              <a:t>Медіапрогравач </a:t>
            </a:r>
            <a:r>
              <a:rPr lang="en-US" altLang="ru-RU" sz="2400" b="1" i="1">
                <a:solidFill>
                  <a:srgbClr val="FF0000"/>
                </a:solidFill>
                <a:latin typeface="Arial" charset="0"/>
              </a:rPr>
              <a:t>Windows </a:t>
            </a:r>
            <a:r>
              <a:rPr lang="uk-UA" altLang="ru-RU" sz="2400" b="1" i="1">
                <a:latin typeface="Arial" charset="0"/>
              </a:rPr>
              <a:t>поєднує в собі функції відеомагнітофона, аудіопрогравача і радіо.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Запустити цю програму на виконання можна за допомогою вказівки:</a:t>
            </a:r>
          </a:p>
        </p:txBody>
      </p:sp>
      <p:sp>
        <p:nvSpPr>
          <p:cNvPr id="17411" name="Заголовок 4"/>
          <p:cNvSpPr>
            <a:spLocks noGrp="1"/>
          </p:cNvSpPr>
          <p:nvPr>
            <p:ph type="title"/>
          </p:nvPr>
        </p:nvSpPr>
        <p:spPr>
          <a:xfrm>
            <a:off x="-30163" y="476250"/>
            <a:ext cx="9134476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Запуск програми</a:t>
            </a:r>
            <a:b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Медіапрогравач </a:t>
            </a:r>
            <a:r>
              <a:rPr lang="en-US" altLang="ru-RU" sz="60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altLang="ru-RU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7412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3616" y="5157192"/>
            <a:ext cx="4395024" cy="105560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Пуск/Усі програми/</a:t>
            </a:r>
          </a:p>
          <a:p>
            <a:pPr indent="457200" algn="just">
              <a:defRPr/>
            </a:pPr>
            <a:r>
              <a:rPr lang="uk-UA" sz="2400" b="1" i="1" dirty="0" err="1">
                <a:solidFill>
                  <a:schemeClr val="tx1"/>
                </a:solidFill>
              </a:rPr>
              <a:t>Медіапрогравач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Windows</a:t>
            </a:r>
            <a:r>
              <a:rPr lang="uk-UA" sz="2400" b="1" i="1" dirty="0">
                <a:solidFill>
                  <a:schemeClr val="tx1"/>
                </a:solidFill>
              </a:rPr>
              <a:t>.</a:t>
            </a:r>
          </a:p>
          <a:p>
            <a:pPr indent="457200" algn="just">
              <a:defRPr/>
            </a:pPr>
            <a:endParaRPr lang="uk-UA" sz="800" b="1" i="1" dirty="0">
              <a:solidFill>
                <a:schemeClr val="tx1"/>
              </a:solidFill>
            </a:endParaRP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89138"/>
            <a:ext cx="307022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188" y="2176463"/>
            <a:ext cx="3173412" cy="2444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7418" name="Picture 4" descr="http://upload.wikimedia.org/wikipedia/ru/c/cf/Windows_Media_Player_12_Logo_on_Windows_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5888"/>
            <a:ext cx="12604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746125" y="2176463"/>
            <a:ext cx="36099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Запуск програми відбудеться також, якщо двічі клацнути на значку звукового файла або відео фрагмента.</a:t>
            </a:r>
          </a:p>
        </p:txBody>
      </p:sp>
      <p:sp>
        <p:nvSpPr>
          <p:cNvPr id="18435" name="Заголовок 4"/>
          <p:cNvSpPr>
            <a:spLocks noGrp="1"/>
          </p:cNvSpPr>
          <p:nvPr>
            <p:ph type="title"/>
          </p:nvPr>
        </p:nvSpPr>
        <p:spPr>
          <a:xfrm>
            <a:off x="-107950" y="620713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Запуск програми</a:t>
            </a:r>
            <a:b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Медіапрогравач </a:t>
            </a:r>
            <a:r>
              <a:rPr lang="en-US" altLang="ru-RU" sz="66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altLang="ru-RU" sz="6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8436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4486275"/>
            <a:ext cx="21288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http://download.chip.eu/ii/14158714_526e7785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76463"/>
            <a:ext cx="3787775" cy="451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6089650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>
          <a:xfrm>
            <a:off x="-107950" y="4762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Вікно програми Медіапрогравач </a:t>
            </a:r>
            <a:r>
              <a:rPr lang="en-US" altLang="ru-RU" sz="60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altLang="ru-RU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9460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157788"/>
            <a:ext cx="60483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-107950" y="4762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Медіапрогравач </a:t>
            </a:r>
            <a:r>
              <a:rPr lang="en-US" altLang="ru-RU" sz="60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altLang="ru-RU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0483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900113" y="1557338"/>
            <a:ext cx="7272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i="1">
                <a:latin typeface="Arial" charset="0"/>
              </a:rPr>
              <a:t>Існує два режими роботи програвача: </a:t>
            </a:r>
            <a:r>
              <a:rPr lang="uk-UA" altLang="ru-RU" sz="2000" b="1" i="1">
                <a:solidFill>
                  <a:srgbClr val="FF0000"/>
                </a:solidFill>
                <a:latin typeface="Arial" charset="0"/>
              </a:rPr>
              <a:t>Бібліотека програвача </a:t>
            </a:r>
            <a:r>
              <a:rPr lang="uk-UA" altLang="ru-RU" sz="2000" b="1" i="1">
                <a:latin typeface="Arial" charset="0"/>
              </a:rPr>
              <a:t>та </a:t>
            </a:r>
            <a:r>
              <a:rPr lang="uk-UA" altLang="ru-RU" sz="2000" b="1" i="1">
                <a:solidFill>
                  <a:srgbClr val="FF0000"/>
                </a:solidFill>
                <a:latin typeface="Arial" charset="0"/>
              </a:rPr>
              <a:t>Поточний список відтворення.</a:t>
            </a:r>
            <a:r>
              <a:rPr lang="uk-UA" altLang="ru-RU" sz="2000" b="1" i="1">
                <a:latin typeface="Arial" charset="0"/>
              </a:rPr>
              <a:t> У першому режимі  доступно багато функцій програвача — тому він і називається бібліотекою.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i="1">
                <a:latin typeface="Arial" charset="0"/>
              </a:rPr>
              <a:t>Перехід у режим Поточного списку відтворення здійснюється за допомогою кнопки             у правому нижньому куті вікна програми. При відтворенні звуку у вікні програвача можуть відображатись обрані зорові образи.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3068638"/>
            <a:ext cx="471487" cy="44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4597400"/>
            <a:ext cx="2522538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http://adhdportal.com/book_images/%D0%9E%D1%81%D0%BD%D0%BE%D0%B2%D0%B8%20%D1%96%D0%BD%D1%84%D0%BE%D1%80%D0%BC%D0%B0%D1%82%D0%B8%D0%BA%D0%B8%20%D1%82%D0%B0%20%D1%96%D0%BD%D1%84%D0%BE%D1%80%D0%BC%D0%B0%D1%82%D0%B8%D0%B7%D0%B0%D1%86%D1%96%D1%97%20%E2%80%93%20%D0%90%D0%B2%D1%82%D0%BE%D1%80%20%D0%BD%D0%B5%D0%B2%D1%96%D0%B4%D0%BE%D0%BC%D0%B8%D0%B9.files/image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408488"/>
            <a:ext cx="246380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-107950" y="4762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Звукозаписувач</a:t>
            </a:r>
          </a:p>
        </p:txBody>
      </p:sp>
      <p:sp>
        <p:nvSpPr>
          <p:cNvPr id="21507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237" y="1556792"/>
            <a:ext cx="7564553" cy="255389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Щоб записати звуковий файл, можна скористатися програмою </a:t>
            </a:r>
            <a:r>
              <a:rPr lang="uk-UA" sz="2400" b="1" i="1" dirty="0" err="1">
                <a:solidFill>
                  <a:srgbClr val="FF0000"/>
                </a:solidFill>
              </a:rPr>
              <a:t>Звукозаписувач</a:t>
            </a:r>
            <a:r>
              <a:rPr lang="uk-UA" sz="2400" b="1" i="1" dirty="0">
                <a:solidFill>
                  <a:srgbClr val="FF0000"/>
                </a:solidFill>
              </a:rPr>
              <a:t>,</a:t>
            </a:r>
            <a:r>
              <a:rPr lang="uk-UA" sz="2400" b="1" i="1" dirty="0">
                <a:solidFill>
                  <a:schemeClr val="tx1"/>
                </a:solidFill>
              </a:rPr>
              <a:t> яку завантажують за допомогою вказівки Пуск </a:t>
            </a:r>
            <a:r>
              <a:rPr lang="uk-UA" sz="2400" b="1" i="1" dirty="0">
                <a:solidFill>
                  <a:schemeClr val="tx1"/>
                </a:solidFill>
                <a:sym typeface="Symbol" panose="05050102010706020507" pitchFamily="18" charset="2"/>
              </a:rPr>
              <a:t>  </a:t>
            </a:r>
            <a:r>
              <a:rPr lang="uk-UA" sz="2400" b="1" i="1" dirty="0">
                <a:solidFill>
                  <a:schemeClr val="tx1"/>
                </a:solidFill>
              </a:rPr>
              <a:t>Усі програми </a:t>
            </a:r>
            <a:r>
              <a:rPr lang="uk-UA" sz="2400" b="1" i="1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uk-UA" sz="2400" b="1" i="1" dirty="0">
                <a:solidFill>
                  <a:schemeClr val="tx1"/>
                </a:solidFill>
              </a:rPr>
              <a:t>Стандартні </a:t>
            </a:r>
            <a:r>
              <a:rPr lang="uk-UA" sz="2400" b="1" i="1" dirty="0">
                <a:solidFill>
                  <a:schemeClr val="tx1"/>
                </a:solidFill>
                <a:sym typeface="Symbol" panose="05050102010706020507" pitchFamily="18" charset="2"/>
              </a:rPr>
              <a:t>  </a:t>
            </a:r>
            <a:r>
              <a:rPr lang="uk-UA" sz="2400" b="1" i="1" dirty="0" err="1">
                <a:solidFill>
                  <a:schemeClr val="tx1"/>
                </a:solidFill>
              </a:rPr>
              <a:t>Звукозаписувач</a:t>
            </a:r>
            <a:r>
              <a:rPr lang="uk-UA" sz="2400" b="1" i="1" dirty="0">
                <a:solidFill>
                  <a:schemeClr val="tx1"/>
                </a:solidFill>
              </a:rPr>
              <a:t>. Зрозуміло, що при цьому має бути підключений мікрофон.</a:t>
            </a:r>
          </a:p>
        </p:txBody>
      </p:sp>
      <p:pic>
        <p:nvPicPr>
          <p:cNvPr id="21511" name="Picture 2" descr="http://t3.gstatic.com/images?q=tbn:ANd9GcRxKZAW9uQOV7CSSVulETlgTsfmLsuqgQ1G4bYIN6vmlh3bDwb7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21163"/>
            <a:ext cx="3960812" cy="228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scow-museums.ru/wp-content/uploads/2014/01/Multi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490913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764704"/>
            <a:ext cx="6624736" cy="2498129"/>
          </a:xfrm>
          <a:effectLst>
            <a:reflection blurRad="6350" stA="50000" endA="275" endPos="40000" dist="101600" dir="5400000" sy="-100000" algn="bl" rotWithShape="0"/>
          </a:effectLst>
        </p:spPr>
        <p:txBody>
          <a:bodyPr/>
          <a:lstStyle/>
          <a:p>
            <a:pPr eaLnBrk="1" hangingPunct="1">
              <a:defRPr/>
            </a:pPr>
            <a:r>
              <a:rPr lang="uk-UA" sz="88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Об'єкти</a:t>
            </a:r>
            <a:r>
              <a:rPr lang="uk-UA" sz="8800" cap="none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br>
              <a:rPr lang="uk-UA" sz="8800" cap="none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8800" cap="none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мультимедіа</a:t>
            </a:r>
            <a:endParaRPr lang="uk-UA" sz="8800" cap="none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2531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pic>
        <p:nvPicPr>
          <p:cNvPr id="22532" name="Picture 2" descr="http://www.azbuka-pro.ru/ss/azbu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133600"/>
            <a:ext cx="374808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i3.imgbb.ru/img9/b/6/4/b6448c2d75989a19b7fd791f04830a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133600"/>
            <a:ext cx="42259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1547813" y="5995988"/>
            <a:ext cx="675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У програмах, призначених для навчання.</a:t>
            </a:r>
            <a:endParaRPr lang="uk-UA" alt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3555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611188" y="5157788"/>
            <a:ext cx="79930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Під час створення кіно, відеофільмів і мультиплікації. Без мультимедійних об'єктів не можна собі уявити сучасні комп'ютерні ігри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 </a:t>
            </a:r>
            <a:endParaRPr lang="uk-UA" altLang="ru-RU" sz="2400">
              <a:latin typeface="Arial" charset="0"/>
            </a:endParaRPr>
          </a:p>
        </p:txBody>
      </p:sp>
      <p:pic>
        <p:nvPicPr>
          <p:cNvPr id="23557" name="Picture 4" descr="http://www.rebenok.com/file/86092/8685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243138"/>
            <a:ext cx="28146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://usiter.com/uploads/20101016/71559067894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0125"/>
            <a:ext cx="4867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4579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611188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У рекламі</a:t>
            </a:r>
          </a:p>
        </p:txBody>
      </p:sp>
      <p:pic>
        <p:nvPicPr>
          <p:cNvPr id="24581" name="Picture 2" descr="http://led-lampy.ru/images/images_for_Text/LED_ekr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49475"/>
            <a:ext cx="41862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5603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611188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У медицині</a:t>
            </a:r>
          </a:p>
        </p:txBody>
      </p:sp>
      <p:pic>
        <p:nvPicPr>
          <p:cNvPr id="25605" name="Picture 2" descr="http://cdn4.img22.ria.ru/images/40778/96/407789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276475"/>
            <a:ext cx="60991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6627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charset="0"/>
            </a:endParaRPr>
          </a:p>
        </p:txBody>
      </p:sp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611188" y="587692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i="1">
                <a:latin typeface="Arial" charset="0"/>
              </a:rPr>
              <a:t>У домашньому побуті</a:t>
            </a:r>
          </a:p>
        </p:txBody>
      </p:sp>
      <p:pic>
        <p:nvPicPr>
          <p:cNvPr id="26629" name="Picture 2" descr="http://www.umnii-dom.ru/faq/img/control4_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87563"/>
            <a:ext cx="551021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5138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6000" b="1" dirty="0" smtClean="0">
                <a:solidFill>
                  <a:srgbClr val="0000FF"/>
                </a:solidFill>
                <a:latin typeface="Monotype Corsiva" pitchFamily="66" charset="0"/>
              </a:rPr>
              <a:t>Робота з комп'ютером</a:t>
            </a:r>
            <a:endParaRPr lang="uk-UA" altLang="ru-RU" sz="6000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601663" y="2316163"/>
            <a:ext cx="3868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Вправа 1. </a:t>
            </a:r>
            <a:r>
              <a:rPr lang="uk-UA" altLang="ru-RU" sz="2400">
                <a:latin typeface="Arial" charset="0"/>
              </a:rPr>
              <a:t>Музика.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1042988" y="3644900"/>
            <a:ext cx="4609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FF0000"/>
                </a:solidFill>
                <a:latin typeface="Arial" charset="0"/>
              </a:rPr>
              <a:t>Вправа 2.</a:t>
            </a:r>
            <a:r>
              <a:rPr lang="uk-UA" altLang="ru-RU" sz="2400" b="1" dirty="0">
                <a:latin typeface="Arial" charset="0"/>
              </a:rPr>
              <a:t> </a:t>
            </a:r>
            <a:r>
              <a:rPr lang="uk-UA" altLang="ru-RU" sz="2400" dirty="0">
                <a:latin typeface="Arial" charset="0"/>
              </a:rPr>
              <a:t>Прогулянка Києвом.</a:t>
            </a: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2124075" y="5045075"/>
            <a:ext cx="4913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Вправа3. </a:t>
            </a:r>
            <a:r>
              <a:rPr lang="uk-UA" altLang="ru-RU" sz="2400">
                <a:latin typeface="Arial" charset="0"/>
              </a:rPr>
              <a:t>Звукозапис загадки. </a:t>
            </a:r>
          </a:p>
        </p:txBody>
      </p:sp>
      <p:pic>
        <p:nvPicPr>
          <p:cNvPr id="28678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60613"/>
            <a:ext cx="22383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9075" y="515938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000" b="1" smtClean="0">
                <a:solidFill>
                  <a:srgbClr val="0000FF"/>
                </a:solidFill>
                <a:latin typeface="Monotype Corsiva" pitchFamily="66" charset="0"/>
              </a:rPr>
              <a:t>Досліджуємо</a:t>
            </a:r>
          </a:p>
        </p:txBody>
      </p:sp>
      <p:pic>
        <p:nvPicPr>
          <p:cNvPr id="29699" name="Picture 2" descr="http://kor.ill.in.ua/m/610x385/1195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684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3203575" y="2124075"/>
            <a:ext cx="5083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FF0000"/>
                </a:solidFill>
                <a:latin typeface="Arial" charset="0"/>
              </a:rPr>
              <a:t>Вправа . </a:t>
            </a:r>
            <a:r>
              <a:rPr lang="uk-UA" altLang="ru-RU" sz="2000" b="1">
                <a:latin typeface="Arial" charset="0"/>
              </a:rPr>
              <a:t>Порівняння способів звукозапису</a:t>
            </a:r>
            <a:endParaRPr lang="en-US" altLang="ru-RU" sz="2000" b="1">
              <a:latin typeface="Arial" charset="0"/>
            </a:endParaRP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930275" y="3933825"/>
            <a:ext cx="5586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u="sng">
                <a:latin typeface="Arial" charset="0"/>
              </a:rPr>
              <a:t>Завдання. </a:t>
            </a:r>
            <a:r>
              <a:rPr lang="uk-UA" altLang="ru-RU" sz="2400">
                <a:latin typeface="Arial" charset="0"/>
              </a:rPr>
              <a:t>Знайди дві ознаки, за якими відрізняється запис звукових даних у програмі </a:t>
            </a:r>
            <a:r>
              <a:rPr lang="uk-UA" altLang="ru-RU" sz="2400" b="1" i="1">
                <a:latin typeface="Arial" charset="0"/>
              </a:rPr>
              <a:t>3вукозаПисувач</a:t>
            </a:r>
            <a:r>
              <a:rPr lang="uk-UA" altLang="ru-RU" sz="2400">
                <a:latin typeface="Arial" charset="0"/>
              </a:rPr>
              <a:t> операційної системи і за вказівкою </a:t>
            </a:r>
            <a:r>
              <a:rPr lang="uk-UA" altLang="ru-RU" sz="2400" b="1" i="1">
                <a:latin typeface="Arial" charset="0"/>
              </a:rPr>
              <a:t>Звуки! Новий звук: Записати</a:t>
            </a:r>
            <a:r>
              <a:rPr lang="uk-UA" altLang="ru-RU" sz="2400" b="1">
                <a:latin typeface="Arial" charset="0"/>
              </a:rPr>
              <a:t> </a:t>
            </a:r>
            <a:r>
              <a:rPr lang="uk-UA" altLang="ru-RU" sz="2400">
                <a:latin typeface="Arial" charset="0"/>
              </a:rPr>
              <a:t>в середовищі </a:t>
            </a:r>
            <a:r>
              <a:rPr lang="uk-UA" altLang="ru-RU" sz="2400" b="1" i="1">
                <a:latin typeface="Arial" charset="0"/>
              </a:rPr>
              <a:t>Скретч</a:t>
            </a:r>
            <a:endParaRPr lang="uk-UA" altLang="ru-RU" sz="2400" b="1" i="1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852738"/>
            <a:ext cx="2562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1484784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Ти дізнаєшся:</a:t>
            </a:r>
          </a:p>
        </p:txBody>
      </p:sp>
      <p:pic>
        <p:nvPicPr>
          <p:cNvPr id="5124" name="Picture 4" descr="http://birskedu.narod.ru/olderfiles/1/01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83063"/>
            <a:ext cx="3475037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active-seo.ru/wp-content/uploads/2014/10/%D1%8C%D0%B3%D0%B4%D0%B5%D0%BD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2300"/>
            <a:ext cx="21145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385763" y="69215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Що розуміють під мультимедіа?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583" y="2197864"/>
            <a:ext cx="7560840" cy="91940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rgbClr val="FF0000"/>
                </a:solidFill>
              </a:rPr>
              <a:t>Мультимедіа</a:t>
            </a:r>
            <a:r>
              <a:rPr lang="uk-UA" sz="2400" b="1" i="1" dirty="0">
                <a:solidFill>
                  <a:schemeClr val="tx1"/>
                </a:solidFill>
              </a:rPr>
              <a:t> — це поєднання різних способів подання повідомлень.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5661248"/>
            <a:ext cx="7560840" cy="91940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Сукупність таких повідомлень є </a:t>
            </a:r>
            <a:r>
              <a:rPr lang="uk-UA" sz="2400" b="1" i="1" dirty="0">
                <a:solidFill>
                  <a:srgbClr val="FF0000"/>
                </a:solidFill>
              </a:rPr>
              <a:t>об'єктами мультимедіа</a:t>
            </a:r>
          </a:p>
        </p:txBody>
      </p:sp>
      <p:pic>
        <p:nvPicPr>
          <p:cNvPr id="6153" name="Picture 2" descr="http://programki.com.ua/uploads/posts/2012-10/1350753465_format_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87713"/>
            <a:ext cx="20177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http://ec.europa.eu/digital-agenda/sites/digital-agenda/files/AVMSD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2650"/>
            <a:ext cx="25479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385763" y="69215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Що розуміють під мультимедіа?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427" y="2276872"/>
            <a:ext cx="7560840" cy="132802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rgbClr val="FF0000"/>
                </a:solidFill>
              </a:rPr>
              <a:t>Об'єкти мультимедіа </a:t>
            </a:r>
            <a:r>
              <a:rPr lang="uk-UA" sz="2400" b="1" i="1" dirty="0">
                <a:solidFill>
                  <a:schemeClr val="tx1"/>
                </a:solidFill>
              </a:rPr>
              <a:t>— текст, рухомі й нерухомі графічні зображення, аудіо-та відео об’єкти.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163" y="3860800"/>
            <a:ext cx="31686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latin typeface="+mn-lt"/>
                <a:cs typeface="+mn-cs"/>
              </a:rPr>
              <a:t>Опрацювання мультимедійних об'єктів передбачає їх створення і (або) зміну — редагування чи форматування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4" descr="http://www.com2b.be/Files/media/Images/Services/Services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883025"/>
            <a:ext cx="4695825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832475" cy="319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0817" y="548680"/>
            <a:ext cx="8133631" cy="255389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 err="1">
                <a:solidFill>
                  <a:srgbClr val="FF0000"/>
                </a:solidFill>
              </a:rPr>
              <a:t>Мультимедіа</a:t>
            </a: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uk-UA" sz="2400" b="1" i="1" dirty="0">
                <a:solidFill>
                  <a:schemeClr val="tx1"/>
                </a:solidFill>
              </a:rPr>
              <a:t>— від лат. </a:t>
            </a:r>
            <a:r>
              <a:rPr lang="en-US" sz="2400" b="1" i="1" dirty="0" err="1">
                <a:solidFill>
                  <a:schemeClr val="tx1"/>
                </a:solidFill>
              </a:rPr>
              <a:t>muItum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>
                <a:solidFill>
                  <a:schemeClr val="tx1"/>
                </a:solidFill>
              </a:rPr>
              <a:t>— багато, </a:t>
            </a:r>
            <a:r>
              <a:rPr lang="en-US" sz="2400" b="1" i="1" dirty="0">
                <a:solidFill>
                  <a:schemeClr val="tx1"/>
                </a:solidFill>
              </a:rPr>
              <a:t>medium </a:t>
            </a:r>
            <a:r>
              <a:rPr lang="uk-UA" sz="2400" b="1" i="1" dirty="0">
                <a:solidFill>
                  <a:schemeClr val="tx1"/>
                </a:solidFill>
              </a:rPr>
              <a:t>— середовище. 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400" b="1" i="1" dirty="0" smtClean="0">
                <a:solidFill>
                  <a:schemeClr val="tx1"/>
                </a:solidFill>
              </a:rPr>
              <a:t>Уперше </a:t>
            </a:r>
            <a:r>
              <a:rPr lang="uk-UA" sz="2400" b="1" i="1" dirty="0">
                <a:solidFill>
                  <a:schemeClr val="tx1"/>
                </a:solidFill>
              </a:rPr>
              <a:t>термін мультимедіа виник у 1965р. </a:t>
            </a:r>
            <a:r>
              <a:rPr lang="uk-UA" sz="2400" b="1" i="1" dirty="0" err="1">
                <a:solidFill>
                  <a:schemeClr val="tx1"/>
                </a:solidFill>
              </a:rPr>
              <a:t>дпя</a:t>
            </a:r>
            <a:r>
              <a:rPr lang="uk-UA" sz="2400" b="1" i="1" dirty="0">
                <a:solidFill>
                  <a:schemeClr val="tx1"/>
                </a:solidFill>
              </a:rPr>
              <a:t> опису театралізованих шоу, наприклад, </a:t>
            </a:r>
            <a:r>
              <a:rPr lang="en-US" sz="2400" b="1" i="1" dirty="0">
                <a:solidFill>
                  <a:schemeClr val="tx1"/>
                </a:solidFill>
              </a:rPr>
              <a:t>Exploding Plastic inevitable </a:t>
            </a:r>
            <a:r>
              <a:rPr lang="uk-UA" sz="2400" b="1" i="1" dirty="0">
                <a:solidFill>
                  <a:schemeClr val="tx1"/>
                </a:solidFill>
              </a:rPr>
              <a:t>— шоу, що поєднало живу </a:t>
            </a:r>
            <a:r>
              <a:rPr lang="uk-UA" sz="2400" b="1" i="1" dirty="0" err="1">
                <a:solidFill>
                  <a:schemeClr val="tx1"/>
                </a:solidFill>
              </a:rPr>
              <a:t>рок-музику</a:t>
            </a:r>
            <a:r>
              <a:rPr lang="uk-UA" sz="2400" b="1" i="1" dirty="0">
                <a:solidFill>
                  <a:schemeClr val="tx1"/>
                </a:solidFill>
              </a:rPr>
              <a:t>, кіно, експериментальні світлові ефекти</a:t>
            </a:r>
            <a:r>
              <a:rPr lang="uk-UA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569" y="1700808"/>
            <a:ext cx="7560840" cy="1736646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Об'єкти мультимедіа зберігаються у вигляді </a:t>
            </a:r>
            <a:r>
              <a:rPr lang="uk-UA" sz="2400" b="1" i="1" dirty="0">
                <a:solidFill>
                  <a:srgbClr val="FF0000"/>
                </a:solidFill>
              </a:rPr>
              <a:t>файлів</a:t>
            </a:r>
            <a:r>
              <a:rPr lang="uk-UA" sz="2400" b="1" i="1" dirty="0">
                <a:solidFill>
                  <a:schemeClr val="tx1"/>
                </a:solidFill>
              </a:rPr>
              <a:t>, що містять </a:t>
            </a:r>
            <a:r>
              <a:rPr lang="uk-UA" sz="2400" b="1" i="1" dirty="0">
                <a:solidFill>
                  <a:srgbClr val="FF0000"/>
                </a:solidFill>
              </a:rPr>
              <a:t>мультимедійні дані</a:t>
            </a:r>
            <a:r>
              <a:rPr lang="uk-UA" sz="2400" b="1" i="1" dirty="0">
                <a:solidFill>
                  <a:schemeClr val="tx1"/>
                </a:solidFill>
              </a:rPr>
              <a:t>. Для створення й опрацювання мультимедійних файлів потрібні відповідні пристрої та програми.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6480175" cy="297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3952" y="1196752"/>
          <a:ext cx="889004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D2FA21-6220-448E-AF9A-1A309FED6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ED2FA21-6220-448E-AF9A-1A309FED6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3C268-33E6-40B2-9C53-FDE186BC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EAE3C268-33E6-40B2-9C53-FDE186BC9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50D13E-4368-4205-81BE-DE4E70FC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F50D13E-4368-4205-81BE-DE4E70FC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B6C1A2-C120-497B-A1D2-F93DFB4E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B6C1A2-C120-497B-A1D2-F93DFB4EE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E3A3C7-610C-4AE2-8165-0E72949DD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FE3A3C7-610C-4AE2-8165-0E72949DD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0B3976-7D1E-41F8-8D31-60D6B8F4A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50B3976-7D1E-41F8-8D31-60D6B8F4A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13C4FD-CFC8-46B4-9898-C7BAE441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213C4FD-CFC8-46B4-9898-C7BAE4418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8C72C5-52F8-4A48-8233-3044CB11F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158C72C5-52F8-4A48-8233-3044CB11F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02F7F-1337-4FEC-9D75-66A889D3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0A02F7F-1337-4FEC-9D75-66A889D3B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CAB992-7027-4E97-AFC5-94C35D9D9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4CCAB992-7027-4E97-AFC5-94C35D9D9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957FC1-DFB6-4AE2-BABB-348E797C9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B957FC1-DFB6-4AE2-BABB-348E797C9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49D669-CA46-402A-9573-E439763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F849D669-CA46-402A-9573-E439763D9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7AB6E1-6A30-478F-B123-5A200705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97AB6E1-6A30-478F-B123-5A200705E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B7AF02-B6BA-4283-B6A9-81694DE6E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80B7AF02-B6BA-4283-B6A9-81694DE6E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B6DF75-60CF-4D76-8952-BEE7F9A7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4B6DF75-60CF-4D76-8952-BEE7F9A79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A8EA31-6A9F-46D8-B734-7BC8A411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4BA8EA31-6A9F-46D8-B734-7BC8A411A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58B3CB-3717-49D0-A1A5-542D0F2B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CB58B3CB-3717-49D0-A1A5-542D0F2BC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A6687-2D2B-47AA-987F-2FF10F626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CBFA6687-2D2B-47AA-987F-2FF10F626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6A1760-9B61-4AA2-90CD-9E7581C7F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C76A1760-9B61-4AA2-90CD-9E7581C7F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8845F-3883-4D87-B661-61AC02D0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">
                                            <p:graphicEl>
                                              <a:dgm id="{ED38845F-3883-4D87-B661-61AC02D0F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81178"/>
            <a:ext cx="7903758" cy="214526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Мінімальний набір мультимедійного обладнання складається зі </a:t>
            </a:r>
            <a:r>
              <a:rPr lang="uk-UA" sz="2000" b="1" i="1" dirty="0">
                <a:solidFill>
                  <a:srgbClr val="FF0000"/>
                </a:solidFill>
              </a:rPr>
              <a:t>звукової карти</a:t>
            </a:r>
            <a:r>
              <a:rPr lang="uk-UA" sz="2000" b="1" i="1" dirty="0">
                <a:solidFill>
                  <a:schemeClr val="tx1"/>
                </a:solidFill>
              </a:rPr>
              <a:t>, до якої </a:t>
            </a:r>
            <a:r>
              <a:rPr lang="uk-UA" sz="2000" b="1" i="1" dirty="0" err="1">
                <a:solidFill>
                  <a:schemeClr val="tx1"/>
                </a:solidFill>
              </a:rPr>
              <a:t>під'єднується</a:t>
            </a:r>
            <a:r>
              <a:rPr lang="uk-UA" sz="2000" b="1" i="1" dirty="0">
                <a:solidFill>
                  <a:schemeClr val="tx1"/>
                </a:solidFill>
              </a:rPr>
              <a:t> </a:t>
            </a:r>
            <a:r>
              <a:rPr lang="uk-UA" sz="2000" b="1" i="1" dirty="0">
                <a:solidFill>
                  <a:srgbClr val="FF0000"/>
                </a:solidFill>
              </a:rPr>
              <a:t>акустична система:</a:t>
            </a:r>
          </a:p>
          <a:p>
            <a:pPr indent="457200" algn="just"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колонки або навушники. Колонки не завжди створюються у вигляді окремого пристрою, вони можуть бути вбудовані до іншого пристрою, зокрема монітора.</a:t>
            </a:r>
          </a:p>
        </p:txBody>
      </p:sp>
      <p:pic>
        <p:nvPicPr>
          <p:cNvPr id="11270" name="Picture 2" descr="http://www.ixbt.com/proaudio/m-audio/a192-car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2376487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http://www.3dnews.ru/assets/external/illustrations/2006/10/12/29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27908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http://t3.gstatic.com/images?q=tbn:ANd9GcR0Q2XlMlU96pWtXJmdnpyQ8rzvpOVYPHz9WBE6u3B8-6TSgLgK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3697288"/>
            <a:ext cx="1735717" cy="19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038" y="5618163"/>
            <a:ext cx="77041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i="1" dirty="0">
                <a:latin typeface="+mn-lt"/>
                <a:cs typeface="+mn-cs"/>
              </a:rPr>
              <a:t>Звук, який чує користувач комп'ютера, — результат роботи двох взаємопов'язаних компо­нентів: звукової карти й акустичної системи.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</TotalTime>
  <Words>733</Words>
  <Application>Microsoft Office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Monotype Corsiva</vt:lpstr>
      <vt:lpstr>Symbol</vt:lpstr>
      <vt:lpstr>Тема Office</vt:lpstr>
      <vt:lpstr>Поняття про мультимедіа</vt:lpstr>
      <vt:lpstr>Об'єкти  мультимедіа</vt:lpstr>
      <vt:lpstr>Ти дізнаєшся:</vt:lpstr>
      <vt:lpstr>Що розуміють під мультимедіа? </vt:lpstr>
      <vt:lpstr>Що розуміють під мультимедіа? </vt:lpstr>
      <vt:lpstr>Презентация PowerPoint</vt:lpstr>
      <vt:lpstr>Пристрої мультимедіа</vt:lpstr>
      <vt:lpstr>Пристрої мультимедіа</vt:lpstr>
      <vt:lpstr>Пристрої мультимедіа</vt:lpstr>
      <vt:lpstr>Пристрої мультимедіа</vt:lpstr>
      <vt:lpstr>Кардрідер</vt:lpstr>
      <vt:lpstr>Для чого потрібен USB</vt:lpstr>
      <vt:lpstr>Мультимедійні програвачі</vt:lpstr>
      <vt:lpstr>Мультимедійні програвачі</vt:lpstr>
      <vt:lpstr>Запуск програми Медіапрогравач Windows</vt:lpstr>
      <vt:lpstr>Запуск програми Медіапрогравач Windows</vt:lpstr>
      <vt:lpstr>Вікно програми Медіапрогравач Windows</vt:lpstr>
      <vt:lpstr>Медіапрогравач Windows</vt:lpstr>
      <vt:lpstr>Звукозаписувач</vt:lpstr>
      <vt:lpstr>Галузі  застосування мультимедіа</vt:lpstr>
      <vt:lpstr>Галузі  застосування мультимедіа</vt:lpstr>
      <vt:lpstr>Галузі  застосування мультимедіа</vt:lpstr>
      <vt:lpstr>Галузі  застосування мультимедіа</vt:lpstr>
      <vt:lpstr>Галузі  застосування мультимедіа</vt:lpstr>
      <vt:lpstr>Працюємо за комп’ютером</vt:lpstr>
      <vt:lpstr>Робота з комп'ютером</vt:lpstr>
      <vt:lpstr>Досліджуємо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Пользователь Windows</cp:lastModifiedBy>
  <cp:revision>24</cp:revision>
  <dcterms:created xsi:type="dcterms:W3CDTF">2011-11-04T09:41:54Z</dcterms:created>
  <dcterms:modified xsi:type="dcterms:W3CDTF">2016-10-15T07:12:45Z</dcterms:modified>
</cp:coreProperties>
</file>