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2"/>
  </p:sldMasterIdLst>
  <p:notesMasterIdLst>
    <p:notesMasterId r:id="rId37"/>
  </p:notesMasterIdLst>
  <p:sldIdLst>
    <p:sldId id="322" r:id="rId3"/>
    <p:sldId id="256" r:id="rId4"/>
    <p:sldId id="271" r:id="rId5"/>
    <p:sldId id="286" r:id="rId6"/>
    <p:sldId id="298" r:id="rId7"/>
    <p:sldId id="311" r:id="rId8"/>
    <p:sldId id="312" r:id="rId9"/>
    <p:sldId id="299" r:id="rId10"/>
    <p:sldId id="314" r:id="rId11"/>
    <p:sldId id="315" r:id="rId12"/>
    <p:sldId id="316" r:id="rId13"/>
    <p:sldId id="317" r:id="rId14"/>
    <p:sldId id="318" r:id="rId15"/>
    <p:sldId id="320" r:id="rId16"/>
    <p:sldId id="313" r:id="rId17"/>
    <p:sldId id="319" r:id="rId18"/>
    <p:sldId id="321" r:id="rId19"/>
    <p:sldId id="294" r:id="rId20"/>
    <p:sldId id="323" r:id="rId21"/>
    <p:sldId id="324" r:id="rId22"/>
    <p:sldId id="295" r:id="rId23"/>
    <p:sldId id="308" r:id="rId24"/>
    <p:sldId id="296" r:id="rId25"/>
    <p:sldId id="282" r:id="rId26"/>
    <p:sldId id="325" r:id="rId27"/>
    <p:sldId id="309" r:id="rId28"/>
    <p:sldId id="326" r:id="rId29"/>
    <p:sldId id="310" r:id="rId30"/>
    <p:sldId id="285" r:id="rId31"/>
    <p:sldId id="330" r:id="rId32"/>
    <p:sldId id="297" r:id="rId33"/>
    <p:sldId id="284" r:id="rId34"/>
    <p:sldId id="328" r:id="rId35"/>
    <p:sldId id="32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Помірний стиль 4 –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Помірний стиль 4 –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Світлий стиль 3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632" autoAdjust="0"/>
    <p:restoredTop sz="94660"/>
  </p:normalViewPr>
  <p:slideViewPr>
    <p:cSldViewPr>
      <p:cViewPr varScale="1">
        <p:scale>
          <a:sx n="67" d="100"/>
          <a:sy n="67" d="100"/>
        </p:scale>
        <p:origin x="8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F34EFE-8BF4-4037-94D6-FC1CC3419319}" type="doc">
      <dgm:prSet loTypeId="urn:microsoft.com/office/officeart/2009/3/layout/StepUpProcess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C0E60EA0-30D6-44D3-B979-BEDD31579E79}">
      <dgm:prSet phldrT="[Текст]"/>
      <dgm:spPr/>
      <dgm:t>
        <a:bodyPr/>
        <a:lstStyle/>
        <a:p>
          <a:r>
            <a:rPr lang="uk-UA" dirty="0" smtClean="0"/>
            <a:t>З яких команд може складатися</a:t>
          </a:r>
        </a:p>
        <a:p>
          <a:r>
            <a:rPr lang="uk-UA" dirty="0" smtClean="0"/>
            <a:t>програма в середовищі</a:t>
          </a:r>
          <a:r>
            <a:rPr lang="uk-UA" i="1" dirty="0" smtClean="0"/>
            <a:t> </a:t>
          </a:r>
          <a:r>
            <a:rPr lang="uk-UA" i="1" dirty="0" err="1" smtClean="0"/>
            <a:t>Скретч</a:t>
          </a:r>
          <a:endParaRPr lang="uk-UA" dirty="0"/>
        </a:p>
      </dgm:t>
    </dgm:pt>
    <dgm:pt modelId="{78AE1FC7-59F8-4E45-B503-E26C5EFC66CB}" type="parTrans" cxnId="{46BF4E9B-8C7C-469A-A35D-C7BD0B8F03D8}">
      <dgm:prSet/>
      <dgm:spPr/>
      <dgm:t>
        <a:bodyPr/>
        <a:lstStyle/>
        <a:p>
          <a:endParaRPr lang="uk-UA"/>
        </a:p>
      </dgm:t>
    </dgm:pt>
    <dgm:pt modelId="{CF46377F-5227-4296-9066-9B17989C7515}" type="sibTrans" cxnId="{46BF4E9B-8C7C-469A-A35D-C7BD0B8F03D8}">
      <dgm:prSet/>
      <dgm:spPr/>
      <dgm:t>
        <a:bodyPr/>
        <a:lstStyle/>
        <a:p>
          <a:endParaRPr lang="uk-UA"/>
        </a:p>
      </dgm:t>
    </dgm:pt>
    <dgm:pt modelId="{565A1FEE-61F0-4F8E-A8BB-32D475E4BF00}">
      <dgm:prSet phldrT="[Текст]"/>
      <dgm:spPr/>
      <dgm:t>
        <a:bodyPr/>
        <a:lstStyle/>
        <a:p>
          <a:r>
            <a:rPr lang="uk-UA" dirty="0" smtClean="0"/>
            <a:t>Скільки виконавців можна</a:t>
          </a:r>
        </a:p>
        <a:p>
          <a:r>
            <a:rPr lang="uk-UA" dirty="0" smtClean="0"/>
            <a:t>використовувати у проекті</a:t>
          </a:r>
          <a:r>
            <a:rPr lang="uk-UA" i="1" dirty="0" smtClean="0"/>
            <a:t> </a:t>
          </a:r>
          <a:r>
            <a:rPr lang="uk-UA" i="1" dirty="0" err="1" smtClean="0"/>
            <a:t>Скретч</a:t>
          </a:r>
          <a:endParaRPr lang="uk-UA" dirty="0"/>
        </a:p>
      </dgm:t>
    </dgm:pt>
    <dgm:pt modelId="{F59BAADF-2DB7-4CA2-A4CB-E5D818F71CA3}" type="parTrans" cxnId="{C24AD96F-2CA9-4E80-8333-C11182249E9C}">
      <dgm:prSet/>
      <dgm:spPr/>
      <dgm:t>
        <a:bodyPr/>
        <a:lstStyle/>
        <a:p>
          <a:endParaRPr lang="uk-UA"/>
        </a:p>
      </dgm:t>
    </dgm:pt>
    <dgm:pt modelId="{380CC3F3-F320-4670-9606-0DF1686474C5}" type="sibTrans" cxnId="{C24AD96F-2CA9-4E80-8333-C11182249E9C}">
      <dgm:prSet/>
      <dgm:spPr/>
      <dgm:t>
        <a:bodyPr/>
        <a:lstStyle/>
        <a:p>
          <a:endParaRPr lang="uk-UA"/>
        </a:p>
      </dgm:t>
    </dgm:pt>
    <dgm:pt modelId="{E326EA1E-A275-493C-B1F0-BEA13F3D2BE8}">
      <dgm:prSet phldrT="[Текст]"/>
      <dgm:spPr/>
      <dgm:t>
        <a:bodyPr/>
        <a:lstStyle/>
        <a:p>
          <a:r>
            <a:rPr lang="uk-UA" dirty="0" smtClean="0"/>
            <a:t>Як змінити виконавця</a:t>
          </a:r>
        </a:p>
        <a:p>
          <a:r>
            <a:rPr lang="uk-UA" dirty="0" smtClean="0"/>
            <a:t>в середовищі </a:t>
          </a:r>
          <a:r>
            <a:rPr lang="uk-UA" i="1" dirty="0" err="1" smtClean="0"/>
            <a:t>Скретч</a:t>
          </a:r>
          <a:endParaRPr lang="uk-UA" dirty="0"/>
        </a:p>
      </dgm:t>
    </dgm:pt>
    <dgm:pt modelId="{0EDE89BD-7E11-465B-A139-A7AECB135867}" type="parTrans" cxnId="{B881F5BB-E809-4ED5-A0FF-92F048670788}">
      <dgm:prSet/>
      <dgm:spPr/>
      <dgm:t>
        <a:bodyPr/>
        <a:lstStyle/>
        <a:p>
          <a:endParaRPr lang="uk-UA"/>
        </a:p>
      </dgm:t>
    </dgm:pt>
    <dgm:pt modelId="{87DDFF70-561F-4C3D-84D8-FC8E48875FBC}" type="sibTrans" cxnId="{B881F5BB-E809-4ED5-A0FF-92F048670788}">
      <dgm:prSet/>
      <dgm:spPr/>
      <dgm:t>
        <a:bodyPr/>
        <a:lstStyle/>
        <a:p>
          <a:endParaRPr lang="uk-UA"/>
        </a:p>
      </dgm:t>
    </dgm:pt>
    <dgm:pt modelId="{494831A3-A65E-4D7E-AA42-11D940CF0148}" type="pres">
      <dgm:prSet presAssocID="{BDF34EFE-8BF4-4037-94D6-FC1CC341931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0847CADF-DA64-4924-9F6E-407FFCF7E45F}" type="pres">
      <dgm:prSet presAssocID="{C0E60EA0-30D6-44D3-B979-BEDD31579E79}" presName="composite" presStyleCnt="0"/>
      <dgm:spPr/>
    </dgm:pt>
    <dgm:pt modelId="{C1BB2B96-8973-459C-89F6-EDC15FA1E484}" type="pres">
      <dgm:prSet presAssocID="{C0E60EA0-30D6-44D3-B979-BEDD31579E79}" presName="LShape" presStyleLbl="alignNode1" presStyleIdx="0" presStyleCnt="5"/>
      <dgm:spPr/>
    </dgm:pt>
    <dgm:pt modelId="{9790A7A1-B1CE-4C87-A43C-552EA53D25F2}" type="pres">
      <dgm:prSet presAssocID="{C0E60EA0-30D6-44D3-B979-BEDD31579E79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0F17E2E-F1AC-4DAB-A306-329242FA5D81}" type="pres">
      <dgm:prSet presAssocID="{C0E60EA0-30D6-44D3-B979-BEDD31579E79}" presName="Triangle" presStyleLbl="alignNode1" presStyleIdx="1" presStyleCnt="5"/>
      <dgm:spPr/>
    </dgm:pt>
    <dgm:pt modelId="{41FA6AA2-175A-486C-82F3-8766DFF2E601}" type="pres">
      <dgm:prSet presAssocID="{CF46377F-5227-4296-9066-9B17989C7515}" presName="sibTrans" presStyleCnt="0"/>
      <dgm:spPr/>
    </dgm:pt>
    <dgm:pt modelId="{FA7ED9E7-473D-4E4A-9D3F-5F592C7F1234}" type="pres">
      <dgm:prSet presAssocID="{CF46377F-5227-4296-9066-9B17989C7515}" presName="space" presStyleCnt="0"/>
      <dgm:spPr/>
    </dgm:pt>
    <dgm:pt modelId="{C03F22B8-DD12-4376-9894-A29021340E40}" type="pres">
      <dgm:prSet presAssocID="{E326EA1E-A275-493C-B1F0-BEA13F3D2BE8}" presName="composite" presStyleCnt="0"/>
      <dgm:spPr/>
    </dgm:pt>
    <dgm:pt modelId="{24EAEEC9-F60E-47BA-A414-FD15BB65E2E8}" type="pres">
      <dgm:prSet presAssocID="{E326EA1E-A275-493C-B1F0-BEA13F3D2BE8}" presName="LShape" presStyleLbl="alignNode1" presStyleIdx="2" presStyleCnt="5"/>
      <dgm:spPr/>
    </dgm:pt>
    <dgm:pt modelId="{C4990C74-ED2B-4000-BFE4-0843637486B1}" type="pres">
      <dgm:prSet presAssocID="{E326EA1E-A275-493C-B1F0-BEA13F3D2BE8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4305544-CE65-439A-A2C4-EF038B9DFD7D}" type="pres">
      <dgm:prSet presAssocID="{E326EA1E-A275-493C-B1F0-BEA13F3D2BE8}" presName="Triangle" presStyleLbl="alignNode1" presStyleIdx="3" presStyleCnt="5"/>
      <dgm:spPr/>
    </dgm:pt>
    <dgm:pt modelId="{0D256C6C-8CE8-4C55-89B6-58DA71B7B975}" type="pres">
      <dgm:prSet presAssocID="{87DDFF70-561F-4C3D-84D8-FC8E48875FBC}" presName="sibTrans" presStyleCnt="0"/>
      <dgm:spPr/>
    </dgm:pt>
    <dgm:pt modelId="{E6D61716-46FD-4AC8-86AE-A0E6F74074B3}" type="pres">
      <dgm:prSet presAssocID="{87DDFF70-561F-4C3D-84D8-FC8E48875FBC}" presName="space" presStyleCnt="0"/>
      <dgm:spPr/>
    </dgm:pt>
    <dgm:pt modelId="{4418DDB3-D3A8-450D-90A7-024BEF2D8776}" type="pres">
      <dgm:prSet presAssocID="{565A1FEE-61F0-4F8E-A8BB-32D475E4BF00}" presName="composite" presStyleCnt="0"/>
      <dgm:spPr/>
    </dgm:pt>
    <dgm:pt modelId="{FDF4AA43-D283-469D-AA24-ADE64492683C}" type="pres">
      <dgm:prSet presAssocID="{565A1FEE-61F0-4F8E-A8BB-32D475E4BF00}" presName="LShape" presStyleLbl="alignNode1" presStyleIdx="4" presStyleCnt="5"/>
      <dgm:spPr/>
    </dgm:pt>
    <dgm:pt modelId="{A4B26CD6-7CCA-40DC-9EFA-4B9BDF175D77}" type="pres">
      <dgm:prSet presAssocID="{565A1FEE-61F0-4F8E-A8BB-32D475E4BF00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5ECE240-7774-49EC-92AF-DA6D6F30CF73}" type="presOf" srcId="{565A1FEE-61F0-4F8E-A8BB-32D475E4BF00}" destId="{A4B26CD6-7CCA-40DC-9EFA-4B9BDF175D77}" srcOrd="0" destOrd="0" presId="urn:microsoft.com/office/officeart/2009/3/layout/StepUpProcess"/>
    <dgm:cxn modelId="{B34FEE03-1CC2-4B80-A27B-DE53A9DF435A}" type="presOf" srcId="{E326EA1E-A275-493C-B1F0-BEA13F3D2BE8}" destId="{C4990C74-ED2B-4000-BFE4-0843637486B1}" srcOrd="0" destOrd="0" presId="urn:microsoft.com/office/officeart/2009/3/layout/StepUpProcess"/>
    <dgm:cxn modelId="{22F8F952-ACED-489F-93F5-E8DAA9B9E19E}" type="presOf" srcId="{BDF34EFE-8BF4-4037-94D6-FC1CC3419319}" destId="{494831A3-A65E-4D7E-AA42-11D940CF0148}" srcOrd="0" destOrd="0" presId="urn:microsoft.com/office/officeart/2009/3/layout/StepUpProcess"/>
    <dgm:cxn modelId="{C24AD96F-2CA9-4E80-8333-C11182249E9C}" srcId="{BDF34EFE-8BF4-4037-94D6-FC1CC3419319}" destId="{565A1FEE-61F0-4F8E-A8BB-32D475E4BF00}" srcOrd="2" destOrd="0" parTransId="{F59BAADF-2DB7-4CA2-A4CB-E5D818F71CA3}" sibTransId="{380CC3F3-F320-4670-9606-0DF1686474C5}"/>
    <dgm:cxn modelId="{B881F5BB-E809-4ED5-A0FF-92F048670788}" srcId="{BDF34EFE-8BF4-4037-94D6-FC1CC3419319}" destId="{E326EA1E-A275-493C-B1F0-BEA13F3D2BE8}" srcOrd="1" destOrd="0" parTransId="{0EDE89BD-7E11-465B-A139-A7AECB135867}" sibTransId="{87DDFF70-561F-4C3D-84D8-FC8E48875FBC}"/>
    <dgm:cxn modelId="{46BF4E9B-8C7C-469A-A35D-C7BD0B8F03D8}" srcId="{BDF34EFE-8BF4-4037-94D6-FC1CC3419319}" destId="{C0E60EA0-30D6-44D3-B979-BEDD31579E79}" srcOrd="0" destOrd="0" parTransId="{78AE1FC7-59F8-4E45-B503-E26C5EFC66CB}" sibTransId="{CF46377F-5227-4296-9066-9B17989C7515}"/>
    <dgm:cxn modelId="{C0FE093A-F91B-4D29-8330-B087D0C8FCAF}" type="presOf" srcId="{C0E60EA0-30D6-44D3-B979-BEDD31579E79}" destId="{9790A7A1-B1CE-4C87-A43C-552EA53D25F2}" srcOrd="0" destOrd="0" presId="urn:microsoft.com/office/officeart/2009/3/layout/StepUpProcess"/>
    <dgm:cxn modelId="{A43E0DB1-8AC8-457C-9345-27D679694A0C}" type="presParOf" srcId="{494831A3-A65E-4D7E-AA42-11D940CF0148}" destId="{0847CADF-DA64-4924-9F6E-407FFCF7E45F}" srcOrd="0" destOrd="0" presId="urn:microsoft.com/office/officeart/2009/3/layout/StepUpProcess"/>
    <dgm:cxn modelId="{6DCB8518-F486-4601-9BED-4D46DE8EDA45}" type="presParOf" srcId="{0847CADF-DA64-4924-9F6E-407FFCF7E45F}" destId="{C1BB2B96-8973-459C-89F6-EDC15FA1E484}" srcOrd="0" destOrd="0" presId="urn:microsoft.com/office/officeart/2009/3/layout/StepUpProcess"/>
    <dgm:cxn modelId="{A193B827-F284-400A-A5FB-FB4477B5D8BC}" type="presParOf" srcId="{0847CADF-DA64-4924-9F6E-407FFCF7E45F}" destId="{9790A7A1-B1CE-4C87-A43C-552EA53D25F2}" srcOrd="1" destOrd="0" presId="urn:microsoft.com/office/officeart/2009/3/layout/StepUpProcess"/>
    <dgm:cxn modelId="{1EED0354-F087-44D7-83EC-99BE793BB91C}" type="presParOf" srcId="{0847CADF-DA64-4924-9F6E-407FFCF7E45F}" destId="{20F17E2E-F1AC-4DAB-A306-329242FA5D81}" srcOrd="2" destOrd="0" presId="urn:microsoft.com/office/officeart/2009/3/layout/StepUpProcess"/>
    <dgm:cxn modelId="{47A5BAEB-B7B9-439D-B3DD-1EB9F5CD25D0}" type="presParOf" srcId="{494831A3-A65E-4D7E-AA42-11D940CF0148}" destId="{41FA6AA2-175A-486C-82F3-8766DFF2E601}" srcOrd="1" destOrd="0" presId="urn:microsoft.com/office/officeart/2009/3/layout/StepUpProcess"/>
    <dgm:cxn modelId="{7CAC8831-5939-4969-900C-E8B7EC1F0764}" type="presParOf" srcId="{41FA6AA2-175A-486C-82F3-8766DFF2E601}" destId="{FA7ED9E7-473D-4E4A-9D3F-5F592C7F1234}" srcOrd="0" destOrd="0" presId="urn:microsoft.com/office/officeart/2009/3/layout/StepUpProcess"/>
    <dgm:cxn modelId="{C5EB1F7F-C8E0-4876-9FDA-EF909648BFF5}" type="presParOf" srcId="{494831A3-A65E-4D7E-AA42-11D940CF0148}" destId="{C03F22B8-DD12-4376-9894-A29021340E40}" srcOrd="2" destOrd="0" presId="urn:microsoft.com/office/officeart/2009/3/layout/StepUpProcess"/>
    <dgm:cxn modelId="{80B20BE5-F85A-4E30-8CBF-90BF86DAA88C}" type="presParOf" srcId="{C03F22B8-DD12-4376-9894-A29021340E40}" destId="{24EAEEC9-F60E-47BA-A414-FD15BB65E2E8}" srcOrd="0" destOrd="0" presId="urn:microsoft.com/office/officeart/2009/3/layout/StepUpProcess"/>
    <dgm:cxn modelId="{8BBF6B58-6AF9-4357-92AA-3F1D91673313}" type="presParOf" srcId="{C03F22B8-DD12-4376-9894-A29021340E40}" destId="{C4990C74-ED2B-4000-BFE4-0843637486B1}" srcOrd="1" destOrd="0" presId="urn:microsoft.com/office/officeart/2009/3/layout/StepUpProcess"/>
    <dgm:cxn modelId="{2FCA7C8E-C53B-4F06-8479-FEA040B181C9}" type="presParOf" srcId="{C03F22B8-DD12-4376-9894-A29021340E40}" destId="{A4305544-CE65-439A-A2C4-EF038B9DFD7D}" srcOrd="2" destOrd="0" presId="urn:microsoft.com/office/officeart/2009/3/layout/StepUpProcess"/>
    <dgm:cxn modelId="{3145EAE8-C59C-4C75-9610-4E38145E4041}" type="presParOf" srcId="{494831A3-A65E-4D7E-AA42-11D940CF0148}" destId="{0D256C6C-8CE8-4C55-89B6-58DA71B7B975}" srcOrd="3" destOrd="0" presId="urn:microsoft.com/office/officeart/2009/3/layout/StepUpProcess"/>
    <dgm:cxn modelId="{A316E33E-CD52-4A7F-A613-B38343C1C4A5}" type="presParOf" srcId="{0D256C6C-8CE8-4C55-89B6-58DA71B7B975}" destId="{E6D61716-46FD-4AC8-86AE-A0E6F74074B3}" srcOrd="0" destOrd="0" presId="urn:microsoft.com/office/officeart/2009/3/layout/StepUpProcess"/>
    <dgm:cxn modelId="{E3663D87-3FE3-4C29-8A16-74B4D6C2346C}" type="presParOf" srcId="{494831A3-A65E-4D7E-AA42-11D940CF0148}" destId="{4418DDB3-D3A8-450D-90A7-024BEF2D8776}" srcOrd="4" destOrd="0" presId="urn:microsoft.com/office/officeart/2009/3/layout/StepUpProcess"/>
    <dgm:cxn modelId="{FAF87A70-6A37-46D4-BAB8-9F17D76B8FCE}" type="presParOf" srcId="{4418DDB3-D3A8-450D-90A7-024BEF2D8776}" destId="{FDF4AA43-D283-469D-AA24-ADE64492683C}" srcOrd="0" destOrd="0" presId="urn:microsoft.com/office/officeart/2009/3/layout/StepUpProcess"/>
    <dgm:cxn modelId="{77D3F724-C0C7-44FE-9D2B-24B1305EA8AE}" type="presParOf" srcId="{4418DDB3-D3A8-450D-90A7-024BEF2D8776}" destId="{A4B26CD6-7CCA-40DC-9EFA-4B9BDF175D7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7443E1-82F6-4FC0-B96E-91BD3D67A94F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E3EE28A2-6B2A-4AEC-B1C0-FAD29F5CDD92}">
      <dgm:prSet phldrT="[Текст]"/>
      <dgm:spPr/>
      <dgm:t>
        <a:bodyPr/>
        <a:lstStyle/>
        <a:p>
          <a:r>
            <a:rPr lang="uk-UA" dirty="0" smtClean="0"/>
            <a:t>Розташування виконавця визначається двома ч</a:t>
          </a:r>
          <a:r>
            <a:rPr lang="ru-RU" dirty="0" err="1" smtClean="0"/>
            <a:t>ислами</a:t>
          </a:r>
          <a:r>
            <a:rPr lang="ru-RU" dirty="0" smtClean="0"/>
            <a:t>:</a:t>
          </a:r>
        </a:p>
        <a:p>
          <a:r>
            <a:rPr lang="ru-RU" dirty="0" smtClean="0"/>
            <a:t> </a:t>
          </a:r>
          <a:r>
            <a:rPr lang="uk-UA" dirty="0" smtClean="0"/>
            <a:t>X — позицією в рядку </a:t>
          </a:r>
        </a:p>
        <a:p>
          <a:r>
            <a:rPr lang="uk-UA" dirty="0" smtClean="0"/>
            <a:t>У - позицією у стовпці. </a:t>
          </a:r>
          <a:endParaRPr lang="uk-UA" dirty="0"/>
        </a:p>
      </dgm:t>
    </dgm:pt>
    <dgm:pt modelId="{7A987AEA-D494-4C51-94FF-2D186718CADD}" type="parTrans" cxnId="{6303E84E-3C9B-4C62-ABDE-624A9CFCE80D}">
      <dgm:prSet/>
      <dgm:spPr/>
      <dgm:t>
        <a:bodyPr/>
        <a:lstStyle/>
        <a:p>
          <a:endParaRPr lang="uk-UA"/>
        </a:p>
      </dgm:t>
    </dgm:pt>
    <dgm:pt modelId="{17D98F8C-E2F1-4627-842A-EA3BBAAF6572}" type="sibTrans" cxnId="{6303E84E-3C9B-4C62-ABDE-624A9CFCE80D}">
      <dgm:prSet/>
      <dgm:spPr/>
      <dgm:t>
        <a:bodyPr/>
        <a:lstStyle/>
        <a:p>
          <a:endParaRPr lang="uk-UA"/>
        </a:p>
      </dgm:t>
    </dgm:pt>
    <dgm:pt modelId="{88923896-7B7B-4164-B005-E76F63C16765}">
      <dgm:prSet/>
      <dgm:spPr/>
      <dgm:t>
        <a:bodyPr/>
        <a:lstStyle/>
        <a:p>
          <a:r>
            <a:rPr lang="uk-UA" dirty="0" smtClean="0"/>
            <a:t>У центрі сцени </a:t>
          </a:r>
        </a:p>
        <a:p>
          <a:r>
            <a:rPr lang="uk-UA" dirty="0" smtClean="0"/>
            <a:t>X = 0 та У = 0. </a:t>
          </a:r>
        </a:p>
      </dgm:t>
    </dgm:pt>
    <dgm:pt modelId="{4BB94E49-9523-4B40-98D1-75B003DC668D}" type="parTrans" cxnId="{B077FF07-A511-4BF9-85DF-4AF91CB17F17}">
      <dgm:prSet/>
      <dgm:spPr/>
      <dgm:t>
        <a:bodyPr/>
        <a:lstStyle/>
        <a:p>
          <a:endParaRPr lang="uk-UA"/>
        </a:p>
      </dgm:t>
    </dgm:pt>
    <dgm:pt modelId="{D0CA7C65-CFE5-410E-9891-C31557B913DB}" type="sibTrans" cxnId="{B077FF07-A511-4BF9-85DF-4AF91CB17F17}">
      <dgm:prSet/>
      <dgm:spPr/>
      <dgm:t>
        <a:bodyPr/>
        <a:lstStyle/>
        <a:p>
          <a:endParaRPr lang="uk-UA"/>
        </a:p>
      </dgm:t>
    </dgm:pt>
    <dgm:pt modelId="{8F08B02E-9C35-4C41-B332-27E05EFCBD25}">
      <dgm:prSet/>
      <dgm:spPr/>
      <dgm:t>
        <a:bodyPr/>
        <a:lstStyle/>
        <a:p>
          <a:r>
            <a:rPr lang="uk-UA" smtClean="0"/>
            <a:t>Якщо виконавця перемістити по горизонталі від центра праворуч, то його позиція в рядку відповідатиме</a:t>
          </a:r>
          <a:r>
            <a:rPr lang="uk-UA" i="1" smtClean="0"/>
            <a:t> Х = а, де а —</a:t>
          </a:r>
          <a:r>
            <a:rPr lang="uk-UA" smtClean="0"/>
            <a:t> кількість кроків праворуч. </a:t>
          </a:r>
          <a:endParaRPr lang="uk-UA" dirty="0" smtClean="0"/>
        </a:p>
      </dgm:t>
    </dgm:pt>
    <dgm:pt modelId="{EF856A1A-1261-4B41-BBBB-431BCE0953AA}" type="parTrans" cxnId="{53653FAA-0E55-42D0-8D7C-B98FA96E815C}">
      <dgm:prSet/>
      <dgm:spPr/>
      <dgm:t>
        <a:bodyPr/>
        <a:lstStyle/>
        <a:p>
          <a:endParaRPr lang="uk-UA"/>
        </a:p>
      </dgm:t>
    </dgm:pt>
    <dgm:pt modelId="{0E7BAF38-09EA-4BE7-B5A2-61A768F92B92}" type="sibTrans" cxnId="{53653FAA-0E55-42D0-8D7C-B98FA96E815C}">
      <dgm:prSet/>
      <dgm:spPr/>
      <dgm:t>
        <a:bodyPr/>
        <a:lstStyle/>
        <a:p>
          <a:endParaRPr lang="uk-UA"/>
        </a:p>
      </dgm:t>
    </dgm:pt>
    <dgm:pt modelId="{215F60E4-F452-44A3-A642-228B19303424}">
      <dgm:prSet/>
      <dgm:spPr/>
      <dgm:t>
        <a:bodyPr/>
        <a:lstStyle/>
        <a:p>
          <a:r>
            <a:rPr lang="uk-UA" smtClean="0"/>
            <a:t>Якщо виконавця переміщувати у зворотному напрямку, то вираз позиції у рядку набуде вигляду X=-а, де а — кількість кроків, а знак «-» вказує на напрямок руху — ліворуч. </a:t>
          </a:r>
          <a:endParaRPr lang="uk-UA" dirty="0" smtClean="0"/>
        </a:p>
      </dgm:t>
    </dgm:pt>
    <dgm:pt modelId="{DB99B7CF-B935-474C-A3F1-5B6ADD9C29E7}" type="parTrans" cxnId="{23BAC8E4-08AC-4AB2-AC19-23C7CDB5FF4E}">
      <dgm:prSet/>
      <dgm:spPr/>
      <dgm:t>
        <a:bodyPr/>
        <a:lstStyle/>
        <a:p>
          <a:endParaRPr lang="uk-UA"/>
        </a:p>
      </dgm:t>
    </dgm:pt>
    <dgm:pt modelId="{25E3BF3E-749D-4577-B1FB-0EB9FF99377E}" type="sibTrans" cxnId="{23BAC8E4-08AC-4AB2-AC19-23C7CDB5FF4E}">
      <dgm:prSet/>
      <dgm:spPr/>
      <dgm:t>
        <a:bodyPr/>
        <a:lstStyle/>
        <a:p>
          <a:endParaRPr lang="uk-UA"/>
        </a:p>
      </dgm:t>
    </dgm:pt>
    <dgm:pt modelId="{E34494A5-9745-48CA-9B5E-4BF37262418A}">
      <dgm:prSet/>
      <dgm:spPr/>
      <dgm:t>
        <a:bodyPr/>
        <a:lstStyle/>
        <a:p>
          <a:r>
            <a:rPr lang="uk-UA" dirty="0" smtClean="0"/>
            <a:t>При русі від цен­тра </a:t>
          </a:r>
        </a:p>
        <a:p>
          <a:r>
            <a:rPr lang="uk-UA" dirty="0" smtClean="0"/>
            <a:t>вгору </a:t>
          </a:r>
          <a:r>
            <a:rPr lang="uk-UA" dirty="0" err="1" smtClean="0"/>
            <a:t>У=а</a:t>
          </a:r>
          <a:r>
            <a:rPr lang="uk-UA" dirty="0" smtClean="0"/>
            <a:t>, </a:t>
          </a:r>
        </a:p>
        <a:p>
          <a:r>
            <a:rPr lang="uk-UA" dirty="0" smtClean="0"/>
            <a:t>вниз — </a:t>
          </a:r>
          <a:r>
            <a:rPr lang="uk-UA" dirty="0" err="1" smtClean="0"/>
            <a:t>У=</a:t>
          </a:r>
          <a:r>
            <a:rPr lang="uk-UA" i="1" dirty="0" err="1" smtClean="0"/>
            <a:t>-а</a:t>
          </a:r>
          <a:r>
            <a:rPr lang="uk-UA" i="1" dirty="0" smtClean="0"/>
            <a:t>.</a:t>
          </a:r>
          <a:r>
            <a:rPr lang="uk-UA" dirty="0" smtClean="0"/>
            <a:t> </a:t>
          </a:r>
        </a:p>
      </dgm:t>
    </dgm:pt>
    <dgm:pt modelId="{CF125FD1-ED34-4928-A28B-696AF102E54B}" type="parTrans" cxnId="{23BEACFF-D957-4CAB-95F6-D493A54881F9}">
      <dgm:prSet/>
      <dgm:spPr/>
      <dgm:t>
        <a:bodyPr/>
        <a:lstStyle/>
        <a:p>
          <a:endParaRPr lang="uk-UA"/>
        </a:p>
      </dgm:t>
    </dgm:pt>
    <dgm:pt modelId="{A53E5BF3-785F-44C6-9130-F424CD2F5136}" type="sibTrans" cxnId="{23BEACFF-D957-4CAB-95F6-D493A54881F9}">
      <dgm:prSet/>
      <dgm:spPr/>
      <dgm:t>
        <a:bodyPr/>
        <a:lstStyle/>
        <a:p>
          <a:endParaRPr lang="uk-UA"/>
        </a:p>
      </dgm:t>
    </dgm:pt>
    <dgm:pt modelId="{76418AEB-FD57-4B04-90A1-7605AA69AA42}">
      <dgm:prSet/>
      <dgm:spPr/>
      <dgm:t>
        <a:bodyPr/>
        <a:lstStyle/>
        <a:p>
          <a:r>
            <a:rPr lang="uk-UA" b="1" dirty="0" smtClean="0"/>
            <a:t>Число</a:t>
          </a:r>
          <a:r>
            <a:rPr lang="uk-UA" b="1" i="1" dirty="0" smtClean="0"/>
            <a:t> а</a:t>
          </a:r>
          <a:r>
            <a:rPr lang="uk-UA" b="1" dirty="0" smtClean="0"/>
            <a:t> називають </a:t>
          </a:r>
          <a:r>
            <a:rPr lang="uk-UA" b="1" dirty="0" smtClean="0">
              <a:solidFill>
                <a:srgbClr val="7030A0"/>
              </a:solidFill>
            </a:rPr>
            <a:t>параметром коман­ди</a:t>
          </a:r>
          <a:r>
            <a:rPr lang="uk-UA" b="1" dirty="0" smtClean="0"/>
            <a:t>, значення якого можна змінювати при складанні алгоритму.</a:t>
          </a:r>
          <a:endParaRPr lang="uk-UA" b="1" dirty="0"/>
        </a:p>
      </dgm:t>
    </dgm:pt>
    <dgm:pt modelId="{741E1843-27C6-49C6-B992-E8A4C0F5AB84}" type="parTrans" cxnId="{1E98B157-19BD-47AB-99E3-94B099804381}">
      <dgm:prSet/>
      <dgm:spPr/>
      <dgm:t>
        <a:bodyPr/>
        <a:lstStyle/>
        <a:p>
          <a:endParaRPr lang="uk-UA"/>
        </a:p>
      </dgm:t>
    </dgm:pt>
    <dgm:pt modelId="{E5EAF6D3-D451-4968-A944-E803C0DD20AD}" type="sibTrans" cxnId="{1E98B157-19BD-47AB-99E3-94B099804381}">
      <dgm:prSet/>
      <dgm:spPr/>
      <dgm:t>
        <a:bodyPr/>
        <a:lstStyle/>
        <a:p>
          <a:endParaRPr lang="uk-UA"/>
        </a:p>
      </dgm:t>
    </dgm:pt>
    <dgm:pt modelId="{DCC85923-9BBC-44F3-93EA-10964A1898E0}" type="pres">
      <dgm:prSet presAssocID="{4C7443E1-82F6-4FC0-B96E-91BD3D67A94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E3D7F7B-214F-43C6-9D6D-F528692D37BD}" type="pres">
      <dgm:prSet presAssocID="{E3EE28A2-6B2A-4AEC-B1C0-FAD29F5CDD92}" presName="node" presStyleLbl="node1" presStyleIdx="0" presStyleCnt="6" custScaleY="13869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8FD5F2E-8941-4875-B367-1899F9D3F657}" type="pres">
      <dgm:prSet presAssocID="{17D98F8C-E2F1-4627-842A-EA3BBAAF6572}" presName="sibTrans" presStyleCnt="0"/>
      <dgm:spPr/>
    </dgm:pt>
    <dgm:pt modelId="{9AA97731-27F7-4CFE-A612-D40EE296F03F}" type="pres">
      <dgm:prSet presAssocID="{88923896-7B7B-4164-B005-E76F63C16765}" presName="node" presStyleLbl="node1" presStyleIdx="1" presStyleCnt="6" custScaleY="13869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56CAE21-7445-456E-9695-11FDF916A00E}" type="pres">
      <dgm:prSet presAssocID="{D0CA7C65-CFE5-410E-9891-C31557B913DB}" presName="sibTrans" presStyleCnt="0"/>
      <dgm:spPr/>
    </dgm:pt>
    <dgm:pt modelId="{4D03B765-144D-47E4-99D1-E5B8551D112E}" type="pres">
      <dgm:prSet presAssocID="{8F08B02E-9C35-4C41-B332-27E05EFCBD25}" presName="node" presStyleLbl="node1" presStyleIdx="2" presStyleCnt="6" custScaleY="13869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1B70D71-7C85-485E-A111-02AF7B6398EA}" type="pres">
      <dgm:prSet presAssocID="{0E7BAF38-09EA-4BE7-B5A2-61A768F92B92}" presName="sibTrans" presStyleCnt="0"/>
      <dgm:spPr/>
    </dgm:pt>
    <dgm:pt modelId="{C29512E0-EBDA-4FD0-AE71-A97544254240}" type="pres">
      <dgm:prSet presAssocID="{215F60E4-F452-44A3-A642-228B19303424}" presName="node" presStyleLbl="node1" presStyleIdx="3" presStyleCnt="6" custScaleY="13869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F671BE9-A7B2-4AE2-9640-2BB4EF7D29FA}" type="pres">
      <dgm:prSet presAssocID="{25E3BF3E-749D-4577-B1FB-0EB9FF99377E}" presName="sibTrans" presStyleCnt="0"/>
      <dgm:spPr/>
    </dgm:pt>
    <dgm:pt modelId="{A209A6D8-0DB1-47DE-A3DE-BA9148B2E7BA}" type="pres">
      <dgm:prSet presAssocID="{E34494A5-9745-48CA-9B5E-4BF37262418A}" presName="node" presStyleLbl="node1" presStyleIdx="4" presStyleCnt="6" custScaleY="13869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1963473-5113-4BBE-9100-3B3A7731270F}" type="pres">
      <dgm:prSet presAssocID="{A53E5BF3-785F-44C6-9130-F424CD2F5136}" presName="sibTrans" presStyleCnt="0"/>
      <dgm:spPr/>
    </dgm:pt>
    <dgm:pt modelId="{9C53654F-7731-4278-90B5-CA3148DC2148}" type="pres">
      <dgm:prSet presAssocID="{76418AEB-FD57-4B04-90A1-7605AA69AA42}" presName="node" presStyleLbl="node1" presStyleIdx="5" presStyleCnt="6" custScaleY="13869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3BEACFF-D957-4CAB-95F6-D493A54881F9}" srcId="{4C7443E1-82F6-4FC0-B96E-91BD3D67A94F}" destId="{E34494A5-9745-48CA-9B5E-4BF37262418A}" srcOrd="4" destOrd="0" parTransId="{CF125FD1-ED34-4928-A28B-696AF102E54B}" sibTransId="{A53E5BF3-785F-44C6-9130-F424CD2F5136}"/>
    <dgm:cxn modelId="{13EC8627-D499-4CBB-B0B1-C0026F719F6D}" type="presOf" srcId="{8F08B02E-9C35-4C41-B332-27E05EFCBD25}" destId="{4D03B765-144D-47E4-99D1-E5B8551D112E}" srcOrd="0" destOrd="0" presId="urn:microsoft.com/office/officeart/2005/8/layout/default"/>
    <dgm:cxn modelId="{1E98B157-19BD-47AB-99E3-94B099804381}" srcId="{4C7443E1-82F6-4FC0-B96E-91BD3D67A94F}" destId="{76418AEB-FD57-4B04-90A1-7605AA69AA42}" srcOrd="5" destOrd="0" parTransId="{741E1843-27C6-49C6-B992-E8A4C0F5AB84}" sibTransId="{E5EAF6D3-D451-4968-A944-E803C0DD20AD}"/>
    <dgm:cxn modelId="{05E3993A-4A02-4D39-937E-9E087206DC8E}" type="presOf" srcId="{4C7443E1-82F6-4FC0-B96E-91BD3D67A94F}" destId="{DCC85923-9BBC-44F3-93EA-10964A1898E0}" srcOrd="0" destOrd="0" presId="urn:microsoft.com/office/officeart/2005/8/layout/default"/>
    <dgm:cxn modelId="{6D0CFE6A-B1C0-45F8-A6F2-B12888FB99E6}" type="presOf" srcId="{215F60E4-F452-44A3-A642-228B19303424}" destId="{C29512E0-EBDA-4FD0-AE71-A97544254240}" srcOrd="0" destOrd="0" presId="urn:microsoft.com/office/officeart/2005/8/layout/default"/>
    <dgm:cxn modelId="{DFB1FCB7-8CF3-4EB2-9DD7-10D9687FC4B3}" type="presOf" srcId="{76418AEB-FD57-4B04-90A1-7605AA69AA42}" destId="{9C53654F-7731-4278-90B5-CA3148DC2148}" srcOrd="0" destOrd="0" presId="urn:microsoft.com/office/officeart/2005/8/layout/default"/>
    <dgm:cxn modelId="{B077FF07-A511-4BF9-85DF-4AF91CB17F17}" srcId="{4C7443E1-82F6-4FC0-B96E-91BD3D67A94F}" destId="{88923896-7B7B-4164-B005-E76F63C16765}" srcOrd="1" destOrd="0" parTransId="{4BB94E49-9523-4B40-98D1-75B003DC668D}" sibTransId="{D0CA7C65-CFE5-410E-9891-C31557B913DB}"/>
    <dgm:cxn modelId="{E17BA827-770E-42B9-82A0-D177EA1BEAA7}" type="presOf" srcId="{E34494A5-9745-48CA-9B5E-4BF37262418A}" destId="{A209A6D8-0DB1-47DE-A3DE-BA9148B2E7BA}" srcOrd="0" destOrd="0" presId="urn:microsoft.com/office/officeart/2005/8/layout/default"/>
    <dgm:cxn modelId="{DE756274-83F6-4220-A9A2-E034381D7DD4}" type="presOf" srcId="{E3EE28A2-6B2A-4AEC-B1C0-FAD29F5CDD92}" destId="{3E3D7F7B-214F-43C6-9D6D-F528692D37BD}" srcOrd="0" destOrd="0" presId="urn:microsoft.com/office/officeart/2005/8/layout/default"/>
    <dgm:cxn modelId="{23BAC8E4-08AC-4AB2-AC19-23C7CDB5FF4E}" srcId="{4C7443E1-82F6-4FC0-B96E-91BD3D67A94F}" destId="{215F60E4-F452-44A3-A642-228B19303424}" srcOrd="3" destOrd="0" parTransId="{DB99B7CF-B935-474C-A3F1-5B6ADD9C29E7}" sibTransId="{25E3BF3E-749D-4577-B1FB-0EB9FF99377E}"/>
    <dgm:cxn modelId="{9A0ED025-98DE-425F-8A7F-C0BB4746AD37}" type="presOf" srcId="{88923896-7B7B-4164-B005-E76F63C16765}" destId="{9AA97731-27F7-4CFE-A612-D40EE296F03F}" srcOrd="0" destOrd="0" presId="urn:microsoft.com/office/officeart/2005/8/layout/default"/>
    <dgm:cxn modelId="{6303E84E-3C9B-4C62-ABDE-624A9CFCE80D}" srcId="{4C7443E1-82F6-4FC0-B96E-91BD3D67A94F}" destId="{E3EE28A2-6B2A-4AEC-B1C0-FAD29F5CDD92}" srcOrd="0" destOrd="0" parTransId="{7A987AEA-D494-4C51-94FF-2D186718CADD}" sibTransId="{17D98F8C-E2F1-4627-842A-EA3BBAAF6572}"/>
    <dgm:cxn modelId="{53653FAA-0E55-42D0-8D7C-B98FA96E815C}" srcId="{4C7443E1-82F6-4FC0-B96E-91BD3D67A94F}" destId="{8F08B02E-9C35-4C41-B332-27E05EFCBD25}" srcOrd="2" destOrd="0" parTransId="{EF856A1A-1261-4B41-BBBB-431BCE0953AA}" sibTransId="{0E7BAF38-09EA-4BE7-B5A2-61A768F92B92}"/>
    <dgm:cxn modelId="{F04CD34B-014E-43FE-B99A-4DF40255CF23}" type="presParOf" srcId="{DCC85923-9BBC-44F3-93EA-10964A1898E0}" destId="{3E3D7F7B-214F-43C6-9D6D-F528692D37BD}" srcOrd="0" destOrd="0" presId="urn:microsoft.com/office/officeart/2005/8/layout/default"/>
    <dgm:cxn modelId="{61249E5B-5C9A-4548-844A-4B6EA945CF3C}" type="presParOf" srcId="{DCC85923-9BBC-44F3-93EA-10964A1898E0}" destId="{E8FD5F2E-8941-4875-B367-1899F9D3F657}" srcOrd="1" destOrd="0" presId="urn:microsoft.com/office/officeart/2005/8/layout/default"/>
    <dgm:cxn modelId="{2F6F362A-2F40-4134-A9A0-0758CEED5B1E}" type="presParOf" srcId="{DCC85923-9BBC-44F3-93EA-10964A1898E0}" destId="{9AA97731-27F7-4CFE-A612-D40EE296F03F}" srcOrd="2" destOrd="0" presId="urn:microsoft.com/office/officeart/2005/8/layout/default"/>
    <dgm:cxn modelId="{D7EAE4DA-F45F-4131-8C3E-4B5F197007C1}" type="presParOf" srcId="{DCC85923-9BBC-44F3-93EA-10964A1898E0}" destId="{E56CAE21-7445-456E-9695-11FDF916A00E}" srcOrd="3" destOrd="0" presId="urn:microsoft.com/office/officeart/2005/8/layout/default"/>
    <dgm:cxn modelId="{9855FA1E-CDCB-470C-927F-4350CA1B4A5B}" type="presParOf" srcId="{DCC85923-9BBC-44F3-93EA-10964A1898E0}" destId="{4D03B765-144D-47E4-99D1-E5B8551D112E}" srcOrd="4" destOrd="0" presId="urn:microsoft.com/office/officeart/2005/8/layout/default"/>
    <dgm:cxn modelId="{05B74240-244E-4D5F-A0ED-6D609CBF56EF}" type="presParOf" srcId="{DCC85923-9BBC-44F3-93EA-10964A1898E0}" destId="{71B70D71-7C85-485E-A111-02AF7B6398EA}" srcOrd="5" destOrd="0" presId="urn:microsoft.com/office/officeart/2005/8/layout/default"/>
    <dgm:cxn modelId="{9DDDC06A-61E4-4959-9D97-EBF6628319E3}" type="presParOf" srcId="{DCC85923-9BBC-44F3-93EA-10964A1898E0}" destId="{C29512E0-EBDA-4FD0-AE71-A97544254240}" srcOrd="6" destOrd="0" presId="urn:microsoft.com/office/officeart/2005/8/layout/default"/>
    <dgm:cxn modelId="{9A37DCA7-1E2E-4FB0-BAEE-773687C4627E}" type="presParOf" srcId="{DCC85923-9BBC-44F3-93EA-10964A1898E0}" destId="{2F671BE9-A7B2-4AE2-9640-2BB4EF7D29FA}" srcOrd="7" destOrd="0" presId="urn:microsoft.com/office/officeart/2005/8/layout/default"/>
    <dgm:cxn modelId="{80D8580E-7AFD-4A4C-BB79-BB110D20D3F6}" type="presParOf" srcId="{DCC85923-9BBC-44F3-93EA-10964A1898E0}" destId="{A209A6D8-0DB1-47DE-A3DE-BA9148B2E7BA}" srcOrd="8" destOrd="0" presId="urn:microsoft.com/office/officeart/2005/8/layout/default"/>
    <dgm:cxn modelId="{E5B7A7AB-2F69-4F02-83CD-110FFAE6C89F}" type="presParOf" srcId="{DCC85923-9BBC-44F3-93EA-10964A1898E0}" destId="{A1963473-5113-4BBE-9100-3B3A7731270F}" srcOrd="9" destOrd="0" presId="urn:microsoft.com/office/officeart/2005/8/layout/default"/>
    <dgm:cxn modelId="{2F658736-0650-4E3C-8F50-48071430B0D2}" type="presParOf" srcId="{DCC85923-9BBC-44F3-93EA-10964A1898E0}" destId="{9C53654F-7731-4278-90B5-CA3148DC214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51D450-1081-4E4B-AED5-343F903851D1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7201532F-211A-452E-A034-B36D951669CA}">
      <dgm:prSet phldrT="[Текст]" custT="1"/>
      <dgm:spPr/>
      <dgm:t>
        <a:bodyPr/>
        <a:lstStyle/>
        <a:p>
          <a:r>
            <a:rPr lang="uk-UA" sz="1800" u="none" dirty="0" smtClean="0"/>
            <a:t>Як управляти виконанням програми в середовищі</a:t>
          </a:r>
          <a:r>
            <a:rPr lang="uk-UA" sz="1800" i="1" u="none" dirty="0" smtClean="0"/>
            <a:t> </a:t>
          </a:r>
          <a:r>
            <a:rPr lang="uk-UA" sz="1800" i="1" u="none" dirty="0" err="1" smtClean="0"/>
            <a:t>Скретч</a:t>
          </a:r>
          <a:r>
            <a:rPr lang="uk-UA" sz="1800" i="1" u="none" dirty="0" smtClean="0"/>
            <a:t>?</a:t>
          </a:r>
          <a:endParaRPr lang="uk-UA" sz="1800" b="1" dirty="0"/>
        </a:p>
      </dgm:t>
    </dgm:pt>
    <dgm:pt modelId="{05C23397-62F9-45BF-811C-A79BD6CF727C}" type="parTrans" cxnId="{9D68122D-FD8D-4D2C-8A4D-7D2E5753C616}">
      <dgm:prSet/>
      <dgm:spPr/>
      <dgm:t>
        <a:bodyPr/>
        <a:lstStyle/>
        <a:p>
          <a:endParaRPr lang="uk-UA"/>
        </a:p>
      </dgm:t>
    </dgm:pt>
    <dgm:pt modelId="{098AB212-2361-4AEE-BC52-94C1BB50B798}" type="sibTrans" cxnId="{9D68122D-FD8D-4D2C-8A4D-7D2E5753C616}">
      <dgm:prSet/>
      <dgm:spPr/>
      <dgm:t>
        <a:bodyPr/>
        <a:lstStyle/>
        <a:p>
          <a:endParaRPr lang="uk-UA"/>
        </a:p>
      </dgm:t>
    </dgm:pt>
    <dgm:pt modelId="{063609C9-C9A4-46E0-82A3-7B9FB6FC72E2}">
      <dgm:prSet/>
      <dgm:spPr/>
      <dgm:t>
        <a:bodyPr/>
        <a:lstStyle/>
        <a:p>
          <a:r>
            <a:rPr lang="uk-UA" u="none" smtClean="0"/>
            <a:t>Коли в середовищі</a:t>
          </a:r>
          <a:r>
            <a:rPr lang="uk-UA" i="1" u="none" smtClean="0"/>
            <a:t> Скретч</a:t>
          </a:r>
          <a:r>
            <a:rPr lang="uk-UA" u="none" smtClean="0"/>
            <a:t> доцільно використовувати вбудований гра­фічний редактор? Назви три причини.</a:t>
          </a:r>
          <a:endParaRPr lang="uk-UA" u="none"/>
        </a:p>
      </dgm:t>
    </dgm:pt>
    <dgm:pt modelId="{4B18FD1A-A6E3-430F-B822-16632B0AE3CF}" type="parTrans" cxnId="{432C7E07-27C8-41B7-BFD4-8A58178BF83E}">
      <dgm:prSet/>
      <dgm:spPr/>
      <dgm:t>
        <a:bodyPr/>
        <a:lstStyle/>
        <a:p>
          <a:endParaRPr lang="uk-UA"/>
        </a:p>
      </dgm:t>
    </dgm:pt>
    <dgm:pt modelId="{878D2434-A15A-46E0-A3F3-63BE8BF98606}" type="sibTrans" cxnId="{432C7E07-27C8-41B7-BFD4-8A58178BF83E}">
      <dgm:prSet/>
      <dgm:spPr/>
      <dgm:t>
        <a:bodyPr/>
        <a:lstStyle/>
        <a:p>
          <a:endParaRPr lang="uk-UA"/>
        </a:p>
      </dgm:t>
    </dgm:pt>
    <dgm:pt modelId="{DDAE6E25-7769-40CC-A560-0F7E55F95FB6}">
      <dgm:prSet/>
      <dgm:spPr/>
      <dgm:t>
        <a:bodyPr/>
        <a:lstStyle/>
        <a:p>
          <a:r>
            <a:rPr lang="uk-UA" u="none" dirty="0" smtClean="0"/>
            <a:t>Які об'єкти можна використовувати в проекті, створеному в середовищі </a:t>
          </a:r>
          <a:r>
            <a:rPr lang="uk-UA" i="1" u="none" dirty="0" err="1" smtClean="0"/>
            <a:t>Скретч</a:t>
          </a:r>
          <a:r>
            <a:rPr lang="uk-UA" i="1" u="none" dirty="0" smtClean="0"/>
            <a:t>?</a:t>
          </a:r>
          <a:r>
            <a:rPr lang="uk-UA" u="none" dirty="0" smtClean="0"/>
            <a:t> Чи можуть об'єкти не бути пов'язаними з жодною подією на сцені?</a:t>
          </a:r>
          <a:endParaRPr lang="uk-UA" u="none" dirty="0"/>
        </a:p>
      </dgm:t>
    </dgm:pt>
    <dgm:pt modelId="{C4D96049-9519-4761-A910-C6C1BFC4E745}" type="parTrans" cxnId="{9B5DA359-9169-495E-8E2C-30DB9D4EE828}">
      <dgm:prSet/>
      <dgm:spPr/>
      <dgm:t>
        <a:bodyPr/>
        <a:lstStyle/>
        <a:p>
          <a:endParaRPr lang="uk-UA"/>
        </a:p>
      </dgm:t>
    </dgm:pt>
    <dgm:pt modelId="{5ECE03CB-3C5D-42D4-B8AA-EA7C3F1D3127}" type="sibTrans" cxnId="{9B5DA359-9169-495E-8E2C-30DB9D4EE828}">
      <dgm:prSet/>
      <dgm:spPr/>
      <dgm:t>
        <a:bodyPr/>
        <a:lstStyle/>
        <a:p>
          <a:endParaRPr lang="uk-UA"/>
        </a:p>
      </dgm:t>
    </dgm:pt>
    <dgm:pt modelId="{C65E0164-102B-4D3E-894D-47A4314A0F52}">
      <dgm:prSet/>
      <dgm:spPr/>
      <dgm:t>
        <a:bodyPr/>
        <a:lstStyle/>
        <a:p>
          <a:r>
            <a:rPr lang="uk-UA" u="none" dirty="0" smtClean="0"/>
            <a:t>Які команди слід використати при складанні програми в середовищі </a:t>
          </a:r>
          <a:r>
            <a:rPr lang="uk-UA" u="none" dirty="0" err="1" smtClean="0"/>
            <a:t>Скретч</a:t>
          </a:r>
          <a:r>
            <a:rPr lang="uk-UA" u="none" dirty="0" smtClean="0"/>
            <a:t>, щоб її виконавець переміщувався по сцені вгору-вниз?</a:t>
          </a:r>
          <a:endParaRPr lang="uk-UA" u="none" dirty="0"/>
        </a:p>
      </dgm:t>
    </dgm:pt>
    <dgm:pt modelId="{BFB552EC-70D3-4895-8A9B-8BF7FAD7DB87}" type="parTrans" cxnId="{5EEB5D26-EF9D-486C-86D9-946E793C0837}">
      <dgm:prSet/>
      <dgm:spPr/>
      <dgm:t>
        <a:bodyPr/>
        <a:lstStyle/>
        <a:p>
          <a:endParaRPr lang="uk-UA"/>
        </a:p>
      </dgm:t>
    </dgm:pt>
    <dgm:pt modelId="{F13DC045-518D-432D-9072-F629DF5CFC83}" type="sibTrans" cxnId="{5EEB5D26-EF9D-486C-86D9-946E793C0837}">
      <dgm:prSet/>
      <dgm:spPr/>
      <dgm:t>
        <a:bodyPr/>
        <a:lstStyle/>
        <a:p>
          <a:endParaRPr lang="uk-UA"/>
        </a:p>
      </dgm:t>
    </dgm:pt>
    <dgm:pt modelId="{B4E58EFB-9378-4FF2-A5E1-DF2D6D42D713}">
      <dgm:prSet/>
      <dgm:spPr/>
      <dgm:t>
        <a:bodyPr/>
        <a:lstStyle/>
        <a:p>
          <a:r>
            <a:rPr lang="uk-UA" u="none" dirty="0" smtClean="0"/>
            <a:t>У яку групу об'єднано команди, з яких можна скласти програму відтворення музичного уривку в середовищі</a:t>
          </a:r>
          <a:r>
            <a:rPr lang="uk-UA" i="1" u="none" dirty="0" smtClean="0"/>
            <a:t> </a:t>
          </a:r>
          <a:r>
            <a:rPr lang="uk-UA" i="1" u="none" dirty="0" err="1" smtClean="0"/>
            <a:t>Скретч</a:t>
          </a:r>
          <a:r>
            <a:rPr lang="uk-UA" i="1" u="none" dirty="0" smtClean="0"/>
            <a:t>?</a:t>
          </a:r>
          <a:endParaRPr lang="uk-UA" u="none" dirty="0"/>
        </a:p>
      </dgm:t>
    </dgm:pt>
    <dgm:pt modelId="{BAE1B598-9ED9-4E28-8123-8BC479E1A31D}" type="parTrans" cxnId="{1AC90FF2-B9E2-4CA9-BE7F-7D6A7F074815}">
      <dgm:prSet/>
      <dgm:spPr/>
      <dgm:t>
        <a:bodyPr/>
        <a:lstStyle/>
        <a:p>
          <a:endParaRPr lang="uk-UA"/>
        </a:p>
      </dgm:t>
    </dgm:pt>
    <dgm:pt modelId="{2E31055F-B36C-4183-95A7-BB05F71E49D8}" type="sibTrans" cxnId="{1AC90FF2-B9E2-4CA9-BE7F-7D6A7F074815}">
      <dgm:prSet/>
      <dgm:spPr/>
      <dgm:t>
        <a:bodyPr/>
        <a:lstStyle/>
        <a:p>
          <a:endParaRPr lang="uk-UA"/>
        </a:p>
      </dgm:t>
    </dgm:pt>
    <dgm:pt modelId="{00CE0533-2F00-4F92-AA46-2918384A69CF}">
      <dgm:prSet/>
      <dgm:spPr/>
      <dgm:t>
        <a:bodyPr/>
        <a:lstStyle/>
        <a:p>
          <a:r>
            <a:rPr lang="uk-UA" u="none" dirty="0" smtClean="0"/>
            <a:t>Які </a:t>
          </a:r>
          <a:r>
            <a:rPr lang="uk-UA" u="none" dirty="0" err="1" smtClean="0"/>
            <a:t>дї</a:t>
          </a:r>
          <a:r>
            <a:rPr lang="uk-UA" u="none" dirty="0" smtClean="0"/>
            <a:t> слід виконати, щоб виконавець змінював свій вигляд, під час ви­конання програми в середовищі</a:t>
          </a:r>
          <a:r>
            <a:rPr lang="uk-UA" i="1" u="none" dirty="0" smtClean="0"/>
            <a:t> </a:t>
          </a:r>
          <a:r>
            <a:rPr lang="uk-UA" i="1" u="none" dirty="0" err="1" smtClean="0"/>
            <a:t>Скретч</a:t>
          </a:r>
          <a:r>
            <a:rPr lang="uk-UA" i="1" u="none" dirty="0" smtClean="0"/>
            <a:t>?</a:t>
          </a:r>
          <a:endParaRPr lang="uk-UA" u="none" dirty="0"/>
        </a:p>
      </dgm:t>
    </dgm:pt>
    <dgm:pt modelId="{8C82F350-CB66-419B-9E41-90B2DA7E32B9}" type="parTrans" cxnId="{324DCE78-A6BC-4FBC-A0F7-F77AA5F7A2DC}">
      <dgm:prSet/>
      <dgm:spPr/>
      <dgm:t>
        <a:bodyPr/>
        <a:lstStyle/>
        <a:p>
          <a:endParaRPr lang="uk-UA"/>
        </a:p>
      </dgm:t>
    </dgm:pt>
    <dgm:pt modelId="{4CCA5D04-2F91-4A39-B2AD-0E7DFAB940B6}" type="sibTrans" cxnId="{324DCE78-A6BC-4FBC-A0F7-F77AA5F7A2DC}">
      <dgm:prSet/>
      <dgm:spPr/>
      <dgm:t>
        <a:bodyPr/>
        <a:lstStyle/>
        <a:p>
          <a:endParaRPr lang="uk-UA"/>
        </a:p>
      </dgm:t>
    </dgm:pt>
    <dgm:pt modelId="{0892AA73-3A49-465B-AC14-A9EA1817093E}">
      <dgm:prSet/>
      <dgm:spPr/>
      <dgm:t>
        <a:bodyPr/>
        <a:lstStyle/>
        <a:p>
          <a:r>
            <a:rPr lang="uk-UA" u="none" dirty="0" smtClean="0"/>
            <a:t>Чи можна вважати, що команди із групи</a:t>
          </a:r>
          <a:r>
            <a:rPr lang="uk-UA" i="1" u="none" dirty="0" smtClean="0"/>
            <a:t> Олівець</a:t>
          </a:r>
          <a:r>
            <a:rPr lang="uk-UA" u="none" dirty="0" smtClean="0"/>
            <a:t> складають систему команд виконавця алгоритмів малювання в середовищі</a:t>
          </a:r>
          <a:r>
            <a:rPr lang="uk-UA" i="1" u="none" dirty="0" smtClean="0"/>
            <a:t> </a:t>
          </a:r>
          <a:r>
            <a:rPr lang="uk-UA" i="1" u="none" dirty="0" err="1" smtClean="0"/>
            <a:t>Скретч</a:t>
          </a:r>
          <a:r>
            <a:rPr lang="uk-UA" i="1" u="none" dirty="0" smtClean="0"/>
            <a:t>?</a:t>
          </a:r>
          <a:endParaRPr lang="uk-UA" u="none" dirty="0"/>
        </a:p>
      </dgm:t>
    </dgm:pt>
    <dgm:pt modelId="{AD2080E7-D502-4BAE-8829-9C5BA5265AE1}" type="parTrans" cxnId="{53210237-3334-4BBE-9826-B070E7CA29A1}">
      <dgm:prSet/>
      <dgm:spPr/>
      <dgm:t>
        <a:bodyPr/>
        <a:lstStyle/>
        <a:p>
          <a:endParaRPr lang="uk-UA"/>
        </a:p>
      </dgm:t>
    </dgm:pt>
    <dgm:pt modelId="{4E28AAE2-4A66-4DB0-A0EB-C63BD0DC2226}" type="sibTrans" cxnId="{53210237-3334-4BBE-9826-B070E7CA29A1}">
      <dgm:prSet/>
      <dgm:spPr/>
      <dgm:t>
        <a:bodyPr/>
        <a:lstStyle/>
        <a:p>
          <a:endParaRPr lang="uk-UA"/>
        </a:p>
      </dgm:t>
    </dgm:pt>
    <dgm:pt modelId="{FC12111D-B302-4466-A67A-4E5802589CF6}" type="pres">
      <dgm:prSet presAssocID="{9551D450-1081-4E4B-AED5-343F903851D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3F618DC-2E48-4EA7-839E-70A0B80B508D}" type="pres">
      <dgm:prSet presAssocID="{7201532F-211A-452E-A034-B36D951669CA}" presName="node" presStyleLbl="node1" presStyleIdx="0" presStyleCnt="7" custScaleX="10807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34A13E9-9100-4957-8E4C-564E52DCA20D}" type="pres">
      <dgm:prSet presAssocID="{098AB212-2361-4AEE-BC52-94C1BB50B798}" presName="sibTrans" presStyleCnt="0"/>
      <dgm:spPr/>
    </dgm:pt>
    <dgm:pt modelId="{614F55C2-D210-49C7-8B14-67FE8AB80902}" type="pres">
      <dgm:prSet presAssocID="{063609C9-C9A4-46E0-82A3-7B9FB6FC72E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D64EC0F-3DB5-48F0-B628-233269CF082E}" type="pres">
      <dgm:prSet presAssocID="{878D2434-A15A-46E0-A3F3-63BE8BF98606}" presName="sibTrans" presStyleCnt="0"/>
      <dgm:spPr/>
    </dgm:pt>
    <dgm:pt modelId="{95E1BE8F-D5E7-42DE-B305-C101BEF3E717}" type="pres">
      <dgm:prSet presAssocID="{DDAE6E25-7769-40CC-A560-0F7E55F95FB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997FE44-0476-4E89-B916-1A40670B8294}" type="pres">
      <dgm:prSet presAssocID="{5ECE03CB-3C5D-42D4-B8AA-EA7C3F1D3127}" presName="sibTrans" presStyleCnt="0"/>
      <dgm:spPr/>
    </dgm:pt>
    <dgm:pt modelId="{E551AFB8-AB82-40E6-8473-50AFEF237BD5}" type="pres">
      <dgm:prSet presAssocID="{C65E0164-102B-4D3E-894D-47A4314A0F52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DCE83F8-7119-40D2-8B64-5CA7FE938635}" type="pres">
      <dgm:prSet presAssocID="{F13DC045-518D-432D-9072-F629DF5CFC83}" presName="sibTrans" presStyleCnt="0"/>
      <dgm:spPr/>
    </dgm:pt>
    <dgm:pt modelId="{BFDD8005-B5A9-4CD7-B8E7-CE9BFD206916}" type="pres">
      <dgm:prSet presAssocID="{B4E58EFB-9378-4FF2-A5E1-DF2D6D42D71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91C4E17-5CD5-44D7-BBC3-7BBEA3ABF812}" type="pres">
      <dgm:prSet presAssocID="{2E31055F-B36C-4183-95A7-BB05F71E49D8}" presName="sibTrans" presStyleCnt="0"/>
      <dgm:spPr/>
    </dgm:pt>
    <dgm:pt modelId="{FBC69D5D-C2A8-4CB0-9F1C-F0FE2449E0FD}" type="pres">
      <dgm:prSet presAssocID="{00CE0533-2F00-4F92-AA46-2918384A69CF}" presName="node" presStyleLbl="node1" presStyleIdx="5" presStyleCnt="7" custScaleX="10812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4C2EA92-59F3-4827-855F-D03082A38354}" type="pres">
      <dgm:prSet presAssocID="{4CCA5D04-2F91-4A39-B2AD-0E7DFAB940B6}" presName="sibTrans" presStyleCnt="0"/>
      <dgm:spPr/>
    </dgm:pt>
    <dgm:pt modelId="{1B3E5183-F89B-4771-8CE1-35AA681BDD26}" type="pres">
      <dgm:prSet presAssocID="{0892AA73-3A49-465B-AC14-A9EA1817093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24DCE78-A6BC-4FBC-A0F7-F77AA5F7A2DC}" srcId="{9551D450-1081-4E4B-AED5-343F903851D1}" destId="{00CE0533-2F00-4F92-AA46-2918384A69CF}" srcOrd="5" destOrd="0" parTransId="{8C82F350-CB66-419B-9E41-90B2DA7E32B9}" sibTransId="{4CCA5D04-2F91-4A39-B2AD-0E7DFAB940B6}"/>
    <dgm:cxn modelId="{595FFDF2-6F79-44EB-9D9E-B83A5DB260D0}" type="presOf" srcId="{063609C9-C9A4-46E0-82A3-7B9FB6FC72E2}" destId="{614F55C2-D210-49C7-8B14-67FE8AB80902}" srcOrd="0" destOrd="0" presId="urn:microsoft.com/office/officeart/2005/8/layout/default"/>
    <dgm:cxn modelId="{9B5DA359-9169-495E-8E2C-30DB9D4EE828}" srcId="{9551D450-1081-4E4B-AED5-343F903851D1}" destId="{DDAE6E25-7769-40CC-A560-0F7E55F95FB6}" srcOrd="2" destOrd="0" parTransId="{C4D96049-9519-4761-A910-C6C1BFC4E745}" sibTransId="{5ECE03CB-3C5D-42D4-B8AA-EA7C3F1D3127}"/>
    <dgm:cxn modelId="{4B75D83F-FD4D-45F4-8187-9735BBA25324}" type="presOf" srcId="{7201532F-211A-452E-A034-B36D951669CA}" destId="{F3F618DC-2E48-4EA7-839E-70A0B80B508D}" srcOrd="0" destOrd="0" presId="urn:microsoft.com/office/officeart/2005/8/layout/default"/>
    <dgm:cxn modelId="{684E474E-7AD6-49B6-B9D8-30B4226E9FE1}" type="presOf" srcId="{0892AA73-3A49-465B-AC14-A9EA1817093E}" destId="{1B3E5183-F89B-4771-8CE1-35AA681BDD26}" srcOrd="0" destOrd="0" presId="urn:microsoft.com/office/officeart/2005/8/layout/default"/>
    <dgm:cxn modelId="{4A1CFA69-3648-4F7C-A32A-EF5E02DF2862}" type="presOf" srcId="{DDAE6E25-7769-40CC-A560-0F7E55F95FB6}" destId="{95E1BE8F-D5E7-42DE-B305-C101BEF3E717}" srcOrd="0" destOrd="0" presId="urn:microsoft.com/office/officeart/2005/8/layout/default"/>
    <dgm:cxn modelId="{9D68122D-FD8D-4D2C-8A4D-7D2E5753C616}" srcId="{9551D450-1081-4E4B-AED5-343F903851D1}" destId="{7201532F-211A-452E-A034-B36D951669CA}" srcOrd="0" destOrd="0" parTransId="{05C23397-62F9-45BF-811C-A79BD6CF727C}" sibTransId="{098AB212-2361-4AEE-BC52-94C1BB50B798}"/>
    <dgm:cxn modelId="{1AC90FF2-B9E2-4CA9-BE7F-7D6A7F074815}" srcId="{9551D450-1081-4E4B-AED5-343F903851D1}" destId="{B4E58EFB-9378-4FF2-A5E1-DF2D6D42D713}" srcOrd="4" destOrd="0" parTransId="{BAE1B598-9ED9-4E28-8123-8BC479E1A31D}" sibTransId="{2E31055F-B36C-4183-95A7-BB05F71E49D8}"/>
    <dgm:cxn modelId="{53210237-3334-4BBE-9826-B070E7CA29A1}" srcId="{9551D450-1081-4E4B-AED5-343F903851D1}" destId="{0892AA73-3A49-465B-AC14-A9EA1817093E}" srcOrd="6" destOrd="0" parTransId="{AD2080E7-D502-4BAE-8829-9C5BA5265AE1}" sibTransId="{4E28AAE2-4A66-4DB0-A0EB-C63BD0DC2226}"/>
    <dgm:cxn modelId="{7C8DCCB9-5BB5-461E-9EE0-36FA5C670DB4}" type="presOf" srcId="{C65E0164-102B-4D3E-894D-47A4314A0F52}" destId="{E551AFB8-AB82-40E6-8473-50AFEF237BD5}" srcOrd="0" destOrd="0" presId="urn:microsoft.com/office/officeart/2005/8/layout/default"/>
    <dgm:cxn modelId="{D99421D7-79E5-42FB-9F71-0528042DCE4E}" type="presOf" srcId="{B4E58EFB-9378-4FF2-A5E1-DF2D6D42D713}" destId="{BFDD8005-B5A9-4CD7-B8E7-CE9BFD206916}" srcOrd="0" destOrd="0" presId="urn:microsoft.com/office/officeart/2005/8/layout/default"/>
    <dgm:cxn modelId="{DFA7A5EE-DF4F-45DC-80A7-FF72F4F64E4C}" type="presOf" srcId="{9551D450-1081-4E4B-AED5-343F903851D1}" destId="{FC12111D-B302-4466-A67A-4E5802589CF6}" srcOrd="0" destOrd="0" presId="urn:microsoft.com/office/officeart/2005/8/layout/default"/>
    <dgm:cxn modelId="{432C7E07-27C8-41B7-BFD4-8A58178BF83E}" srcId="{9551D450-1081-4E4B-AED5-343F903851D1}" destId="{063609C9-C9A4-46E0-82A3-7B9FB6FC72E2}" srcOrd="1" destOrd="0" parTransId="{4B18FD1A-A6E3-430F-B822-16632B0AE3CF}" sibTransId="{878D2434-A15A-46E0-A3F3-63BE8BF98606}"/>
    <dgm:cxn modelId="{5EEB5D26-EF9D-486C-86D9-946E793C0837}" srcId="{9551D450-1081-4E4B-AED5-343F903851D1}" destId="{C65E0164-102B-4D3E-894D-47A4314A0F52}" srcOrd="3" destOrd="0" parTransId="{BFB552EC-70D3-4895-8A9B-8BF7FAD7DB87}" sibTransId="{F13DC045-518D-432D-9072-F629DF5CFC83}"/>
    <dgm:cxn modelId="{32B55088-0EB5-42ED-8ABD-5F543C68EB50}" type="presOf" srcId="{00CE0533-2F00-4F92-AA46-2918384A69CF}" destId="{FBC69D5D-C2A8-4CB0-9F1C-F0FE2449E0FD}" srcOrd="0" destOrd="0" presId="urn:microsoft.com/office/officeart/2005/8/layout/default"/>
    <dgm:cxn modelId="{024B0140-4A78-4BCA-B906-DE313995EBE5}" type="presParOf" srcId="{FC12111D-B302-4466-A67A-4E5802589CF6}" destId="{F3F618DC-2E48-4EA7-839E-70A0B80B508D}" srcOrd="0" destOrd="0" presId="urn:microsoft.com/office/officeart/2005/8/layout/default"/>
    <dgm:cxn modelId="{20D67315-BCD3-4506-AF90-A8781D6DFB2B}" type="presParOf" srcId="{FC12111D-B302-4466-A67A-4E5802589CF6}" destId="{A34A13E9-9100-4957-8E4C-564E52DCA20D}" srcOrd="1" destOrd="0" presId="urn:microsoft.com/office/officeart/2005/8/layout/default"/>
    <dgm:cxn modelId="{B10F106C-EB48-4674-86A4-18F5DC29F223}" type="presParOf" srcId="{FC12111D-B302-4466-A67A-4E5802589CF6}" destId="{614F55C2-D210-49C7-8B14-67FE8AB80902}" srcOrd="2" destOrd="0" presId="urn:microsoft.com/office/officeart/2005/8/layout/default"/>
    <dgm:cxn modelId="{F6987AC4-41D8-4C56-AF55-DBAEC8843D54}" type="presParOf" srcId="{FC12111D-B302-4466-A67A-4E5802589CF6}" destId="{BD64EC0F-3DB5-48F0-B628-233269CF082E}" srcOrd="3" destOrd="0" presId="urn:microsoft.com/office/officeart/2005/8/layout/default"/>
    <dgm:cxn modelId="{DBDA00CA-A5E8-4BED-B8E9-B1B1247B732B}" type="presParOf" srcId="{FC12111D-B302-4466-A67A-4E5802589CF6}" destId="{95E1BE8F-D5E7-42DE-B305-C101BEF3E717}" srcOrd="4" destOrd="0" presId="urn:microsoft.com/office/officeart/2005/8/layout/default"/>
    <dgm:cxn modelId="{0FACF8BD-126A-4F20-8651-C11C617116F9}" type="presParOf" srcId="{FC12111D-B302-4466-A67A-4E5802589CF6}" destId="{1997FE44-0476-4E89-B916-1A40670B8294}" srcOrd="5" destOrd="0" presId="urn:microsoft.com/office/officeart/2005/8/layout/default"/>
    <dgm:cxn modelId="{841D9BBC-EB64-4933-A006-22148DA64C73}" type="presParOf" srcId="{FC12111D-B302-4466-A67A-4E5802589CF6}" destId="{E551AFB8-AB82-40E6-8473-50AFEF237BD5}" srcOrd="6" destOrd="0" presId="urn:microsoft.com/office/officeart/2005/8/layout/default"/>
    <dgm:cxn modelId="{BB9DEA7C-65C2-4C65-B271-E4D7AD30C52E}" type="presParOf" srcId="{FC12111D-B302-4466-A67A-4E5802589CF6}" destId="{9DCE83F8-7119-40D2-8B64-5CA7FE938635}" srcOrd="7" destOrd="0" presId="urn:microsoft.com/office/officeart/2005/8/layout/default"/>
    <dgm:cxn modelId="{AB94012F-40F9-40CC-9568-FBEC78BBE73F}" type="presParOf" srcId="{FC12111D-B302-4466-A67A-4E5802589CF6}" destId="{BFDD8005-B5A9-4CD7-B8E7-CE9BFD206916}" srcOrd="8" destOrd="0" presId="urn:microsoft.com/office/officeart/2005/8/layout/default"/>
    <dgm:cxn modelId="{E6C2DCF9-9FC2-4287-9162-2F61CD3991DF}" type="presParOf" srcId="{FC12111D-B302-4466-A67A-4E5802589CF6}" destId="{291C4E17-5CD5-44D7-BBC3-7BBEA3ABF812}" srcOrd="9" destOrd="0" presId="urn:microsoft.com/office/officeart/2005/8/layout/default"/>
    <dgm:cxn modelId="{22E1C64C-1B4A-44C4-9F8A-1218BEA00130}" type="presParOf" srcId="{FC12111D-B302-4466-A67A-4E5802589CF6}" destId="{FBC69D5D-C2A8-4CB0-9F1C-F0FE2449E0FD}" srcOrd="10" destOrd="0" presId="urn:microsoft.com/office/officeart/2005/8/layout/default"/>
    <dgm:cxn modelId="{269145A9-E1EF-4553-B671-E6417E9C0D40}" type="presParOf" srcId="{FC12111D-B302-4466-A67A-4E5802589CF6}" destId="{F4C2EA92-59F3-4827-855F-D03082A38354}" srcOrd="11" destOrd="0" presId="urn:microsoft.com/office/officeart/2005/8/layout/default"/>
    <dgm:cxn modelId="{A4D7120E-0141-4896-9A17-10E8B68D23E3}" type="presParOf" srcId="{FC12111D-B302-4466-A67A-4E5802589CF6}" destId="{1B3E5183-F89B-4771-8CE1-35AA681BDD26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1D890E-1273-470B-9C88-D6E5AC11FAE1}" type="doc">
      <dgm:prSet loTypeId="urn:microsoft.com/office/officeart/2008/layout/Lin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uk-UA"/>
        </a:p>
      </dgm:t>
    </dgm:pt>
    <dgm:pt modelId="{B07EC078-B90F-4FFF-9314-B9808FF2DB77}">
      <dgm:prSet phldrT="[Текст]"/>
      <dgm:spPr/>
      <dgm:t>
        <a:bodyPr/>
        <a:lstStyle/>
        <a:p>
          <a:r>
            <a:rPr lang="ru-RU" dirty="0" err="1" smtClean="0"/>
            <a:t>Запропонуйте</a:t>
          </a:r>
          <a:r>
            <a:rPr lang="ru-RU" dirty="0" smtClean="0"/>
            <a:t> один одному </a:t>
          </a:r>
          <a:r>
            <a:rPr lang="ru-RU" dirty="0" err="1" smtClean="0"/>
            <a:t>запитання</a:t>
          </a:r>
          <a:r>
            <a:rPr lang="ru-RU" dirty="0" smtClean="0"/>
            <a:t>, </a:t>
          </a:r>
          <a:r>
            <a:rPr lang="ru-RU" dirty="0" err="1" smtClean="0"/>
            <a:t>відповідями</a:t>
          </a:r>
          <a:r>
            <a:rPr lang="ru-RU" dirty="0" smtClean="0"/>
            <a:t> на </a:t>
          </a:r>
          <a:r>
            <a:rPr lang="ru-RU" dirty="0" err="1" smtClean="0"/>
            <a:t>які</a:t>
          </a:r>
          <a:r>
            <a:rPr lang="ru-RU" dirty="0" smtClean="0"/>
            <a:t> </a:t>
          </a:r>
          <a:r>
            <a:rPr lang="ru-RU" dirty="0" err="1" smtClean="0"/>
            <a:t>були</a:t>
          </a:r>
          <a:r>
            <a:rPr lang="ru-RU" dirty="0" smtClean="0"/>
            <a:t> б слова </a:t>
          </a:r>
          <a:r>
            <a:rPr lang="ru-RU" dirty="0" err="1" smtClean="0"/>
            <a:t>зі</a:t>
          </a:r>
          <a:r>
            <a:rPr lang="ru-RU" dirty="0" smtClean="0"/>
            <a:t> списку:</a:t>
          </a:r>
          <a:endParaRPr lang="uk-UA" dirty="0"/>
        </a:p>
      </dgm:t>
    </dgm:pt>
    <dgm:pt modelId="{D02F953C-DCF3-4197-A498-829455D13B5A}" type="parTrans" cxnId="{59EC4268-0347-44D2-9D9B-6364E9746828}">
      <dgm:prSet/>
      <dgm:spPr/>
      <dgm:t>
        <a:bodyPr/>
        <a:lstStyle/>
        <a:p>
          <a:endParaRPr lang="uk-UA"/>
        </a:p>
      </dgm:t>
    </dgm:pt>
    <dgm:pt modelId="{0E340253-B5D0-4E0F-86CF-935ACD57FBF7}" type="sibTrans" cxnId="{59EC4268-0347-44D2-9D9B-6364E9746828}">
      <dgm:prSet/>
      <dgm:spPr/>
      <dgm:t>
        <a:bodyPr/>
        <a:lstStyle/>
        <a:p>
          <a:endParaRPr lang="uk-UA"/>
        </a:p>
      </dgm:t>
    </dgm:pt>
    <dgm:pt modelId="{7E035840-5F2C-4392-85F0-AB55EDF9D0CA}">
      <dgm:prSet phldrT="[Текст]" custT="1"/>
      <dgm:spPr/>
      <dgm:t>
        <a:bodyPr/>
        <a:lstStyle/>
        <a:p>
          <a:r>
            <a:rPr lang="ru-RU" sz="1600" b="1" dirty="0" err="1" smtClean="0"/>
            <a:t>виконавець</a:t>
          </a:r>
          <a:r>
            <a:rPr lang="ru-RU" sz="1600" b="1" dirty="0" smtClean="0"/>
            <a:t>, </a:t>
          </a:r>
          <a:endParaRPr lang="uk-UA" sz="1600" b="1" dirty="0"/>
        </a:p>
      </dgm:t>
    </dgm:pt>
    <dgm:pt modelId="{580205FB-EECC-4756-B9AA-B4DD3AA2D39E}" type="parTrans" cxnId="{E5BEB6E0-1C3E-4D10-A1D1-6A4CD681863B}">
      <dgm:prSet/>
      <dgm:spPr/>
      <dgm:t>
        <a:bodyPr/>
        <a:lstStyle/>
        <a:p>
          <a:endParaRPr lang="uk-UA"/>
        </a:p>
      </dgm:t>
    </dgm:pt>
    <dgm:pt modelId="{31B64EB8-B46D-4640-9A07-72C4E8141967}" type="sibTrans" cxnId="{E5BEB6E0-1C3E-4D10-A1D1-6A4CD681863B}">
      <dgm:prSet/>
      <dgm:spPr/>
      <dgm:t>
        <a:bodyPr/>
        <a:lstStyle/>
        <a:p>
          <a:endParaRPr lang="uk-UA"/>
        </a:p>
      </dgm:t>
    </dgm:pt>
    <dgm:pt modelId="{938F579E-4CC2-4538-A289-43D83277B179}">
      <dgm:prSet phldrT="[Текст]" custT="1"/>
      <dgm:spPr/>
      <dgm:t>
        <a:bodyPr/>
        <a:lstStyle/>
        <a:p>
          <a:r>
            <a:rPr lang="ru-RU" sz="1600" b="1" dirty="0" smtClean="0"/>
            <a:t>образ, </a:t>
          </a:r>
          <a:endParaRPr lang="uk-UA" sz="1600" b="1" dirty="0"/>
        </a:p>
      </dgm:t>
    </dgm:pt>
    <dgm:pt modelId="{9CFD3C43-8C5F-4F3D-8571-1CCB0DD8F9DF}" type="parTrans" cxnId="{C91F9B66-EA24-4F56-B502-A247DE9D891E}">
      <dgm:prSet/>
      <dgm:spPr/>
      <dgm:t>
        <a:bodyPr/>
        <a:lstStyle/>
        <a:p>
          <a:endParaRPr lang="uk-UA"/>
        </a:p>
      </dgm:t>
    </dgm:pt>
    <dgm:pt modelId="{3ADE63EC-4C88-431B-A043-57714BF70BB2}" type="sibTrans" cxnId="{C91F9B66-EA24-4F56-B502-A247DE9D891E}">
      <dgm:prSet/>
      <dgm:spPr/>
      <dgm:t>
        <a:bodyPr/>
        <a:lstStyle/>
        <a:p>
          <a:endParaRPr lang="uk-UA"/>
        </a:p>
      </dgm:t>
    </dgm:pt>
    <dgm:pt modelId="{0F37A220-45E9-45ED-885A-8564524B0E60}">
      <dgm:prSet phldrT="[Текст]" custT="1"/>
      <dgm:spPr/>
      <dgm:t>
        <a:bodyPr/>
        <a:lstStyle/>
        <a:p>
          <a:r>
            <a:rPr lang="ru-RU" sz="1600" b="1" dirty="0" err="1" smtClean="0"/>
            <a:t>об'єкт</a:t>
          </a:r>
          <a:r>
            <a:rPr lang="ru-RU" sz="1600" b="1" dirty="0" smtClean="0"/>
            <a:t>, </a:t>
          </a:r>
          <a:endParaRPr lang="uk-UA" sz="1600" b="1" dirty="0"/>
        </a:p>
      </dgm:t>
    </dgm:pt>
    <dgm:pt modelId="{F4F5852E-5E49-4B82-9FAC-44CEACD26C38}" type="parTrans" cxnId="{81D74DA0-755F-48DC-B99D-C6954E249CCE}">
      <dgm:prSet/>
      <dgm:spPr/>
      <dgm:t>
        <a:bodyPr/>
        <a:lstStyle/>
        <a:p>
          <a:endParaRPr lang="uk-UA"/>
        </a:p>
      </dgm:t>
    </dgm:pt>
    <dgm:pt modelId="{9D2BA613-759B-4ACD-ADF0-0B5DFC4566CF}" type="sibTrans" cxnId="{81D74DA0-755F-48DC-B99D-C6954E249CCE}">
      <dgm:prSet/>
      <dgm:spPr/>
      <dgm:t>
        <a:bodyPr/>
        <a:lstStyle/>
        <a:p>
          <a:endParaRPr lang="uk-UA"/>
        </a:p>
      </dgm:t>
    </dgm:pt>
    <dgm:pt modelId="{82E6C760-BDFE-4F6D-A60F-5EE685F8C3E7}">
      <dgm:prSet phldrT="[Текст]" custT="1"/>
      <dgm:spPr/>
      <dgm:t>
        <a:bodyPr/>
        <a:lstStyle/>
        <a:p>
          <a:r>
            <a:rPr lang="ru-RU" sz="1600" b="1" dirty="0" err="1" smtClean="0"/>
            <a:t>подія</a:t>
          </a:r>
          <a:r>
            <a:rPr lang="ru-RU" sz="1600" b="1" dirty="0" smtClean="0"/>
            <a:t>, </a:t>
          </a:r>
          <a:endParaRPr lang="uk-UA" sz="1600" b="1" dirty="0"/>
        </a:p>
      </dgm:t>
    </dgm:pt>
    <dgm:pt modelId="{5EF120BA-1521-40D5-9753-B08B4D58CA1D}" type="parTrans" cxnId="{122679FD-C0A6-4BB4-83C8-707C8AE3315B}">
      <dgm:prSet/>
      <dgm:spPr/>
      <dgm:t>
        <a:bodyPr/>
        <a:lstStyle/>
        <a:p>
          <a:endParaRPr lang="uk-UA"/>
        </a:p>
      </dgm:t>
    </dgm:pt>
    <dgm:pt modelId="{AD6824E0-3518-4A3C-A16B-0BA111A8C9FA}" type="sibTrans" cxnId="{122679FD-C0A6-4BB4-83C8-707C8AE3315B}">
      <dgm:prSet/>
      <dgm:spPr/>
      <dgm:t>
        <a:bodyPr/>
        <a:lstStyle/>
        <a:p>
          <a:endParaRPr lang="uk-UA"/>
        </a:p>
      </dgm:t>
    </dgm:pt>
    <dgm:pt modelId="{F60B0C75-8151-4BB2-8395-930F3C52D002}">
      <dgm:prSet phldrT="[Текст]" custT="1"/>
      <dgm:spPr/>
      <dgm:t>
        <a:bodyPr/>
        <a:lstStyle/>
        <a:p>
          <a:r>
            <a:rPr lang="ru-RU" sz="1600" b="1" dirty="0" smtClean="0"/>
            <a:t>команда, </a:t>
          </a:r>
          <a:endParaRPr lang="uk-UA" sz="1600" b="1" dirty="0"/>
        </a:p>
      </dgm:t>
    </dgm:pt>
    <dgm:pt modelId="{CA8CE051-DEBF-44C5-B4F8-EA850F46DD99}" type="parTrans" cxnId="{D8162F0A-DEF5-4CA0-9588-497FD8D62A95}">
      <dgm:prSet/>
      <dgm:spPr/>
      <dgm:t>
        <a:bodyPr/>
        <a:lstStyle/>
        <a:p>
          <a:endParaRPr lang="uk-UA"/>
        </a:p>
      </dgm:t>
    </dgm:pt>
    <dgm:pt modelId="{361CB9FC-EA42-48E5-9DB7-F2CABBA14030}" type="sibTrans" cxnId="{D8162F0A-DEF5-4CA0-9588-497FD8D62A95}">
      <dgm:prSet/>
      <dgm:spPr/>
      <dgm:t>
        <a:bodyPr/>
        <a:lstStyle/>
        <a:p>
          <a:endParaRPr lang="uk-UA"/>
        </a:p>
      </dgm:t>
    </dgm:pt>
    <dgm:pt modelId="{2A70D80E-E0DF-442E-9E1D-BBF01A832988}">
      <dgm:prSet phldrT="[Текст]" custT="1"/>
      <dgm:spPr/>
      <dgm:t>
        <a:bodyPr/>
        <a:lstStyle/>
        <a:p>
          <a:r>
            <a:rPr lang="ru-RU" sz="1600" b="1" dirty="0" err="1" smtClean="0"/>
            <a:t>група</a:t>
          </a:r>
          <a:r>
            <a:rPr lang="ru-RU" sz="1600" b="1" dirty="0" smtClean="0"/>
            <a:t> команд,</a:t>
          </a:r>
          <a:endParaRPr lang="uk-UA" sz="1600" b="1" dirty="0"/>
        </a:p>
      </dgm:t>
    </dgm:pt>
    <dgm:pt modelId="{F8E42DD9-DBE0-4E55-85AA-90C3773E7227}" type="parTrans" cxnId="{FE0E9F18-74EF-4954-A322-2D0E020E0D9C}">
      <dgm:prSet/>
      <dgm:spPr/>
      <dgm:t>
        <a:bodyPr/>
        <a:lstStyle/>
        <a:p>
          <a:endParaRPr lang="uk-UA"/>
        </a:p>
      </dgm:t>
    </dgm:pt>
    <dgm:pt modelId="{582AFF1C-9F71-4C02-AD57-127C5AC2CFFC}" type="sibTrans" cxnId="{FE0E9F18-74EF-4954-A322-2D0E020E0D9C}">
      <dgm:prSet/>
      <dgm:spPr/>
      <dgm:t>
        <a:bodyPr/>
        <a:lstStyle/>
        <a:p>
          <a:endParaRPr lang="uk-UA"/>
        </a:p>
      </dgm:t>
    </dgm:pt>
    <dgm:pt modelId="{0B5F6E78-25FF-4E9B-82F6-21F983BE4F43}">
      <dgm:prSet phldrT="[Текст]" custT="1"/>
      <dgm:spPr/>
      <dgm:t>
        <a:bodyPr/>
        <a:lstStyle/>
        <a:p>
          <a:r>
            <a:rPr lang="ru-RU" sz="1600" b="1" dirty="0" smtClean="0"/>
            <a:t>параметр </a:t>
          </a:r>
          <a:r>
            <a:rPr lang="ru-RU" sz="1600" b="1" dirty="0" err="1" smtClean="0"/>
            <a:t>команди</a:t>
          </a:r>
          <a:r>
            <a:rPr lang="ru-RU" sz="1600" b="1" dirty="0" smtClean="0"/>
            <a:t>, </a:t>
          </a:r>
          <a:endParaRPr lang="uk-UA" sz="1600" b="1" dirty="0"/>
        </a:p>
      </dgm:t>
    </dgm:pt>
    <dgm:pt modelId="{6C279C11-4008-4655-BD06-3AB1A4A5386A}" type="parTrans" cxnId="{FF0802C2-C398-4997-AEFC-2B3DC369DFE9}">
      <dgm:prSet/>
      <dgm:spPr/>
      <dgm:t>
        <a:bodyPr/>
        <a:lstStyle/>
        <a:p>
          <a:endParaRPr lang="uk-UA"/>
        </a:p>
      </dgm:t>
    </dgm:pt>
    <dgm:pt modelId="{2A58C4BB-D45E-4DB3-8207-7EF18F431AC5}" type="sibTrans" cxnId="{FF0802C2-C398-4997-AEFC-2B3DC369DFE9}">
      <dgm:prSet/>
      <dgm:spPr/>
      <dgm:t>
        <a:bodyPr/>
        <a:lstStyle/>
        <a:p>
          <a:endParaRPr lang="uk-UA"/>
        </a:p>
      </dgm:t>
    </dgm:pt>
    <dgm:pt modelId="{97289332-A5EC-4ED9-89D2-2AF707A14402}">
      <dgm:prSet phldrT="[Текст]" custT="1"/>
      <dgm:spPr/>
      <dgm:t>
        <a:bodyPr/>
        <a:lstStyle/>
        <a:p>
          <a:r>
            <a:rPr lang="ru-RU" sz="1600" b="1" dirty="0" err="1" smtClean="0"/>
            <a:t>команди</a:t>
          </a:r>
          <a:r>
            <a:rPr lang="ru-RU" sz="1600" b="1" dirty="0" smtClean="0"/>
            <a:t> </a:t>
          </a:r>
          <a:r>
            <a:rPr lang="ru-RU" sz="1600" b="1" dirty="0" err="1" smtClean="0"/>
            <a:t>групи</a:t>
          </a:r>
          <a:r>
            <a:rPr lang="ru-RU" sz="1600" b="1" dirty="0" smtClean="0"/>
            <a:t> Рух, </a:t>
          </a:r>
          <a:endParaRPr lang="uk-UA" sz="1600" b="1" dirty="0"/>
        </a:p>
      </dgm:t>
    </dgm:pt>
    <dgm:pt modelId="{6FD1348B-F832-4414-B975-FC29213B30D4}" type="parTrans" cxnId="{6E9EB706-89AA-43FB-AA86-E8D6ECECAC02}">
      <dgm:prSet/>
      <dgm:spPr/>
      <dgm:t>
        <a:bodyPr/>
        <a:lstStyle/>
        <a:p>
          <a:endParaRPr lang="uk-UA"/>
        </a:p>
      </dgm:t>
    </dgm:pt>
    <dgm:pt modelId="{48D222DF-C9BF-4D3D-8215-95A63640D50F}" type="sibTrans" cxnId="{6E9EB706-89AA-43FB-AA86-E8D6ECECAC02}">
      <dgm:prSet/>
      <dgm:spPr/>
      <dgm:t>
        <a:bodyPr/>
        <a:lstStyle/>
        <a:p>
          <a:endParaRPr lang="uk-UA"/>
        </a:p>
      </dgm:t>
    </dgm:pt>
    <dgm:pt modelId="{266AB912-D532-423C-B6C6-083C26B9DFCB}">
      <dgm:prSet phldrT="[Текст]" custT="1"/>
      <dgm:spPr/>
      <dgm:t>
        <a:bodyPr/>
        <a:lstStyle/>
        <a:p>
          <a:r>
            <a:rPr lang="ru-RU" sz="1600" b="1" dirty="0" err="1" smtClean="0"/>
            <a:t>команди</a:t>
          </a:r>
          <a:r>
            <a:rPr lang="ru-RU" sz="1600" b="1" dirty="0" smtClean="0"/>
            <a:t> </a:t>
          </a:r>
          <a:r>
            <a:rPr lang="ru-RU" sz="1600" b="1" dirty="0" err="1" smtClean="0"/>
            <a:t>групи</a:t>
          </a:r>
          <a:r>
            <a:rPr lang="ru-RU" sz="1600" b="1" dirty="0" smtClean="0"/>
            <a:t> </a:t>
          </a:r>
          <a:r>
            <a:rPr lang="ru-RU" sz="1600" b="1" dirty="0" err="1" smtClean="0"/>
            <a:t>Олівець</a:t>
          </a:r>
          <a:r>
            <a:rPr lang="ru-RU" sz="1600" b="1" dirty="0" smtClean="0"/>
            <a:t>,</a:t>
          </a:r>
          <a:endParaRPr lang="uk-UA" sz="1600" b="1" dirty="0"/>
        </a:p>
      </dgm:t>
    </dgm:pt>
    <dgm:pt modelId="{5BE1B994-A514-4452-8EF0-9598EE682F37}" type="parTrans" cxnId="{46780B66-BA56-4389-BFF8-F3CA3A1AB086}">
      <dgm:prSet/>
      <dgm:spPr/>
      <dgm:t>
        <a:bodyPr/>
        <a:lstStyle/>
        <a:p>
          <a:endParaRPr lang="uk-UA"/>
        </a:p>
      </dgm:t>
    </dgm:pt>
    <dgm:pt modelId="{12FB430A-D3C9-460F-B1DD-80856B1E4F9A}" type="sibTrans" cxnId="{46780B66-BA56-4389-BFF8-F3CA3A1AB086}">
      <dgm:prSet/>
      <dgm:spPr/>
      <dgm:t>
        <a:bodyPr/>
        <a:lstStyle/>
        <a:p>
          <a:endParaRPr lang="uk-UA"/>
        </a:p>
      </dgm:t>
    </dgm:pt>
    <dgm:pt modelId="{6C726A18-3760-4D6F-9A9D-15190B8BD7DB}">
      <dgm:prSet phldrT="[Текст]" custT="1"/>
      <dgm:spPr/>
      <dgm:t>
        <a:bodyPr/>
        <a:lstStyle/>
        <a:p>
          <a:r>
            <a:rPr lang="ru-RU" sz="1600" b="1" dirty="0" smtClean="0"/>
            <a:t> </a:t>
          </a:r>
          <a:r>
            <a:rPr lang="ru-RU" sz="1600" b="1" dirty="0" err="1" smtClean="0"/>
            <a:t>команди</a:t>
          </a:r>
          <a:r>
            <a:rPr lang="ru-RU" sz="1600" b="1" dirty="0" smtClean="0"/>
            <a:t> </a:t>
          </a:r>
          <a:r>
            <a:rPr lang="ru-RU" sz="1600" b="1" dirty="0" err="1" smtClean="0"/>
            <a:t>групи</a:t>
          </a:r>
          <a:r>
            <a:rPr lang="ru-RU" sz="1600" b="1" dirty="0" smtClean="0"/>
            <a:t> Звук, </a:t>
          </a:r>
          <a:endParaRPr lang="uk-UA" sz="1600" b="1" dirty="0"/>
        </a:p>
      </dgm:t>
    </dgm:pt>
    <dgm:pt modelId="{AB6835C1-58C6-4B09-A5B5-ED64F5CA40CD}" type="parTrans" cxnId="{F7265FEF-6A48-4AA3-89CF-E5657C88A0FC}">
      <dgm:prSet/>
      <dgm:spPr/>
      <dgm:t>
        <a:bodyPr/>
        <a:lstStyle/>
        <a:p>
          <a:endParaRPr lang="uk-UA"/>
        </a:p>
      </dgm:t>
    </dgm:pt>
    <dgm:pt modelId="{CC889258-1863-4B00-B14A-F2A984FC6035}" type="sibTrans" cxnId="{F7265FEF-6A48-4AA3-89CF-E5657C88A0FC}">
      <dgm:prSet/>
      <dgm:spPr/>
      <dgm:t>
        <a:bodyPr/>
        <a:lstStyle/>
        <a:p>
          <a:endParaRPr lang="uk-UA"/>
        </a:p>
      </dgm:t>
    </dgm:pt>
    <dgm:pt modelId="{7DE37747-118D-4F3C-8304-42C6CEB372D6}">
      <dgm:prSet phldrT="[Текст]" custT="1"/>
      <dgm:spPr/>
      <dgm:t>
        <a:bodyPr/>
        <a:lstStyle/>
        <a:p>
          <a:r>
            <a:rPr lang="ru-RU" sz="1600" b="1" dirty="0" err="1" smtClean="0"/>
            <a:t>команди</a:t>
          </a:r>
          <a:r>
            <a:rPr lang="ru-RU" sz="1600" b="1" dirty="0" smtClean="0"/>
            <a:t> </a:t>
          </a:r>
          <a:r>
            <a:rPr lang="ru-RU" sz="1600" b="1" dirty="0" err="1" smtClean="0"/>
            <a:t>групи</a:t>
          </a:r>
          <a:r>
            <a:rPr lang="ru-RU" sz="1600" b="1" dirty="0" smtClean="0"/>
            <a:t> </a:t>
          </a:r>
          <a:r>
            <a:rPr lang="ru-RU" sz="1600" b="1" dirty="0" err="1" smtClean="0"/>
            <a:t>Вигляд</a:t>
          </a:r>
          <a:r>
            <a:rPr lang="ru-RU" sz="1600" b="1" dirty="0" smtClean="0"/>
            <a:t>, </a:t>
          </a:r>
          <a:endParaRPr lang="uk-UA" sz="1600" b="1" dirty="0"/>
        </a:p>
      </dgm:t>
    </dgm:pt>
    <dgm:pt modelId="{EE626D04-2259-4F39-BE4D-7BDBAEE9DB71}" type="parTrans" cxnId="{157223FB-06DC-4D18-AA92-E5C80B922755}">
      <dgm:prSet/>
      <dgm:spPr/>
      <dgm:t>
        <a:bodyPr/>
        <a:lstStyle/>
        <a:p>
          <a:endParaRPr lang="uk-UA"/>
        </a:p>
      </dgm:t>
    </dgm:pt>
    <dgm:pt modelId="{6B72BAC4-FA3D-4EC1-A041-B0D886CB10AD}" type="sibTrans" cxnId="{157223FB-06DC-4D18-AA92-E5C80B922755}">
      <dgm:prSet/>
      <dgm:spPr/>
      <dgm:t>
        <a:bodyPr/>
        <a:lstStyle/>
        <a:p>
          <a:endParaRPr lang="uk-UA"/>
        </a:p>
      </dgm:t>
    </dgm:pt>
    <dgm:pt modelId="{16517CBF-DD4D-4E50-BE5C-F873FC15D041}">
      <dgm:prSet phldrT="[Текст]" custT="1"/>
      <dgm:spPr/>
      <dgm:t>
        <a:bodyPr/>
        <a:lstStyle/>
        <a:p>
          <a:r>
            <a:rPr lang="ru-RU" sz="1600" b="1" dirty="0" err="1" smtClean="0"/>
            <a:t>команди</a:t>
          </a:r>
          <a:r>
            <a:rPr lang="ru-RU" sz="1600" b="1" dirty="0" smtClean="0"/>
            <a:t> </a:t>
          </a:r>
          <a:r>
            <a:rPr lang="ru-RU" sz="1600" b="1" dirty="0" err="1" smtClean="0"/>
            <a:t>групи</a:t>
          </a:r>
          <a:r>
            <a:rPr lang="ru-RU" sz="1600" b="1" dirty="0" smtClean="0"/>
            <a:t> </a:t>
          </a:r>
          <a:r>
            <a:rPr lang="ru-RU" sz="1600" b="1" dirty="0" err="1" smtClean="0"/>
            <a:t>Керувати</a:t>
          </a:r>
          <a:r>
            <a:rPr lang="ru-RU" sz="1600" b="1" dirty="0" smtClean="0"/>
            <a:t>.</a:t>
          </a:r>
          <a:endParaRPr lang="uk-UA" sz="1600" b="1" dirty="0"/>
        </a:p>
      </dgm:t>
    </dgm:pt>
    <dgm:pt modelId="{23B34625-073D-41E0-8B9D-73EA14F0D0CB}" type="parTrans" cxnId="{5A913E4A-22E5-4EF1-86B0-D579438893BD}">
      <dgm:prSet/>
      <dgm:spPr/>
      <dgm:t>
        <a:bodyPr/>
        <a:lstStyle/>
        <a:p>
          <a:endParaRPr lang="uk-UA"/>
        </a:p>
      </dgm:t>
    </dgm:pt>
    <dgm:pt modelId="{23DACC6E-26A7-4249-AFCD-D87EB1F93507}" type="sibTrans" cxnId="{5A913E4A-22E5-4EF1-86B0-D579438893BD}">
      <dgm:prSet/>
      <dgm:spPr/>
      <dgm:t>
        <a:bodyPr/>
        <a:lstStyle/>
        <a:p>
          <a:endParaRPr lang="uk-UA"/>
        </a:p>
      </dgm:t>
    </dgm:pt>
    <dgm:pt modelId="{7673C5B6-5CE2-4343-A6D2-81634DC9E04D}" type="pres">
      <dgm:prSet presAssocID="{5E1D890E-1273-470B-9C88-D6E5AC11FAE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D4C0F1A2-E579-45D2-B463-A3ADB6B5D4BE}" type="pres">
      <dgm:prSet presAssocID="{B07EC078-B90F-4FFF-9314-B9808FF2DB77}" presName="thickLine" presStyleLbl="alignNode1" presStyleIdx="0" presStyleCnt="1"/>
      <dgm:spPr/>
    </dgm:pt>
    <dgm:pt modelId="{696EDAEF-67DF-4FB0-A3D3-3C481B966106}" type="pres">
      <dgm:prSet presAssocID="{B07EC078-B90F-4FFF-9314-B9808FF2DB77}" presName="horz1" presStyleCnt="0"/>
      <dgm:spPr/>
    </dgm:pt>
    <dgm:pt modelId="{4EA6C16D-DA7D-468B-A1C1-CDA4C9D434F5}" type="pres">
      <dgm:prSet presAssocID="{B07EC078-B90F-4FFF-9314-B9808FF2DB77}" presName="tx1" presStyleLbl="revTx" presStyleIdx="0" presStyleCnt="13" custScaleX="214887" custLinFactNeighborX="-5994" custLinFactNeighborY="-132"/>
      <dgm:spPr/>
      <dgm:t>
        <a:bodyPr/>
        <a:lstStyle/>
        <a:p>
          <a:endParaRPr lang="uk-UA"/>
        </a:p>
      </dgm:t>
    </dgm:pt>
    <dgm:pt modelId="{5232E2A7-4BB4-4476-BC6C-ED5584F2C5F0}" type="pres">
      <dgm:prSet presAssocID="{B07EC078-B90F-4FFF-9314-B9808FF2DB77}" presName="vert1" presStyleCnt="0"/>
      <dgm:spPr/>
    </dgm:pt>
    <dgm:pt modelId="{29D28003-CC2C-4C99-9117-ACABCF22693E}" type="pres">
      <dgm:prSet presAssocID="{7E035840-5F2C-4392-85F0-AB55EDF9D0CA}" presName="vertSpace2a" presStyleCnt="0"/>
      <dgm:spPr/>
    </dgm:pt>
    <dgm:pt modelId="{7EA4F508-EFA0-4D41-897D-092B1B494E5A}" type="pres">
      <dgm:prSet presAssocID="{7E035840-5F2C-4392-85F0-AB55EDF9D0CA}" presName="horz2" presStyleCnt="0"/>
      <dgm:spPr/>
    </dgm:pt>
    <dgm:pt modelId="{93BB1942-06AA-4072-8B99-E85235445A9A}" type="pres">
      <dgm:prSet presAssocID="{7E035840-5F2C-4392-85F0-AB55EDF9D0CA}" presName="horzSpace2" presStyleCnt="0"/>
      <dgm:spPr/>
    </dgm:pt>
    <dgm:pt modelId="{6A6B00FB-911F-444A-AB61-CE0B1F41AE21}" type="pres">
      <dgm:prSet presAssocID="{7E035840-5F2C-4392-85F0-AB55EDF9D0CA}" presName="tx2" presStyleLbl="revTx" presStyleIdx="1" presStyleCnt="13"/>
      <dgm:spPr/>
      <dgm:t>
        <a:bodyPr/>
        <a:lstStyle/>
        <a:p>
          <a:endParaRPr lang="uk-UA"/>
        </a:p>
      </dgm:t>
    </dgm:pt>
    <dgm:pt modelId="{A18881E2-1157-4E9B-9576-C8C89D527FFF}" type="pres">
      <dgm:prSet presAssocID="{7E035840-5F2C-4392-85F0-AB55EDF9D0CA}" presName="vert2" presStyleCnt="0"/>
      <dgm:spPr/>
    </dgm:pt>
    <dgm:pt modelId="{BCE95B80-2AD8-454C-AB62-BA8320FF3637}" type="pres">
      <dgm:prSet presAssocID="{7E035840-5F2C-4392-85F0-AB55EDF9D0CA}" presName="thinLine2b" presStyleLbl="callout" presStyleIdx="0" presStyleCnt="12"/>
      <dgm:spPr/>
    </dgm:pt>
    <dgm:pt modelId="{F7134003-5150-48FD-9D82-0E089BE12041}" type="pres">
      <dgm:prSet presAssocID="{7E035840-5F2C-4392-85F0-AB55EDF9D0CA}" presName="vertSpace2b" presStyleCnt="0"/>
      <dgm:spPr/>
    </dgm:pt>
    <dgm:pt modelId="{B8478094-B604-4A07-A94C-BC545EC033AF}" type="pres">
      <dgm:prSet presAssocID="{938F579E-4CC2-4538-A289-43D83277B179}" presName="horz2" presStyleCnt="0"/>
      <dgm:spPr/>
    </dgm:pt>
    <dgm:pt modelId="{9FDDE26C-9D3F-4442-A602-C7AB60853E70}" type="pres">
      <dgm:prSet presAssocID="{938F579E-4CC2-4538-A289-43D83277B179}" presName="horzSpace2" presStyleCnt="0"/>
      <dgm:spPr/>
    </dgm:pt>
    <dgm:pt modelId="{94CBFAAC-24C6-478A-BD9C-90A407EC8D48}" type="pres">
      <dgm:prSet presAssocID="{938F579E-4CC2-4538-A289-43D83277B179}" presName="tx2" presStyleLbl="revTx" presStyleIdx="2" presStyleCnt="13"/>
      <dgm:spPr/>
      <dgm:t>
        <a:bodyPr/>
        <a:lstStyle/>
        <a:p>
          <a:endParaRPr lang="uk-UA"/>
        </a:p>
      </dgm:t>
    </dgm:pt>
    <dgm:pt modelId="{279F9776-0E66-4EAE-BF56-CBCCC1EB918C}" type="pres">
      <dgm:prSet presAssocID="{938F579E-4CC2-4538-A289-43D83277B179}" presName="vert2" presStyleCnt="0"/>
      <dgm:spPr/>
    </dgm:pt>
    <dgm:pt modelId="{1CFC561A-5E3C-481E-9483-E1C1B9724405}" type="pres">
      <dgm:prSet presAssocID="{938F579E-4CC2-4538-A289-43D83277B179}" presName="thinLine2b" presStyleLbl="callout" presStyleIdx="1" presStyleCnt="12"/>
      <dgm:spPr/>
    </dgm:pt>
    <dgm:pt modelId="{F8C8EF8E-9469-4FE4-9A86-6948DB23A76B}" type="pres">
      <dgm:prSet presAssocID="{938F579E-4CC2-4538-A289-43D83277B179}" presName="vertSpace2b" presStyleCnt="0"/>
      <dgm:spPr/>
    </dgm:pt>
    <dgm:pt modelId="{07976701-ECD9-4E31-A6CA-A696DC449906}" type="pres">
      <dgm:prSet presAssocID="{0F37A220-45E9-45ED-885A-8564524B0E60}" presName="horz2" presStyleCnt="0"/>
      <dgm:spPr/>
    </dgm:pt>
    <dgm:pt modelId="{9D9B49BA-A3E5-42B6-95E0-9B78C3FB1B65}" type="pres">
      <dgm:prSet presAssocID="{0F37A220-45E9-45ED-885A-8564524B0E60}" presName="horzSpace2" presStyleCnt="0"/>
      <dgm:spPr/>
    </dgm:pt>
    <dgm:pt modelId="{29D52B27-5BCB-4DFD-A474-87CA093DD549}" type="pres">
      <dgm:prSet presAssocID="{0F37A220-45E9-45ED-885A-8564524B0E60}" presName="tx2" presStyleLbl="revTx" presStyleIdx="3" presStyleCnt="13"/>
      <dgm:spPr/>
      <dgm:t>
        <a:bodyPr/>
        <a:lstStyle/>
        <a:p>
          <a:endParaRPr lang="uk-UA"/>
        </a:p>
      </dgm:t>
    </dgm:pt>
    <dgm:pt modelId="{CEB26FC8-930F-4F9C-904B-FF07A5AF1753}" type="pres">
      <dgm:prSet presAssocID="{0F37A220-45E9-45ED-885A-8564524B0E60}" presName="vert2" presStyleCnt="0"/>
      <dgm:spPr/>
    </dgm:pt>
    <dgm:pt modelId="{53110AA1-B329-4372-B833-92BFD1869154}" type="pres">
      <dgm:prSet presAssocID="{0F37A220-45E9-45ED-885A-8564524B0E60}" presName="thinLine2b" presStyleLbl="callout" presStyleIdx="2" presStyleCnt="12"/>
      <dgm:spPr/>
    </dgm:pt>
    <dgm:pt modelId="{C3068B1F-FC36-4C6F-850B-2C47F01DB754}" type="pres">
      <dgm:prSet presAssocID="{0F37A220-45E9-45ED-885A-8564524B0E60}" presName="vertSpace2b" presStyleCnt="0"/>
      <dgm:spPr/>
    </dgm:pt>
    <dgm:pt modelId="{1550EF7E-3569-4876-BEAC-40FFB4CFA87A}" type="pres">
      <dgm:prSet presAssocID="{82E6C760-BDFE-4F6D-A60F-5EE685F8C3E7}" presName="horz2" presStyleCnt="0"/>
      <dgm:spPr/>
    </dgm:pt>
    <dgm:pt modelId="{3AEA8FF5-937B-4765-9309-C8C0E75C7845}" type="pres">
      <dgm:prSet presAssocID="{82E6C760-BDFE-4F6D-A60F-5EE685F8C3E7}" presName="horzSpace2" presStyleCnt="0"/>
      <dgm:spPr/>
    </dgm:pt>
    <dgm:pt modelId="{EF04587F-57A9-4F49-838F-3FB3D6B04430}" type="pres">
      <dgm:prSet presAssocID="{82E6C760-BDFE-4F6D-A60F-5EE685F8C3E7}" presName="tx2" presStyleLbl="revTx" presStyleIdx="4" presStyleCnt="13"/>
      <dgm:spPr/>
      <dgm:t>
        <a:bodyPr/>
        <a:lstStyle/>
        <a:p>
          <a:endParaRPr lang="uk-UA"/>
        </a:p>
      </dgm:t>
    </dgm:pt>
    <dgm:pt modelId="{605D92B8-DC08-4F0E-8C4E-63020FF278F1}" type="pres">
      <dgm:prSet presAssocID="{82E6C760-BDFE-4F6D-A60F-5EE685F8C3E7}" presName="vert2" presStyleCnt="0"/>
      <dgm:spPr/>
    </dgm:pt>
    <dgm:pt modelId="{DE522C13-15F1-488C-8151-816C9E88AAEB}" type="pres">
      <dgm:prSet presAssocID="{82E6C760-BDFE-4F6D-A60F-5EE685F8C3E7}" presName="thinLine2b" presStyleLbl="callout" presStyleIdx="3" presStyleCnt="12"/>
      <dgm:spPr/>
    </dgm:pt>
    <dgm:pt modelId="{D47FD5C8-ED8B-40B9-B72C-ABDE436FB6DB}" type="pres">
      <dgm:prSet presAssocID="{82E6C760-BDFE-4F6D-A60F-5EE685F8C3E7}" presName="vertSpace2b" presStyleCnt="0"/>
      <dgm:spPr/>
    </dgm:pt>
    <dgm:pt modelId="{E8D7BB23-3FA2-4B6B-B7AA-F1DF505AC158}" type="pres">
      <dgm:prSet presAssocID="{F60B0C75-8151-4BB2-8395-930F3C52D002}" presName="horz2" presStyleCnt="0"/>
      <dgm:spPr/>
    </dgm:pt>
    <dgm:pt modelId="{CCE6C1FF-E36A-4E78-966A-ECBBC8CE920C}" type="pres">
      <dgm:prSet presAssocID="{F60B0C75-8151-4BB2-8395-930F3C52D002}" presName="horzSpace2" presStyleCnt="0"/>
      <dgm:spPr/>
    </dgm:pt>
    <dgm:pt modelId="{587D7AE7-E947-44C5-B249-531E51ECD3D9}" type="pres">
      <dgm:prSet presAssocID="{F60B0C75-8151-4BB2-8395-930F3C52D002}" presName="tx2" presStyleLbl="revTx" presStyleIdx="5" presStyleCnt="13"/>
      <dgm:spPr/>
      <dgm:t>
        <a:bodyPr/>
        <a:lstStyle/>
        <a:p>
          <a:endParaRPr lang="uk-UA"/>
        </a:p>
      </dgm:t>
    </dgm:pt>
    <dgm:pt modelId="{A63D18A3-63F7-45DB-9AE1-1DB62FAD2F60}" type="pres">
      <dgm:prSet presAssocID="{F60B0C75-8151-4BB2-8395-930F3C52D002}" presName="vert2" presStyleCnt="0"/>
      <dgm:spPr/>
    </dgm:pt>
    <dgm:pt modelId="{E8F02B19-8014-4695-95CB-13B47C5CF8E7}" type="pres">
      <dgm:prSet presAssocID="{F60B0C75-8151-4BB2-8395-930F3C52D002}" presName="thinLine2b" presStyleLbl="callout" presStyleIdx="4" presStyleCnt="12"/>
      <dgm:spPr/>
    </dgm:pt>
    <dgm:pt modelId="{35C69967-E24B-4BEA-A869-B6411B9D5664}" type="pres">
      <dgm:prSet presAssocID="{F60B0C75-8151-4BB2-8395-930F3C52D002}" presName="vertSpace2b" presStyleCnt="0"/>
      <dgm:spPr/>
    </dgm:pt>
    <dgm:pt modelId="{669B3C74-A500-410B-8B1B-EC79525ADA31}" type="pres">
      <dgm:prSet presAssocID="{2A70D80E-E0DF-442E-9E1D-BBF01A832988}" presName="horz2" presStyleCnt="0"/>
      <dgm:spPr/>
    </dgm:pt>
    <dgm:pt modelId="{97103238-29AB-4AC3-A5B4-771CD0829B32}" type="pres">
      <dgm:prSet presAssocID="{2A70D80E-E0DF-442E-9E1D-BBF01A832988}" presName="horzSpace2" presStyleCnt="0"/>
      <dgm:spPr/>
    </dgm:pt>
    <dgm:pt modelId="{5146462C-593B-46CF-8180-28BFBB160E57}" type="pres">
      <dgm:prSet presAssocID="{2A70D80E-E0DF-442E-9E1D-BBF01A832988}" presName="tx2" presStyleLbl="revTx" presStyleIdx="6" presStyleCnt="13"/>
      <dgm:spPr/>
      <dgm:t>
        <a:bodyPr/>
        <a:lstStyle/>
        <a:p>
          <a:endParaRPr lang="uk-UA"/>
        </a:p>
      </dgm:t>
    </dgm:pt>
    <dgm:pt modelId="{0CFD03D1-F545-46CE-A46E-1976194001BA}" type="pres">
      <dgm:prSet presAssocID="{2A70D80E-E0DF-442E-9E1D-BBF01A832988}" presName="vert2" presStyleCnt="0"/>
      <dgm:spPr/>
    </dgm:pt>
    <dgm:pt modelId="{74F015A7-7A1D-4E8B-B07F-3F4C4D3FB6F5}" type="pres">
      <dgm:prSet presAssocID="{2A70D80E-E0DF-442E-9E1D-BBF01A832988}" presName="thinLine2b" presStyleLbl="callout" presStyleIdx="5" presStyleCnt="12"/>
      <dgm:spPr/>
    </dgm:pt>
    <dgm:pt modelId="{1011C5C7-CE34-4955-A96C-AE67701EF854}" type="pres">
      <dgm:prSet presAssocID="{2A70D80E-E0DF-442E-9E1D-BBF01A832988}" presName="vertSpace2b" presStyleCnt="0"/>
      <dgm:spPr/>
    </dgm:pt>
    <dgm:pt modelId="{8168C3A0-5222-485D-9C15-5EA68AB01CAB}" type="pres">
      <dgm:prSet presAssocID="{0B5F6E78-25FF-4E9B-82F6-21F983BE4F43}" presName="horz2" presStyleCnt="0"/>
      <dgm:spPr/>
    </dgm:pt>
    <dgm:pt modelId="{798C6F4E-0BE7-4F66-AE08-450E56CAEA3A}" type="pres">
      <dgm:prSet presAssocID="{0B5F6E78-25FF-4E9B-82F6-21F983BE4F43}" presName="horzSpace2" presStyleCnt="0"/>
      <dgm:spPr/>
    </dgm:pt>
    <dgm:pt modelId="{CEF748EC-DF0E-488A-93F4-168899D4FFCC}" type="pres">
      <dgm:prSet presAssocID="{0B5F6E78-25FF-4E9B-82F6-21F983BE4F43}" presName="tx2" presStyleLbl="revTx" presStyleIdx="7" presStyleCnt="13"/>
      <dgm:spPr/>
      <dgm:t>
        <a:bodyPr/>
        <a:lstStyle/>
        <a:p>
          <a:endParaRPr lang="uk-UA"/>
        </a:p>
      </dgm:t>
    </dgm:pt>
    <dgm:pt modelId="{F1B771E5-865C-4772-9AA8-29D2178D42EF}" type="pres">
      <dgm:prSet presAssocID="{0B5F6E78-25FF-4E9B-82F6-21F983BE4F43}" presName="vert2" presStyleCnt="0"/>
      <dgm:spPr/>
    </dgm:pt>
    <dgm:pt modelId="{9E9F81C1-B362-4472-872A-AFFB8D706651}" type="pres">
      <dgm:prSet presAssocID="{0B5F6E78-25FF-4E9B-82F6-21F983BE4F43}" presName="thinLine2b" presStyleLbl="callout" presStyleIdx="6" presStyleCnt="12"/>
      <dgm:spPr/>
    </dgm:pt>
    <dgm:pt modelId="{AAB226BC-9ED0-4BC3-857E-E3D44783BF7D}" type="pres">
      <dgm:prSet presAssocID="{0B5F6E78-25FF-4E9B-82F6-21F983BE4F43}" presName="vertSpace2b" presStyleCnt="0"/>
      <dgm:spPr/>
    </dgm:pt>
    <dgm:pt modelId="{A948895F-83A8-4009-A60C-E81A3374A654}" type="pres">
      <dgm:prSet presAssocID="{97289332-A5EC-4ED9-89D2-2AF707A14402}" presName="horz2" presStyleCnt="0"/>
      <dgm:spPr/>
    </dgm:pt>
    <dgm:pt modelId="{208C9213-DF30-4288-A661-DD43350DFAAD}" type="pres">
      <dgm:prSet presAssocID="{97289332-A5EC-4ED9-89D2-2AF707A14402}" presName="horzSpace2" presStyleCnt="0"/>
      <dgm:spPr/>
    </dgm:pt>
    <dgm:pt modelId="{33A51AA4-79A1-495F-A6A8-B2F270973DA1}" type="pres">
      <dgm:prSet presAssocID="{97289332-A5EC-4ED9-89D2-2AF707A14402}" presName="tx2" presStyleLbl="revTx" presStyleIdx="8" presStyleCnt="13"/>
      <dgm:spPr/>
      <dgm:t>
        <a:bodyPr/>
        <a:lstStyle/>
        <a:p>
          <a:endParaRPr lang="uk-UA"/>
        </a:p>
      </dgm:t>
    </dgm:pt>
    <dgm:pt modelId="{5F347F86-99DD-4E9C-BB93-5A073D6479AD}" type="pres">
      <dgm:prSet presAssocID="{97289332-A5EC-4ED9-89D2-2AF707A14402}" presName="vert2" presStyleCnt="0"/>
      <dgm:spPr/>
    </dgm:pt>
    <dgm:pt modelId="{2DE303E2-F0DA-4098-918A-FDFAEE454B3C}" type="pres">
      <dgm:prSet presAssocID="{97289332-A5EC-4ED9-89D2-2AF707A14402}" presName="thinLine2b" presStyleLbl="callout" presStyleIdx="7" presStyleCnt="12"/>
      <dgm:spPr/>
    </dgm:pt>
    <dgm:pt modelId="{6128DA50-03A1-4F83-B070-981A421C441A}" type="pres">
      <dgm:prSet presAssocID="{97289332-A5EC-4ED9-89D2-2AF707A14402}" presName="vertSpace2b" presStyleCnt="0"/>
      <dgm:spPr/>
    </dgm:pt>
    <dgm:pt modelId="{91252B27-24BF-4945-BE6E-6C5ECEA58393}" type="pres">
      <dgm:prSet presAssocID="{266AB912-D532-423C-B6C6-083C26B9DFCB}" presName="horz2" presStyleCnt="0"/>
      <dgm:spPr/>
    </dgm:pt>
    <dgm:pt modelId="{CD44B145-CCEC-49D0-B814-29AB6481255F}" type="pres">
      <dgm:prSet presAssocID="{266AB912-D532-423C-B6C6-083C26B9DFCB}" presName="horzSpace2" presStyleCnt="0"/>
      <dgm:spPr/>
    </dgm:pt>
    <dgm:pt modelId="{02A9E9D6-5874-4C88-AF78-1C890C30B983}" type="pres">
      <dgm:prSet presAssocID="{266AB912-D532-423C-B6C6-083C26B9DFCB}" presName="tx2" presStyleLbl="revTx" presStyleIdx="9" presStyleCnt="13"/>
      <dgm:spPr/>
      <dgm:t>
        <a:bodyPr/>
        <a:lstStyle/>
        <a:p>
          <a:endParaRPr lang="uk-UA"/>
        </a:p>
      </dgm:t>
    </dgm:pt>
    <dgm:pt modelId="{FDC01824-8C97-42B1-87E2-4DE72EB5C2A4}" type="pres">
      <dgm:prSet presAssocID="{266AB912-D532-423C-B6C6-083C26B9DFCB}" presName="vert2" presStyleCnt="0"/>
      <dgm:spPr/>
    </dgm:pt>
    <dgm:pt modelId="{CC5DB6F7-1C43-4896-8E83-12E1DB17E171}" type="pres">
      <dgm:prSet presAssocID="{266AB912-D532-423C-B6C6-083C26B9DFCB}" presName="thinLine2b" presStyleLbl="callout" presStyleIdx="8" presStyleCnt="12"/>
      <dgm:spPr/>
    </dgm:pt>
    <dgm:pt modelId="{69ACF481-5DC5-489F-A4D8-F1C2E0226A30}" type="pres">
      <dgm:prSet presAssocID="{266AB912-D532-423C-B6C6-083C26B9DFCB}" presName="vertSpace2b" presStyleCnt="0"/>
      <dgm:spPr/>
    </dgm:pt>
    <dgm:pt modelId="{D43B9B73-3BAB-423B-A53F-5627C6694F6C}" type="pres">
      <dgm:prSet presAssocID="{6C726A18-3760-4D6F-9A9D-15190B8BD7DB}" presName="horz2" presStyleCnt="0"/>
      <dgm:spPr/>
    </dgm:pt>
    <dgm:pt modelId="{6BB206F3-7C0D-4525-B4FC-9D5B851C4F08}" type="pres">
      <dgm:prSet presAssocID="{6C726A18-3760-4D6F-9A9D-15190B8BD7DB}" presName="horzSpace2" presStyleCnt="0"/>
      <dgm:spPr/>
    </dgm:pt>
    <dgm:pt modelId="{BD6204DC-1008-4243-BCED-5FBA17829C0A}" type="pres">
      <dgm:prSet presAssocID="{6C726A18-3760-4D6F-9A9D-15190B8BD7DB}" presName="tx2" presStyleLbl="revTx" presStyleIdx="10" presStyleCnt="13"/>
      <dgm:spPr/>
      <dgm:t>
        <a:bodyPr/>
        <a:lstStyle/>
        <a:p>
          <a:endParaRPr lang="uk-UA"/>
        </a:p>
      </dgm:t>
    </dgm:pt>
    <dgm:pt modelId="{2E028C0F-642C-463D-920F-BD01B0F827B1}" type="pres">
      <dgm:prSet presAssocID="{6C726A18-3760-4D6F-9A9D-15190B8BD7DB}" presName="vert2" presStyleCnt="0"/>
      <dgm:spPr/>
    </dgm:pt>
    <dgm:pt modelId="{48E05275-CF69-4D98-BCAB-D9242D0C653F}" type="pres">
      <dgm:prSet presAssocID="{6C726A18-3760-4D6F-9A9D-15190B8BD7DB}" presName="thinLine2b" presStyleLbl="callout" presStyleIdx="9" presStyleCnt="12"/>
      <dgm:spPr/>
    </dgm:pt>
    <dgm:pt modelId="{4B9DB085-5987-4393-A04E-2391AF66EC51}" type="pres">
      <dgm:prSet presAssocID="{6C726A18-3760-4D6F-9A9D-15190B8BD7DB}" presName="vertSpace2b" presStyleCnt="0"/>
      <dgm:spPr/>
    </dgm:pt>
    <dgm:pt modelId="{51FE77E5-CD9A-48C1-92DC-CD76791808D9}" type="pres">
      <dgm:prSet presAssocID="{7DE37747-118D-4F3C-8304-42C6CEB372D6}" presName="horz2" presStyleCnt="0"/>
      <dgm:spPr/>
    </dgm:pt>
    <dgm:pt modelId="{765222E9-D344-402D-8D45-373EFE443907}" type="pres">
      <dgm:prSet presAssocID="{7DE37747-118D-4F3C-8304-42C6CEB372D6}" presName="horzSpace2" presStyleCnt="0"/>
      <dgm:spPr/>
    </dgm:pt>
    <dgm:pt modelId="{1186961A-8A84-44C1-9B96-26D8A191A8AB}" type="pres">
      <dgm:prSet presAssocID="{7DE37747-118D-4F3C-8304-42C6CEB372D6}" presName="tx2" presStyleLbl="revTx" presStyleIdx="11" presStyleCnt="13"/>
      <dgm:spPr/>
      <dgm:t>
        <a:bodyPr/>
        <a:lstStyle/>
        <a:p>
          <a:endParaRPr lang="uk-UA"/>
        </a:p>
      </dgm:t>
    </dgm:pt>
    <dgm:pt modelId="{B576B361-A39B-46D5-BF4A-8D562F93AD79}" type="pres">
      <dgm:prSet presAssocID="{7DE37747-118D-4F3C-8304-42C6CEB372D6}" presName="vert2" presStyleCnt="0"/>
      <dgm:spPr/>
    </dgm:pt>
    <dgm:pt modelId="{C97B2B2B-54DC-4BC4-BF0F-AAFE23F510BD}" type="pres">
      <dgm:prSet presAssocID="{7DE37747-118D-4F3C-8304-42C6CEB372D6}" presName="thinLine2b" presStyleLbl="callout" presStyleIdx="10" presStyleCnt="12"/>
      <dgm:spPr/>
    </dgm:pt>
    <dgm:pt modelId="{09AB829E-F92F-4CDF-9B39-7451FBB80F80}" type="pres">
      <dgm:prSet presAssocID="{7DE37747-118D-4F3C-8304-42C6CEB372D6}" presName="vertSpace2b" presStyleCnt="0"/>
      <dgm:spPr/>
    </dgm:pt>
    <dgm:pt modelId="{B33ED1AF-577B-4567-A6A2-B114DB4EBDC4}" type="pres">
      <dgm:prSet presAssocID="{16517CBF-DD4D-4E50-BE5C-F873FC15D041}" presName="horz2" presStyleCnt="0"/>
      <dgm:spPr/>
    </dgm:pt>
    <dgm:pt modelId="{8730C722-B4A1-4B0F-91FD-B3A64DBBC4D2}" type="pres">
      <dgm:prSet presAssocID="{16517CBF-DD4D-4E50-BE5C-F873FC15D041}" presName="horzSpace2" presStyleCnt="0"/>
      <dgm:spPr/>
    </dgm:pt>
    <dgm:pt modelId="{78D28043-33A4-47F9-B762-5DBCA7E48A06}" type="pres">
      <dgm:prSet presAssocID="{16517CBF-DD4D-4E50-BE5C-F873FC15D041}" presName="tx2" presStyleLbl="revTx" presStyleIdx="12" presStyleCnt="13"/>
      <dgm:spPr/>
      <dgm:t>
        <a:bodyPr/>
        <a:lstStyle/>
        <a:p>
          <a:endParaRPr lang="uk-UA"/>
        </a:p>
      </dgm:t>
    </dgm:pt>
    <dgm:pt modelId="{C26A1719-02AD-45F3-A08C-58B3E0C2C1D5}" type="pres">
      <dgm:prSet presAssocID="{16517CBF-DD4D-4E50-BE5C-F873FC15D041}" presName="vert2" presStyleCnt="0"/>
      <dgm:spPr/>
    </dgm:pt>
    <dgm:pt modelId="{97255023-B811-4BEE-9715-99124B59BF0E}" type="pres">
      <dgm:prSet presAssocID="{16517CBF-DD4D-4E50-BE5C-F873FC15D041}" presName="thinLine2b" presStyleLbl="callout" presStyleIdx="11" presStyleCnt="12"/>
      <dgm:spPr/>
    </dgm:pt>
    <dgm:pt modelId="{8AA8E29C-6A79-4D08-80C7-D5884CDF0548}" type="pres">
      <dgm:prSet presAssocID="{16517CBF-DD4D-4E50-BE5C-F873FC15D041}" presName="vertSpace2b" presStyleCnt="0"/>
      <dgm:spPr/>
    </dgm:pt>
  </dgm:ptLst>
  <dgm:cxnLst>
    <dgm:cxn modelId="{E5BEB6E0-1C3E-4D10-A1D1-6A4CD681863B}" srcId="{B07EC078-B90F-4FFF-9314-B9808FF2DB77}" destId="{7E035840-5F2C-4392-85F0-AB55EDF9D0CA}" srcOrd="0" destOrd="0" parTransId="{580205FB-EECC-4756-B9AA-B4DD3AA2D39E}" sibTransId="{31B64EB8-B46D-4640-9A07-72C4E8141967}"/>
    <dgm:cxn modelId="{93298C6F-D254-4919-BFC1-E7A0DF31A169}" type="presOf" srcId="{7E035840-5F2C-4392-85F0-AB55EDF9D0CA}" destId="{6A6B00FB-911F-444A-AB61-CE0B1F41AE21}" srcOrd="0" destOrd="0" presId="urn:microsoft.com/office/officeart/2008/layout/LinedList"/>
    <dgm:cxn modelId="{CBB276D5-0DAF-41B4-8153-5F96E39FE12F}" type="presOf" srcId="{97289332-A5EC-4ED9-89D2-2AF707A14402}" destId="{33A51AA4-79A1-495F-A6A8-B2F270973DA1}" srcOrd="0" destOrd="0" presId="urn:microsoft.com/office/officeart/2008/layout/LinedList"/>
    <dgm:cxn modelId="{FE0E9F18-74EF-4954-A322-2D0E020E0D9C}" srcId="{B07EC078-B90F-4FFF-9314-B9808FF2DB77}" destId="{2A70D80E-E0DF-442E-9E1D-BBF01A832988}" srcOrd="5" destOrd="0" parTransId="{F8E42DD9-DBE0-4E55-85AA-90C3773E7227}" sibTransId="{582AFF1C-9F71-4C02-AD57-127C5AC2CFFC}"/>
    <dgm:cxn modelId="{D29F5A49-51A8-4EF6-8C0A-6851D54B9AE2}" type="presOf" srcId="{F60B0C75-8151-4BB2-8395-930F3C52D002}" destId="{587D7AE7-E947-44C5-B249-531E51ECD3D9}" srcOrd="0" destOrd="0" presId="urn:microsoft.com/office/officeart/2008/layout/LinedList"/>
    <dgm:cxn modelId="{46780B66-BA56-4389-BFF8-F3CA3A1AB086}" srcId="{B07EC078-B90F-4FFF-9314-B9808FF2DB77}" destId="{266AB912-D532-423C-B6C6-083C26B9DFCB}" srcOrd="8" destOrd="0" parTransId="{5BE1B994-A514-4452-8EF0-9598EE682F37}" sibTransId="{12FB430A-D3C9-460F-B1DD-80856B1E4F9A}"/>
    <dgm:cxn modelId="{E4C075C5-5BD9-46C2-904C-ADB61900832B}" type="presOf" srcId="{2A70D80E-E0DF-442E-9E1D-BBF01A832988}" destId="{5146462C-593B-46CF-8180-28BFBB160E57}" srcOrd="0" destOrd="0" presId="urn:microsoft.com/office/officeart/2008/layout/LinedList"/>
    <dgm:cxn modelId="{122679FD-C0A6-4BB4-83C8-707C8AE3315B}" srcId="{B07EC078-B90F-4FFF-9314-B9808FF2DB77}" destId="{82E6C760-BDFE-4F6D-A60F-5EE685F8C3E7}" srcOrd="3" destOrd="0" parTransId="{5EF120BA-1521-40D5-9753-B08B4D58CA1D}" sibTransId="{AD6824E0-3518-4A3C-A16B-0BA111A8C9FA}"/>
    <dgm:cxn modelId="{6E9EB706-89AA-43FB-AA86-E8D6ECECAC02}" srcId="{B07EC078-B90F-4FFF-9314-B9808FF2DB77}" destId="{97289332-A5EC-4ED9-89D2-2AF707A14402}" srcOrd="7" destOrd="0" parTransId="{6FD1348B-F832-4414-B975-FC29213B30D4}" sibTransId="{48D222DF-C9BF-4D3D-8215-95A63640D50F}"/>
    <dgm:cxn modelId="{C91F9B66-EA24-4F56-B502-A247DE9D891E}" srcId="{B07EC078-B90F-4FFF-9314-B9808FF2DB77}" destId="{938F579E-4CC2-4538-A289-43D83277B179}" srcOrd="1" destOrd="0" parTransId="{9CFD3C43-8C5F-4F3D-8571-1CCB0DD8F9DF}" sibTransId="{3ADE63EC-4C88-431B-A043-57714BF70BB2}"/>
    <dgm:cxn modelId="{FF0802C2-C398-4997-AEFC-2B3DC369DFE9}" srcId="{B07EC078-B90F-4FFF-9314-B9808FF2DB77}" destId="{0B5F6E78-25FF-4E9B-82F6-21F983BE4F43}" srcOrd="6" destOrd="0" parTransId="{6C279C11-4008-4655-BD06-3AB1A4A5386A}" sibTransId="{2A58C4BB-D45E-4DB3-8207-7EF18F431AC5}"/>
    <dgm:cxn modelId="{D8162F0A-DEF5-4CA0-9588-497FD8D62A95}" srcId="{B07EC078-B90F-4FFF-9314-B9808FF2DB77}" destId="{F60B0C75-8151-4BB2-8395-930F3C52D002}" srcOrd="4" destOrd="0" parTransId="{CA8CE051-DEBF-44C5-B4F8-EA850F46DD99}" sibTransId="{361CB9FC-EA42-48E5-9DB7-F2CABBA14030}"/>
    <dgm:cxn modelId="{59EC4268-0347-44D2-9D9B-6364E9746828}" srcId="{5E1D890E-1273-470B-9C88-D6E5AC11FAE1}" destId="{B07EC078-B90F-4FFF-9314-B9808FF2DB77}" srcOrd="0" destOrd="0" parTransId="{D02F953C-DCF3-4197-A498-829455D13B5A}" sibTransId="{0E340253-B5D0-4E0F-86CF-935ACD57FBF7}"/>
    <dgm:cxn modelId="{6A501F49-591F-4B87-863C-6AFF0186BFF0}" type="presOf" srcId="{5E1D890E-1273-470B-9C88-D6E5AC11FAE1}" destId="{7673C5B6-5CE2-4343-A6D2-81634DC9E04D}" srcOrd="0" destOrd="0" presId="urn:microsoft.com/office/officeart/2008/layout/LinedList"/>
    <dgm:cxn modelId="{5721B655-32D0-4A82-85D7-25E14C36EF2F}" type="presOf" srcId="{0F37A220-45E9-45ED-885A-8564524B0E60}" destId="{29D52B27-5BCB-4DFD-A474-87CA093DD549}" srcOrd="0" destOrd="0" presId="urn:microsoft.com/office/officeart/2008/layout/LinedList"/>
    <dgm:cxn modelId="{9F3F2E66-EDB1-4868-ADCF-2DD5A07D7FE3}" type="presOf" srcId="{0B5F6E78-25FF-4E9B-82F6-21F983BE4F43}" destId="{CEF748EC-DF0E-488A-93F4-168899D4FFCC}" srcOrd="0" destOrd="0" presId="urn:microsoft.com/office/officeart/2008/layout/LinedList"/>
    <dgm:cxn modelId="{F7265FEF-6A48-4AA3-89CF-E5657C88A0FC}" srcId="{B07EC078-B90F-4FFF-9314-B9808FF2DB77}" destId="{6C726A18-3760-4D6F-9A9D-15190B8BD7DB}" srcOrd="9" destOrd="0" parTransId="{AB6835C1-58C6-4B09-A5B5-ED64F5CA40CD}" sibTransId="{CC889258-1863-4B00-B14A-F2A984FC6035}"/>
    <dgm:cxn modelId="{B13E1AF3-82E2-4D69-BBCC-0B369E483F93}" type="presOf" srcId="{6C726A18-3760-4D6F-9A9D-15190B8BD7DB}" destId="{BD6204DC-1008-4243-BCED-5FBA17829C0A}" srcOrd="0" destOrd="0" presId="urn:microsoft.com/office/officeart/2008/layout/LinedList"/>
    <dgm:cxn modelId="{5A913E4A-22E5-4EF1-86B0-D579438893BD}" srcId="{B07EC078-B90F-4FFF-9314-B9808FF2DB77}" destId="{16517CBF-DD4D-4E50-BE5C-F873FC15D041}" srcOrd="11" destOrd="0" parTransId="{23B34625-073D-41E0-8B9D-73EA14F0D0CB}" sibTransId="{23DACC6E-26A7-4249-AFCD-D87EB1F93507}"/>
    <dgm:cxn modelId="{D415301E-745B-4726-BEEA-8DB74BEC577B}" type="presOf" srcId="{266AB912-D532-423C-B6C6-083C26B9DFCB}" destId="{02A9E9D6-5874-4C88-AF78-1C890C30B983}" srcOrd="0" destOrd="0" presId="urn:microsoft.com/office/officeart/2008/layout/LinedList"/>
    <dgm:cxn modelId="{157223FB-06DC-4D18-AA92-E5C80B922755}" srcId="{B07EC078-B90F-4FFF-9314-B9808FF2DB77}" destId="{7DE37747-118D-4F3C-8304-42C6CEB372D6}" srcOrd="10" destOrd="0" parTransId="{EE626D04-2259-4F39-BE4D-7BDBAEE9DB71}" sibTransId="{6B72BAC4-FA3D-4EC1-A041-B0D886CB10AD}"/>
    <dgm:cxn modelId="{56F1AA74-95E2-4796-A474-DF5683464260}" type="presOf" srcId="{16517CBF-DD4D-4E50-BE5C-F873FC15D041}" destId="{78D28043-33A4-47F9-B762-5DBCA7E48A06}" srcOrd="0" destOrd="0" presId="urn:microsoft.com/office/officeart/2008/layout/LinedList"/>
    <dgm:cxn modelId="{5B780DF9-6C6D-47F9-9121-B167D8AF2771}" type="presOf" srcId="{B07EC078-B90F-4FFF-9314-B9808FF2DB77}" destId="{4EA6C16D-DA7D-468B-A1C1-CDA4C9D434F5}" srcOrd="0" destOrd="0" presId="urn:microsoft.com/office/officeart/2008/layout/LinedList"/>
    <dgm:cxn modelId="{BA83E9D5-2002-46FD-B00C-A7D76950AC35}" type="presOf" srcId="{7DE37747-118D-4F3C-8304-42C6CEB372D6}" destId="{1186961A-8A84-44C1-9B96-26D8A191A8AB}" srcOrd="0" destOrd="0" presId="urn:microsoft.com/office/officeart/2008/layout/LinedList"/>
    <dgm:cxn modelId="{81D74DA0-755F-48DC-B99D-C6954E249CCE}" srcId="{B07EC078-B90F-4FFF-9314-B9808FF2DB77}" destId="{0F37A220-45E9-45ED-885A-8564524B0E60}" srcOrd="2" destOrd="0" parTransId="{F4F5852E-5E49-4B82-9FAC-44CEACD26C38}" sibTransId="{9D2BA613-759B-4ACD-ADF0-0B5DFC4566CF}"/>
    <dgm:cxn modelId="{28F93516-A8C6-496C-B761-A96E9C3C479E}" type="presOf" srcId="{82E6C760-BDFE-4F6D-A60F-5EE685F8C3E7}" destId="{EF04587F-57A9-4F49-838F-3FB3D6B04430}" srcOrd="0" destOrd="0" presId="urn:microsoft.com/office/officeart/2008/layout/LinedList"/>
    <dgm:cxn modelId="{5EEF45A3-9B2C-41F2-AA2B-2D2C95ADD081}" type="presOf" srcId="{938F579E-4CC2-4538-A289-43D83277B179}" destId="{94CBFAAC-24C6-478A-BD9C-90A407EC8D48}" srcOrd="0" destOrd="0" presId="urn:microsoft.com/office/officeart/2008/layout/LinedList"/>
    <dgm:cxn modelId="{D51CE5B4-30E9-4286-8EA9-A76872DDCB7D}" type="presParOf" srcId="{7673C5B6-5CE2-4343-A6D2-81634DC9E04D}" destId="{D4C0F1A2-E579-45D2-B463-A3ADB6B5D4BE}" srcOrd="0" destOrd="0" presId="urn:microsoft.com/office/officeart/2008/layout/LinedList"/>
    <dgm:cxn modelId="{211AAB3D-2FD2-4C63-A388-038D37FA2000}" type="presParOf" srcId="{7673C5B6-5CE2-4343-A6D2-81634DC9E04D}" destId="{696EDAEF-67DF-4FB0-A3D3-3C481B966106}" srcOrd="1" destOrd="0" presId="urn:microsoft.com/office/officeart/2008/layout/LinedList"/>
    <dgm:cxn modelId="{13B1E7E1-0A86-4700-8F34-B2C3BA995AC9}" type="presParOf" srcId="{696EDAEF-67DF-4FB0-A3D3-3C481B966106}" destId="{4EA6C16D-DA7D-468B-A1C1-CDA4C9D434F5}" srcOrd="0" destOrd="0" presId="urn:microsoft.com/office/officeart/2008/layout/LinedList"/>
    <dgm:cxn modelId="{8F269DED-F989-4AEE-8F4A-B9C2C746BE18}" type="presParOf" srcId="{696EDAEF-67DF-4FB0-A3D3-3C481B966106}" destId="{5232E2A7-4BB4-4476-BC6C-ED5584F2C5F0}" srcOrd="1" destOrd="0" presId="urn:microsoft.com/office/officeart/2008/layout/LinedList"/>
    <dgm:cxn modelId="{767CDC37-F29A-4A22-85C9-8FDDDC051380}" type="presParOf" srcId="{5232E2A7-4BB4-4476-BC6C-ED5584F2C5F0}" destId="{29D28003-CC2C-4C99-9117-ACABCF22693E}" srcOrd="0" destOrd="0" presId="urn:microsoft.com/office/officeart/2008/layout/LinedList"/>
    <dgm:cxn modelId="{B7A0D430-B43F-4FC1-867C-684603FAB042}" type="presParOf" srcId="{5232E2A7-4BB4-4476-BC6C-ED5584F2C5F0}" destId="{7EA4F508-EFA0-4D41-897D-092B1B494E5A}" srcOrd="1" destOrd="0" presId="urn:microsoft.com/office/officeart/2008/layout/LinedList"/>
    <dgm:cxn modelId="{50992611-18A0-45CA-A2BF-DDD64876419B}" type="presParOf" srcId="{7EA4F508-EFA0-4D41-897D-092B1B494E5A}" destId="{93BB1942-06AA-4072-8B99-E85235445A9A}" srcOrd="0" destOrd="0" presId="urn:microsoft.com/office/officeart/2008/layout/LinedList"/>
    <dgm:cxn modelId="{9B18CBF7-4F54-4025-8C9A-94950710BFE7}" type="presParOf" srcId="{7EA4F508-EFA0-4D41-897D-092B1B494E5A}" destId="{6A6B00FB-911F-444A-AB61-CE0B1F41AE21}" srcOrd="1" destOrd="0" presId="urn:microsoft.com/office/officeart/2008/layout/LinedList"/>
    <dgm:cxn modelId="{2D703627-2222-4CCE-8027-DBFD01F9800A}" type="presParOf" srcId="{7EA4F508-EFA0-4D41-897D-092B1B494E5A}" destId="{A18881E2-1157-4E9B-9576-C8C89D527FFF}" srcOrd="2" destOrd="0" presId="urn:microsoft.com/office/officeart/2008/layout/LinedList"/>
    <dgm:cxn modelId="{9518F6ED-CB12-45C1-8165-1EE9078087CF}" type="presParOf" srcId="{5232E2A7-4BB4-4476-BC6C-ED5584F2C5F0}" destId="{BCE95B80-2AD8-454C-AB62-BA8320FF3637}" srcOrd="2" destOrd="0" presId="urn:microsoft.com/office/officeart/2008/layout/LinedList"/>
    <dgm:cxn modelId="{B56170DC-D9A0-499D-BDDF-ED26B2CDD2A3}" type="presParOf" srcId="{5232E2A7-4BB4-4476-BC6C-ED5584F2C5F0}" destId="{F7134003-5150-48FD-9D82-0E089BE12041}" srcOrd="3" destOrd="0" presId="urn:microsoft.com/office/officeart/2008/layout/LinedList"/>
    <dgm:cxn modelId="{C93515BC-FB53-48F9-A1F4-AE04F6289852}" type="presParOf" srcId="{5232E2A7-4BB4-4476-BC6C-ED5584F2C5F0}" destId="{B8478094-B604-4A07-A94C-BC545EC033AF}" srcOrd="4" destOrd="0" presId="urn:microsoft.com/office/officeart/2008/layout/LinedList"/>
    <dgm:cxn modelId="{0A557CEE-56C2-48AD-975B-98AA4453BB7F}" type="presParOf" srcId="{B8478094-B604-4A07-A94C-BC545EC033AF}" destId="{9FDDE26C-9D3F-4442-A602-C7AB60853E70}" srcOrd="0" destOrd="0" presId="urn:microsoft.com/office/officeart/2008/layout/LinedList"/>
    <dgm:cxn modelId="{91858928-98D4-4678-B2DE-0A4721946315}" type="presParOf" srcId="{B8478094-B604-4A07-A94C-BC545EC033AF}" destId="{94CBFAAC-24C6-478A-BD9C-90A407EC8D48}" srcOrd="1" destOrd="0" presId="urn:microsoft.com/office/officeart/2008/layout/LinedList"/>
    <dgm:cxn modelId="{FCFAED57-584E-4584-99B0-2E3A68E47045}" type="presParOf" srcId="{B8478094-B604-4A07-A94C-BC545EC033AF}" destId="{279F9776-0E66-4EAE-BF56-CBCCC1EB918C}" srcOrd="2" destOrd="0" presId="urn:microsoft.com/office/officeart/2008/layout/LinedList"/>
    <dgm:cxn modelId="{F3A3DF18-BD9F-465D-8824-A46B3A62EB30}" type="presParOf" srcId="{5232E2A7-4BB4-4476-BC6C-ED5584F2C5F0}" destId="{1CFC561A-5E3C-481E-9483-E1C1B9724405}" srcOrd="5" destOrd="0" presId="urn:microsoft.com/office/officeart/2008/layout/LinedList"/>
    <dgm:cxn modelId="{6C8B50A7-B308-47DF-852C-435728E13EA3}" type="presParOf" srcId="{5232E2A7-4BB4-4476-BC6C-ED5584F2C5F0}" destId="{F8C8EF8E-9469-4FE4-9A86-6948DB23A76B}" srcOrd="6" destOrd="0" presId="urn:microsoft.com/office/officeart/2008/layout/LinedList"/>
    <dgm:cxn modelId="{49B0C1B6-028F-42FE-BBBE-835BA91E780E}" type="presParOf" srcId="{5232E2A7-4BB4-4476-BC6C-ED5584F2C5F0}" destId="{07976701-ECD9-4E31-A6CA-A696DC449906}" srcOrd="7" destOrd="0" presId="urn:microsoft.com/office/officeart/2008/layout/LinedList"/>
    <dgm:cxn modelId="{B819B00E-DB3B-4DF9-9532-E46870E62B44}" type="presParOf" srcId="{07976701-ECD9-4E31-A6CA-A696DC449906}" destId="{9D9B49BA-A3E5-42B6-95E0-9B78C3FB1B65}" srcOrd="0" destOrd="0" presId="urn:microsoft.com/office/officeart/2008/layout/LinedList"/>
    <dgm:cxn modelId="{549EF941-3F6B-414F-A88E-3BE6AD3613E0}" type="presParOf" srcId="{07976701-ECD9-4E31-A6CA-A696DC449906}" destId="{29D52B27-5BCB-4DFD-A474-87CA093DD549}" srcOrd="1" destOrd="0" presId="urn:microsoft.com/office/officeart/2008/layout/LinedList"/>
    <dgm:cxn modelId="{7DBC437B-B23C-46EA-A35A-B8CC5C75277D}" type="presParOf" srcId="{07976701-ECD9-4E31-A6CA-A696DC449906}" destId="{CEB26FC8-930F-4F9C-904B-FF07A5AF1753}" srcOrd="2" destOrd="0" presId="urn:microsoft.com/office/officeart/2008/layout/LinedList"/>
    <dgm:cxn modelId="{9AAB040F-9150-47C0-B16A-7DC5DEC4A525}" type="presParOf" srcId="{5232E2A7-4BB4-4476-BC6C-ED5584F2C5F0}" destId="{53110AA1-B329-4372-B833-92BFD1869154}" srcOrd="8" destOrd="0" presId="urn:microsoft.com/office/officeart/2008/layout/LinedList"/>
    <dgm:cxn modelId="{D4586CE3-15B3-46EA-9156-57E67746A9D0}" type="presParOf" srcId="{5232E2A7-4BB4-4476-BC6C-ED5584F2C5F0}" destId="{C3068B1F-FC36-4C6F-850B-2C47F01DB754}" srcOrd="9" destOrd="0" presId="urn:microsoft.com/office/officeart/2008/layout/LinedList"/>
    <dgm:cxn modelId="{AA4A143C-81F9-460D-AF44-B71C2478B6EC}" type="presParOf" srcId="{5232E2A7-4BB4-4476-BC6C-ED5584F2C5F0}" destId="{1550EF7E-3569-4876-BEAC-40FFB4CFA87A}" srcOrd="10" destOrd="0" presId="urn:microsoft.com/office/officeart/2008/layout/LinedList"/>
    <dgm:cxn modelId="{BF7C87DC-DE30-4669-9C6A-8117496AC4D9}" type="presParOf" srcId="{1550EF7E-3569-4876-BEAC-40FFB4CFA87A}" destId="{3AEA8FF5-937B-4765-9309-C8C0E75C7845}" srcOrd="0" destOrd="0" presId="urn:microsoft.com/office/officeart/2008/layout/LinedList"/>
    <dgm:cxn modelId="{22FB04A9-FF37-439A-A985-7A43D2E2CD7D}" type="presParOf" srcId="{1550EF7E-3569-4876-BEAC-40FFB4CFA87A}" destId="{EF04587F-57A9-4F49-838F-3FB3D6B04430}" srcOrd="1" destOrd="0" presId="urn:microsoft.com/office/officeart/2008/layout/LinedList"/>
    <dgm:cxn modelId="{B6C50955-B939-4B40-ABB9-E1866B87D002}" type="presParOf" srcId="{1550EF7E-3569-4876-BEAC-40FFB4CFA87A}" destId="{605D92B8-DC08-4F0E-8C4E-63020FF278F1}" srcOrd="2" destOrd="0" presId="urn:microsoft.com/office/officeart/2008/layout/LinedList"/>
    <dgm:cxn modelId="{2BD65839-78A5-4DE3-AF6A-D11AA8E4C264}" type="presParOf" srcId="{5232E2A7-4BB4-4476-BC6C-ED5584F2C5F0}" destId="{DE522C13-15F1-488C-8151-816C9E88AAEB}" srcOrd="11" destOrd="0" presId="urn:microsoft.com/office/officeart/2008/layout/LinedList"/>
    <dgm:cxn modelId="{78D2F203-9998-4882-9AEA-6BF4B7072D82}" type="presParOf" srcId="{5232E2A7-4BB4-4476-BC6C-ED5584F2C5F0}" destId="{D47FD5C8-ED8B-40B9-B72C-ABDE436FB6DB}" srcOrd="12" destOrd="0" presId="urn:microsoft.com/office/officeart/2008/layout/LinedList"/>
    <dgm:cxn modelId="{2C6539F1-81A6-46EF-B69F-E1A454CFB9F0}" type="presParOf" srcId="{5232E2A7-4BB4-4476-BC6C-ED5584F2C5F0}" destId="{E8D7BB23-3FA2-4B6B-B7AA-F1DF505AC158}" srcOrd="13" destOrd="0" presId="urn:microsoft.com/office/officeart/2008/layout/LinedList"/>
    <dgm:cxn modelId="{5158E632-EAAA-4F7C-AA37-CD4BB24CE3B9}" type="presParOf" srcId="{E8D7BB23-3FA2-4B6B-B7AA-F1DF505AC158}" destId="{CCE6C1FF-E36A-4E78-966A-ECBBC8CE920C}" srcOrd="0" destOrd="0" presId="urn:microsoft.com/office/officeart/2008/layout/LinedList"/>
    <dgm:cxn modelId="{3C7D9799-E9BB-4FEB-A229-2DDE8F231B25}" type="presParOf" srcId="{E8D7BB23-3FA2-4B6B-B7AA-F1DF505AC158}" destId="{587D7AE7-E947-44C5-B249-531E51ECD3D9}" srcOrd="1" destOrd="0" presId="urn:microsoft.com/office/officeart/2008/layout/LinedList"/>
    <dgm:cxn modelId="{E2854F30-23D3-4B56-AD38-FB6C0D7F2C1A}" type="presParOf" srcId="{E8D7BB23-3FA2-4B6B-B7AA-F1DF505AC158}" destId="{A63D18A3-63F7-45DB-9AE1-1DB62FAD2F60}" srcOrd="2" destOrd="0" presId="urn:microsoft.com/office/officeart/2008/layout/LinedList"/>
    <dgm:cxn modelId="{3E22B2CA-7083-4909-9E15-A7F3E8F03240}" type="presParOf" srcId="{5232E2A7-4BB4-4476-BC6C-ED5584F2C5F0}" destId="{E8F02B19-8014-4695-95CB-13B47C5CF8E7}" srcOrd="14" destOrd="0" presId="urn:microsoft.com/office/officeart/2008/layout/LinedList"/>
    <dgm:cxn modelId="{4E2B151E-BEEB-41CE-9596-7144AA98E49D}" type="presParOf" srcId="{5232E2A7-4BB4-4476-BC6C-ED5584F2C5F0}" destId="{35C69967-E24B-4BEA-A869-B6411B9D5664}" srcOrd="15" destOrd="0" presId="urn:microsoft.com/office/officeart/2008/layout/LinedList"/>
    <dgm:cxn modelId="{22E0454D-4B6A-41BB-A4FC-BC32E17C61B5}" type="presParOf" srcId="{5232E2A7-4BB4-4476-BC6C-ED5584F2C5F0}" destId="{669B3C74-A500-410B-8B1B-EC79525ADA31}" srcOrd="16" destOrd="0" presId="urn:microsoft.com/office/officeart/2008/layout/LinedList"/>
    <dgm:cxn modelId="{6B9E827C-71A8-4F5A-85AE-D29AC2776E1F}" type="presParOf" srcId="{669B3C74-A500-410B-8B1B-EC79525ADA31}" destId="{97103238-29AB-4AC3-A5B4-771CD0829B32}" srcOrd="0" destOrd="0" presId="urn:microsoft.com/office/officeart/2008/layout/LinedList"/>
    <dgm:cxn modelId="{68C6F2B7-8A4A-447A-AC78-6E8D892FCD1F}" type="presParOf" srcId="{669B3C74-A500-410B-8B1B-EC79525ADA31}" destId="{5146462C-593B-46CF-8180-28BFBB160E57}" srcOrd="1" destOrd="0" presId="urn:microsoft.com/office/officeart/2008/layout/LinedList"/>
    <dgm:cxn modelId="{3F92007D-6226-4C0F-8C48-B448BD364935}" type="presParOf" srcId="{669B3C74-A500-410B-8B1B-EC79525ADA31}" destId="{0CFD03D1-F545-46CE-A46E-1976194001BA}" srcOrd="2" destOrd="0" presId="urn:microsoft.com/office/officeart/2008/layout/LinedList"/>
    <dgm:cxn modelId="{F1112170-21A1-46AB-9C2C-569DB221E54C}" type="presParOf" srcId="{5232E2A7-4BB4-4476-BC6C-ED5584F2C5F0}" destId="{74F015A7-7A1D-4E8B-B07F-3F4C4D3FB6F5}" srcOrd="17" destOrd="0" presId="urn:microsoft.com/office/officeart/2008/layout/LinedList"/>
    <dgm:cxn modelId="{0EB32D23-8CE4-43AC-9325-4A7BE227A609}" type="presParOf" srcId="{5232E2A7-4BB4-4476-BC6C-ED5584F2C5F0}" destId="{1011C5C7-CE34-4955-A96C-AE67701EF854}" srcOrd="18" destOrd="0" presId="urn:microsoft.com/office/officeart/2008/layout/LinedList"/>
    <dgm:cxn modelId="{496E4794-350E-4239-B75C-0E6FCF50F629}" type="presParOf" srcId="{5232E2A7-4BB4-4476-BC6C-ED5584F2C5F0}" destId="{8168C3A0-5222-485D-9C15-5EA68AB01CAB}" srcOrd="19" destOrd="0" presId="urn:microsoft.com/office/officeart/2008/layout/LinedList"/>
    <dgm:cxn modelId="{E1DB27DA-F83A-49BE-B46D-51B203A9EBE6}" type="presParOf" srcId="{8168C3A0-5222-485D-9C15-5EA68AB01CAB}" destId="{798C6F4E-0BE7-4F66-AE08-450E56CAEA3A}" srcOrd="0" destOrd="0" presId="urn:microsoft.com/office/officeart/2008/layout/LinedList"/>
    <dgm:cxn modelId="{6108758B-C165-4EDD-B7DD-977BCD9A4CEB}" type="presParOf" srcId="{8168C3A0-5222-485D-9C15-5EA68AB01CAB}" destId="{CEF748EC-DF0E-488A-93F4-168899D4FFCC}" srcOrd="1" destOrd="0" presId="urn:microsoft.com/office/officeart/2008/layout/LinedList"/>
    <dgm:cxn modelId="{3F64738E-90FD-4C03-A8F2-53F884F18948}" type="presParOf" srcId="{8168C3A0-5222-485D-9C15-5EA68AB01CAB}" destId="{F1B771E5-865C-4772-9AA8-29D2178D42EF}" srcOrd="2" destOrd="0" presId="urn:microsoft.com/office/officeart/2008/layout/LinedList"/>
    <dgm:cxn modelId="{2661B096-9ADB-4700-9AF8-FEDDD1DD19F9}" type="presParOf" srcId="{5232E2A7-4BB4-4476-BC6C-ED5584F2C5F0}" destId="{9E9F81C1-B362-4472-872A-AFFB8D706651}" srcOrd="20" destOrd="0" presId="urn:microsoft.com/office/officeart/2008/layout/LinedList"/>
    <dgm:cxn modelId="{25C92BCE-00B7-416E-BBEB-B6603A35BC17}" type="presParOf" srcId="{5232E2A7-4BB4-4476-BC6C-ED5584F2C5F0}" destId="{AAB226BC-9ED0-4BC3-857E-E3D44783BF7D}" srcOrd="21" destOrd="0" presId="urn:microsoft.com/office/officeart/2008/layout/LinedList"/>
    <dgm:cxn modelId="{3DE9D6C2-93E9-4F50-8F84-BAA8CB9F6022}" type="presParOf" srcId="{5232E2A7-4BB4-4476-BC6C-ED5584F2C5F0}" destId="{A948895F-83A8-4009-A60C-E81A3374A654}" srcOrd="22" destOrd="0" presId="urn:microsoft.com/office/officeart/2008/layout/LinedList"/>
    <dgm:cxn modelId="{4C7D3610-D247-40D3-9418-9C944B7EC5C5}" type="presParOf" srcId="{A948895F-83A8-4009-A60C-E81A3374A654}" destId="{208C9213-DF30-4288-A661-DD43350DFAAD}" srcOrd="0" destOrd="0" presId="urn:microsoft.com/office/officeart/2008/layout/LinedList"/>
    <dgm:cxn modelId="{7A3DAA10-63AD-4A51-9AE1-DB2B077A7429}" type="presParOf" srcId="{A948895F-83A8-4009-A60C-E81A3374A654}" destId="{33A51AA4-79A1-495F-A6A8-B2F270973DA1}" srcOrd="1" destOrd="0" presId="urn:microsoft.com/office/officeart/2008/layout/LinedList"/>
    <dgm:cxn modelId="{B136B107-2692-41C9-9A42-C72348CE8DA5}" type="presParOf" srcId="{A948895F-83A8-4009-A60C-E81A3374A654}" destId="{5F347F86-99DD-4E9C-BB93-5A073D6479AD}" srcOrd="2" destOrd="0" presId="urn:microsoft.com/office/officeart/2008/layout/LinedList"/>
    <dgm:cxn modelId="{A13935F5-114C-4EF5-8002-69E1B0868C08}" type="presParOf" srcId="{5232E2A7-4BB4-4476-BC6C-ED5584F2C5F0}" destId="{2DE303E2-F0DA-4098-918A-FDFAEE454B3C}" srcOrd="23" destOrd="0" presId="urn:microsoft.com/office/officeart/2008/layout/LinedList"/>
    <dgm:cxn modelId="{0B89DA99-FB18-427D-84D2-40C3182828B2}" type="presParOf" srcId="{5232E2A7-4BB4-4476-BC6C-ED5584F2C5F0}" destId="{6128DA50-03A1-4F83-B070-981A421C441A}" srcOrd="24" destOrd="0" presId="urn:microsoft.com/office/officeart/2008/layout/LinedList"/>
    <dgm:cxn modelId="{EAE62EB1-0C1F-43D1-ABC1-8EB8B1D66775}" type="presParOf" srcId="{5232E2A7-4BB4-4476-BC6C-ED5584F2C5F0}" destId="{91252B27-24BF-4945-BE6E-6C5ECEA58393}" srcOrd="25" destOrd="0" presId="urn:microsoft.com/office/officeart/2008/layout/LinedList"/>
    <dgm:cxn modelId="{13CD9EE6-B70D-4290-9B6D-E88DE56429FF}" type="presParOf" srcId="{91252B27-24BF-4945-BE6E-6C5ECEA58393}" destId="{CD44B145-CCEC-49D0-B814-29AB6481255F}" srcOrd="0" destOrd="0" presId="urn:microsoft.com/office/officeart/2008/layout/LinedList"/>
    <dgm:cxn modelId="{8BE55F22-09CF-438A-8812-796780A6BC0B}" type="presParOf" srcId="{91252B27-24BF-4945-BE6E-6C5ECEA58393}" destId="{02A9E9D6-5874-4C88-AF78-1C890C30B983}" srcOrd="1" destOrd="0" presId="urn:microsoft.com/office/officeart/2008/layout/LinedList"/>
    <dgm:cxn modelId="{143B2B9D-7749-453A-8671-598529E587AC}" type="presParOf" srcId="{91252B27-24BF-4945-BE6E-6C5ECEA58393}" destId="{FDC01824-8C97-42B1-87E2-4DE72EB5C2A4}" srcOrd="2" destOrd="0" presId="urn:microsoft.com/office/officeart/2008/layout/LinedList"/>
    <dgm:cxn modelId="{E5F7714D-3D95-431E-A684-F752694F3352}" type="presParOf" srcId="{5232E2A7-4BB4-4476-BC6C-ED5584F2C5F0}" destId="{CC5DB6F7-1C43-4896-8E83-12E1DB17E171}" srcOrd="26" destOrd="0" presId="urn:microsoft.com/office/officeart/2008/layout/LinedList"/>
    <dgm:cxn modelId="{A693ECD6-7813-46AE-9215-24B010E3CF5B}" type="presParOf" srcId="{5232E2A7-4BB4-4476-BC6C-ED5584F2C5F0}" destId="{69ACF481-5DC5-489F-A4D8-F1C2E0226A30}" srcOrd="27" destOrd="0" presId="urn:microsoft.com/office/officeart/2008/layout/LinedList"/>
    <dgm:cxn modelId="{050F1587-516D-4CBD-A3C1-9770EDA52199}" type="presParOf" srcId="{5232E2A7-4BB4-4476-BC6C-ED5584F2C5F0}" destId="{D43B9B73-3BAB-423B-A53F-5627C6694F6C}" srcOrd="28" destOrd="0" presId="urn:microsoft.com/office/officeart/2008/layout/LinedList"/>
    <dgm:cxn modelId="{DF4D9900-323E-40CA-9101-4D8831DF473B}" type="presParOf" srcId="{D43B9B73-3BAB-423B-A53F-5627C6694F6C}" destId="{6BB206F3-7C0D-4525-B4FC-9D5B851C4F08}" srcOrd="0" destOrd="0" presId="urn:microsoft.com/office/officeart/2008/layout/LinedList"/>
    <dgm:cxn modelId="{2F752F32-C918-419F-BB29-AFAD676FD078}" type="presParOf" srcId="{D43B9B73-3BAB-423B-A53F-5627C6694F6C}" destId="{BD6204DC-1008-4243-BCED-5FBA17829C0A}" srcOrd="1" destOrd="0" presId="urn:microsoft.com/office/officeart/2008/layout/LinedList"/>
    <dgm:cxn modelId="{D2BE49E7-00B8-4B7A-AB5D-5F94BF2BAA83}" type="presParOf" srcId="{D43B9B73-3BAB-423B-A53F-5627C6694F6C}" destId="{2E028C0F-642C-463D-920F-BD01B0F827B1}" srcOrd="2" destOrd="0" presId="urn:microsoft.com/office/officeart/2008/layout/LinedList"/>
    <dgm:cxn modelId="{61071F02-55BC-4EB4-B57D-F89EEC0EEAA0}" type="presParOf" srcId="{5232E2A7-4BB4-4476-BC6C-ED5584F2C5F0}" destId="{48E05275-CF69-4D98-BCAB-D9242D0C653F}" srcOrd="29" destOrd="0" presId="urn:microsoft.com/office/officeart/2008/layout/LinedList"/>
    <dgm:cxn modelId="{EADCD7E0-C2E8-4DBC-88A0-1A3187282713}" type="presParOf" srcId="{5232E2A7-4BB4-4476-BC6C-ED5584F2C5F0}" destId="{4B9DB085-5987-4393-A04E-2391AF66EC51}" srcOrd="30" destOrd="0" presId="urn:microsoft.com/office/officeart/2008/layout/LinedList"/>
    <dgm:cxn modelId="{649C1E5F-2A98-4D18-ACE0-2DC28D5D9910}" type="presParOf" srcId="{5232E2A7-4BB4-4476-BC6C-ED5584F2C5F0}" destId="{51FE77E5-CD9A-48C1-92DC-CD76791808D9}" srcOrd="31" destOrd="0" presId="urn:microsoft.com/office/officeart/2008/layout/LinedList"/>
    <dgm:cxn modelId="{FD9282F6-8383-466E-B722-EBF3D7CF2222}" type="presParOf" srcId="{51FE77E5-CD9A-48C1-92DC-CD76791808D9}" destId="{765222E9-D344-402D-8D45-373EFE443907}" srcOrd="0" destOrd="0" presId="urn:microsoft.com/office/officeart/2008/layout/LinedList"/>
    <dgm:cxn modelId="{A520E5A2-3FFF-4687-B945-DC7C1C96EAC7}" type="presParOf" srcId="{51FE77E5-CD9A-48C1-92DC-CD76791808D9}" destId="{1186961A-8A84-44C1-9B96-26D8A191A8AB}" srcOrd="1" destOrd="0" presId="urn:microsoft.com/office/officeart/2008/layout/LinedList"/>
    <dgm:cxn modelId="{2AD7C75B-0941-4D73-A784-7F5136045DEC}" type="presParOf" srcId="{51FE77E5-CD9A-48C1-92DC-CD76791808D9}" destId="{B576B361-A39B-46D5-BF4A-8D562F93AD79}" srcOrd="2" destOrd="0" presId="urn:microsoft.com/office/officeart/2008/layout/LinedList"/>
    <dgm:cxn modelId="{1431440F-B93A-4740-A6C3-F2C4AE8DC2BA}" type="presParOf" srcId="{5232E2A7-4BB4-4476-BC6C-ED5584F2C5F0}" destId="{C97B2B2B-54DC-4BC4-BF0F-AAFE23F510BD}" srcOrd="32" destOrd="0" presId="urn:microsoft.com/office/officeart/2008/layout/LinedList"/>
    <dgm:cxn modelId="{63B713AE-B85C-4142-9FC8-D41A4107D359}" type="presParOf" srcId="{5232E2A7-4BB4-4476-BC6C-ED5584F2C5F0}" destId="{09AB829E-F92F-4CDF-9B39-7451FBB80F80}" srcOrd="33" destOrd="0" presId="urn:microsoft.com/office/officeart/2008/layout/LinedList"/>
    <dgm:cxn modelId="{1D14BC12-A42F-448E-835D-900DF7B4E9BE}" type="presParOf" srcId="{5232E2A7-4BB4-4476-BC6C-ED5584F2C5F0}" destId="{B33ED1AF-577B-4567-A6A2-B114DB4EBDC4}" srcOrd="34" destOrd="0" presId="urn:microsoft.com/office/officeart/2008/layout/LinedList"/>
    <dgm:cxn modelId="{F4AC81B1-28BC-44C6-A207-7B88A6F029EE}" type="presParOf" srcId="{B33ED1AF-577B-4567-A6A2-B114DB4EBDC4}" destId="{8730C722-B4A1-4B0F-91FD-B3A64DBBC4D2}" srcOrd="0" destOrd="0" presId="urn:microsoft.com/office/officeart/2008/layout/LinedList"/>
    <dgm:cxn modelId="{4006C6CF-2C28-4A21-A963-BEC37552EC83}" type="presParOf" srcId="{B33ED1AF-577B-4567-A6A2-B114DB4EBDC4}" destId="{78D28043-33A4-47F9-B762-5DBCA7E48A06}" srcOrd="1" destOrd="0" presId="urn:microsoft.com/office/officeart/2008/layout/LinedList"/>
    <dgm:cxn modelId="{797CFD04-5D6D-497F-A7B4-81EA4B80A3EF}" type="presParOf" srcId="{B33ED1AF-577B-4567-A6A2-B114DB4EBDC4}" destId="{C26A1719-02AD-45F3-A08C-58B3E0C2C1D5}" srcOrd="2" destOrd="0" presId="urn:microsoft.com/office/officeart/2008/layout/LinedList"/>
    <dgm:cxn modelId="{44D802B0-DF7A-4AD6-A4B4-565F0AEAF884}" type="presParOf" srcId="{5232E2A7-4BB4-4476-BC6C-ED5584F2C5F0}" destId="{97255023-B811-4BEE-9715-99124B59BF0E}" srcOrd="35" destOrd="0" presId="urn:microsoft.com/office/officeart/2008/layout/LinedList"/>
    <dgm:cxn modelId="{5405EB35-D67F-4DCF-9CDF-60F78B0669C9}" type="presParOf" srcId="{5232E2A7-4BB4-4476-BC6C-ED5584F2C5F0}" destId="{8AA8E29C-6A79-4D08-80C7-D5884CDF0548}" srcOrd="3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60689E-2C3A-40EC-A598-9EFA5BD2C5E2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462FF38-C34D-449D-BC5D-CA0392ED8EA6}">
      <dgm:prSet phldrT="[Текст]"/>
      <dgm:spPr/>
      <dgm:t>
        <a:bodyPr/>
        <a:lstStyle/>
        <a:p>
          <a:r>
            <a:rPr lang="uk-UA" dirty="0" smtClean="0"/>
            <a:t>1</a:t>
          </a:r>
          <a:endParaRPr lang="uk-UA" dirty="0"/>
        </a:p>
      </dgm:t>
    </dgm:pt>
    <dgm:pt modelId="{52999F9F-3E9C-40BE-9113-3647AD5F65FF}" type="parTrans" cxnId="{E222CA51-B4F4-4C11-A051-08D9EC375253}">
      <dgm:prSet/>
      <dgm:spPr/>
      <dgm:t>
        <a:bodyPr/>
        <a:lstStyle/>
        <a:p>
          <a:endParaRPr lang="uk-UA"/>
        </a:p>
      </dgm:t>
    </dgm:pt>
    <dgm:pt modelId="{5B9002BD-04F2-48E9-A135-0CB118B2560B}" type="sibTrans" cxnId="{E222CA51-B4F4-4C11-A051-08D9EC375253}">
      <dgm:prSet/>
      <dgm:spPr/>
      <dgm:t>
        <a:bodyPr/>
        <a:lstStyle/>
        <a:p>
          <a:endParaRPr lang="uk-UA"/>
        </a:p>
      </dgm:t>
    </dgm:pt>
    <dgm:pt modelId="{6E8C4325-7A3A-4DCB-AD39-9065A92B1E40}">
      <dgm:prSet phldrT="[Текст]"/>
      <dgm:spPr/>
      <dgm:t>
        <a:bodyPr/>
        <a:lstStyle/>
        <a:p>
          <a:r>
            <a:rPr lang="uk-UA" i="1" dirty="0" smtClean="0"/>
            <a:t> Я розрізняю об'єкти і події, що відбуваються при виконанні алгоритмів у середовищі</a:t>
          </a:r>
          <a:r>
            <a:rPr lang="uk-UA" dirty="0" smtClean="0"/>
            <a:t> </a:t>
          </a:r>
          <a:r>
            <a:rPr lang="uk-UA" dirty="0" err="1" smtClean="0"/>
            <a:t>Скретч</a:t>
          </a:r>
          <a:r>
            <a:rPr lang="uk-UA" dirty="0" smtClean="0"/>
            <a:t>.</a:t>
          </a:r>
          <a:endParaRPr lang="uk-UA" dirty="0"/>
        </a:p>
      </dgm:t>
    </dgm:pt>
    <dgm:pt modelId="{6AC1A94B-EE29-4DC8-B526-F8A448109F2F}" type="parTrans" cxnId="{FA565D25-994C-4409-9953-0C3B68F59E08}">
      <dgm:prSet/>
      <dgm:spPr/>
      <dgm:t>
        <a:bodyPr/>
        <a:lstStyle/>
        <a:p>
          <a:endParaRPr lang="uk-UA"/>
        </a:p>
      </dgm:t>
    </dgm:pt>
    <dgm:pt modelId="{63A7454A-2515-45AF-BA8A-D0853336C5C4}" type="sibTrans" cxnId="{FA565D25-994C-4409-9953-0C3B68F59E08}">
      <dgm:prSet/>
      <dgm:spPr/>
      <dgm:t>
        <a:bodyPr/>
        <a:lstStyle/>
        <a:p>
          <a:endParaRPr lang="uk-UA"/>
        </a:p>
      </dgm:t>
    </dgm:pt>
    <dgm:pt modelId="{11B31BE2-7F06-4D27-9592-F0266356995C}">
      <dgm:prSet/>
      <dgm:spPr/>
      <dgm:t>
        <a:bodyPr/>
        <a:lstStyle/>
        <a:p>
          <a:r>
            <a:rPr lang="uk-UA" i="1" dirty="0" smtClean="0"/>
            <a:t>Я можу назвати виконавців алгоритму і прості команди ви­конавців у навчальному середовищі виконання алгоритмів </a:t>
          </a:r>
          <a:r>
            <a:rPr lang="uk-UA" dirty="0" err="1" smtClean="0"/>
            <a:t>Скретч</a:t>
          </a:r>
          <a:r>
            <a:rPr lang="uk-UA" dirty="0" smtClean="0"/>
            <a:t>.</a:t>
          </a:r>
          <a:endParaRPr lang="uk-UA" dirty="0"/>
        </a:p>
      </dgm:t>
    </dgm:pt>
    <dgm:pt modelId="{C683E2E6-604F-4B50-BACC-41739F80FC43}" type="parTrans" cxnId="{D17532B8-DAC2-4A1B-A714-BDA720E082ED}">
      <dgm:prSet/>
      <dgm:spPr/>
      <dgm:t>
        <a:bodyPr/>
        <a:lstStyle/>
        <a:p>
          <a:endParaRPr lang="uk-UA"/>
        </a:p>
      </dgm:t>
    </dgm:pt>
    <dgm:pt modelId="{D21A81C3-4281-4BD5-8A20-7383C14E1292}" type="sibTrans" cxnId="{D17532B8-DAC2-4A1B-A714-BDA720E082ED}">
      <dgm:prSet/>
      <dgm:spPr/>
      <dgm:t>
        <a:bodyPr/>
        <a:lstStyle/>
        <a:p>
          <a:endParaRPr lang="uk-UA"/>
        </a:p>
      </dgm:t>
    </dgm:pt>
    <dgm:pt modelId="{4E928609-F69C-426F-99A9-EF7751523AAA}">
      <dgm:prSet/>
      <dgm:spPr/>
      <dgm:t>
        <a:bodyPr/>
        <a:lstStyle/>
        <a:p>
          <a:r>
            <a:rPr lang="uk-UA" i="1" dirty="0" smtClean="0"/>
            <a:t>Я вмію змінювати вигляд виконавця алгоритму в навчальному середовищі виконання алгоритмів</a:t>
          </a:r>
          <a:r>
            <a:rPr lang="uk-UA" dirty="0" smtClean="0"/>
            <a:t> </a:t>
          </a:r>
          <a:r>
            <a:rPr lang="uk-UA" dirty="0" err="1" smtClean="0"/>
            <a:t>Скретч</a:t>
          </a:r>
          <a:r>
            <a:rPr lang="uk-UA" dirty="0" smtClean="0"/>
            <a:t>.</a:t>
          </a:r>
          <a:endParaRPr lang="uk-UA" dirty="0"/>
        </a:p>
      </dgm:t>
    </dgm:pt>
    <dgm:pt modelId="{DF83BBBC-CBE0-49B0-B6BE-608CB2DF1032}" type="parTrans" cxnId="{BB2EC163-B3B8-4572-9CBF-18F3F30968A9}">
      <dgm:prSet/>
      <dgm:spPr/>
      <dgm:t>
        <a:bodyPr/>
        <a:lstStyle/>
        <a:p>
          <a:endParaRPr lang="uk-UA"/>
        </a:p>
      </dgm:t>
    </dgm:pt>
    <dgm:pt modelId="{E82033F0-5891-4F4D-B012-43CEBF1F2490}" type="sibTrans" cxnId="{BB2EC163-B3B8-4572-9CBF-18F3F30968A9}">
      <dgm:prSet/>
      <dgm:spPr/>
      <dgm:t>
        <a:bodyPr/>
        <a:lstStyle/>
        <a:p>
          <a:endParaRPr lang="uk-UA"/>
        </a:p>
      </dgm:t>
    </dgm:pt>
    <dgm:pt modelId="{1C836ECC-DCD2-4107-BCD9-53BBE2BCA1B5}">
      <dgm:prSet/>
      <dgm:spPr/>
      <dgm:t>
        <a:bodyPr/>
        <a:lstStyle/>
        <a:p>
          <a:r>
            <a:rPr lang="uk-UA" dirty="0" smtClean="0"/>
            <a:t>2</a:t>
          </a:r>
          <a:endParaRPr lang="uk-UA" dirty="0"/>
        </a:p>
      </dgm:t>
    </dgm:pt>
    <dgm:pt modelId="{D0A28859-F843-494E-9C4C-57CD8C40171C}" type="parTrans" cxnId="{4904F6B1-5CB1-4F74-8852-7A9F63A6F330}">
      <dgm:prSet/>
      <dgm:spPr/>
      <dgm:t>
        <a:bodyPr/>
        <a:lstStyle/>
        <a:p>
          <a:endParaRPr lang="uk-UA"/>
        </a:p>
      </dgm:t>
    </dgm:pt>
    <dgm:pt modelId="{079BAE38-C04C-472B-A0E0-026FDBB14B4C}" type="sibTrans" cxnId="{4904F6B1-5CB1-4F74-8852-7A9F63A6F330}">
      <dgm:prSet/>
      <dgm:spPr/>
      <dgm:t>
        <a:bodyPr/>
        <a:lstStyle/>
        <a:p>
          <a:endParaRPr lang="uk-UA"/>
        </a:p>
      </dgm:t>
    </dgm:pt>
    <dgm:pt modelId="{ADDDA021-3F3D-49EB-8D21-26267C06762D}">
      <dgm:prSet/>
      <dgm:spPr/>
      <dgm:t>
        <a:bodyPr/>
        <a:lstStyle/>
        <a:p>
          <a:r>
            <a:rPr lang="uk-UA" dirty="0" smtClean="0"/>
            <a:t>3</a:t>
          </a:r>
          <a:endParaRPr lang="uk-UA" dirty="0"/>
        </a:p>
      </dgm:t>
    </dgm:pt>
    <dgm:pt modelId="{38700FE4-A456-40F3-B176-A461A17E39A3}" type="parTrans" cxnId="{63CF5396-C909-462F-8C7A-40418222E646}">
      <dgm:prSet/>
      <dgm:spPr/>
      <dgm:t>
        <a:bodyPr/>
        <a:lstStyle/>
        <a:p>
          <a:endParaRPr lang="uk-UA"/>
        </a:p>
      </dgm:t>
    </dgm:pt>
    <dgm:pt modelId="{C4A69502-D4DE-470F-8BBE-20F3694A539B}" type="sibTrans" cxnId="{63CF5396-C909-462F-8C7A-40418222E646}">
      <dgm:prSet/>
      <dgm:spPr/>
      <dgm:t>
        <a:bodyPr/>
        <a:lstStyle/>
        <a:p>
          <a:endParaRPr lang="uk-UA"/>
        </a:p>
      </dgm:t>
    </dgm:pt>
    <dgm:pt modelId="{1CCBE7EC-FE4D-4E18-836F-EDBB69BF6DA4}" type="pres">
      <dgm:prSet presAssocID="{6D60689E-2C3A-40EC-A598-9EFA5BD2C5E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E6B2DB8-39CB-45D0-8911-DBE78F1A6391}" type="pres">
      <dgm:prSet presAssocID="{E462FF38-C34D-449D-BC5D-CA0392ED8EA6}" presName="composite" presStyleCnt="0"/>
      <dgm:spPr/>
    </dgm:pt>
    <dgm:pt modelId="{919ACFFF-03BA-4596-ABFE-C3A6BA97942B}" type="pres">
      <dgm:prSet presAssocID="{E462FF38-C34D-449D-BC5D-CA0392ED8EA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9DA5F57-941A-4D84-B307-C589878FE610}" type="pres">
      <dgm:prSet presAssocID="{E462FF38-C34D-449D-BC5D-CA0392ED8EA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C1D863A-AC2D-4E91-ABBA-F685F45DF025}" type="pres">
      <dgm:prSet presAssocID="{5B9002BD-04F2-48E9-A135-0CB118B2560B}" presName="sp" presStyleCnt="0"/>
      <dgm:spPr/>
    </dgm:pt>
    <dgm:pt modelId="{5577864B-A3CA-4A82-A1C7-A51DC100A753}" type="pres">
      <dgm:prSet presAssocID="{1C836ECC-DCD2-4107-BCD9-53BBE2BCA1B5}" presName="composite" presStyleCnt="0"/>
      <dgm:spPr/>
    </dgm:pt>
    <dgm:pt modelId="{3099863C-56E2-487C-9402-565ECEE495E7}" type="pres">
      <dgm:prSet presAssocID="{1C836ECC-DCD2-4107-BCD9-53BBE2BCA1B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60AB4C3-1869-4EDC-B145-C0968ED08A7C}" type="pres">
      <dgm:prSet presAssocID="{1C836ECC-DCD2-4107-BCD9-53BBE2BCA1B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256D431-9F37-4175-8D0B-0173E4215E88}" type="pres">
      <dgm:prSet presAssocID="{079BAE38-C04C-472B-A0E0-026FDBB14B4C}" presName="sp" presStyleCnt="0"/>
      <dgm:spPr/>
    </dgm:pt>
    <dgm:pt modelId="{51E25B69-CC1F-40F0-855B-000CE80B6BB6}" type="pres">
      <dgm:prSet presAssocID="{ADDDA021-3F3D-49EB-8D21-26267C06762D}" presName="composite" presStyleCnt="0"/>
      <dgm:spPr/>
    </dgm:pt>
    <dgm:pt modelId="{36880CED-6E40-465C-97CC-47ACCC95D032}" type="pres">
      <dgm:prSet presAssocID="{ADDDA021-3F3D-49EB-8D21-26267C06762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88FDDC8-4893-450D-9C85-7F39028D77A4}" type="pres">
      <dgm:prSet presAssocID="{ADDDA021-3F3D-49EB-8D21-26267C06762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A565D25-994C-4409-9953-0C3B68F59E08}" srcId="{E462FF38-C34D-449D-BC5D-CA0392ED8EA6}" destId="{6E8C4325-7A3A-4DCB-AD39-9065A92B1E40}" srcOrd="0" destOrd="0" parTransId="{6AC1A94B-EE29-4DC8-B526-F8A448109F2F}" sibTransId="{63A7454A-2515-45AF-BA8A-D0853336C5C4}"/>
    <dgm:cxn modelId="{6FC1DEB6-1593-491D-ACFA-C2D7290B0FF1}" type="presOf" srcId="{6D60689E-2C3A-40EC-A598-9EFA5BD2C5E2}" destId="{1CCBE7EC-FE4D-4E18-836F-EDBB69BF6DA4}" srcOrd="0" destOrd="0" presId="urn:microsoft.com/office/officeart/2005/8/layout/chevron2"/>
    <dgm:cxn modelId="{5F126C36-4282-4867-8900-80078C605896}" type="presOf" srcId="{4E928609-F69C-426F-99A9-EF7751523AAA}" destId="{D88FDDC8-4893-450D-9C85-7F39028D77A4}" srcOrd="0" destOrd="0" presId="urn:microsoft.com/office/officeart/2005/8/layout/chevron2"/>
    <dgm:cxn modelId="{3A4D027F-3876-4563-9499-85129132AE5E}" type="presOf" srcId="{1C836ECC-DCD2-4107-BCD9-53BBE2BCA1B5}" destId="{3099863C-56E2-487C-9402-565ECEE495E7}" srcOrd="0" destOrd="0" presId="urn:microsoft.com/office/officeart/2005/8/layout/chevron2"/>
    <dgm:cxn modelId="{D8F7324F-F8A8-4AB9-910E-F7835F81C65C}" type="presOf" srcId="{11B31BE2-7F06-4D27-9592-F0266356995C}" destId="{F60AB4C3-1869-4EDC-B145-C0968ED08A7C}" srcOrd="0" destOrd="0" presId="urn:microsoft.com/office/officeart/2005/8/layout/chevron2"/>
    <dgm:cxn modelId="{4904F6B1-5CB1-4F74-8852-7A9F63A6F330}" srcId="{6D60689E-2C3A-40EC-A598-9EFA5BD2C5E2}" destId="{1C836ECC-DCD2-4107-BCD9-53BBE2BCA1B5}" srcOrd="1" destOrd="0" parTransId="{D0A28859-F843-494E-9C4C-57CD8C40171C}" sibTransId="{079BAE38-C04C-472B-A0E0-026FDBB14B4C}"/>
    <dgm:cxn modelId="{63CF5396-C909-462F-8C7A-40418222E646}" srcId="{6D60689E-2C3A-40EC-A598-9EFA5BD2C5E2}" destId="{ADDDA021-3F3D-49EB-8D21-26267C06762D}" srcOrd="2" destOrd="0" parTransId="{38700FE4-A456-40F3-B176-A461A17E39A3}" sibTransId="{C4A69502-D4DE-470F-8BBE-20F3694A539B}"/>
    <dgm:cxn modelId="{A9325CEF-DEFC-4CAC-94D8-33220F8FE99C}" type="presOf" srcId="{6E8C4325-7A3A-4DCB-AD39-9065A92B1E40}" destId="{A9DA5F57-941A-4D84-B307-C589878FE610}" srcOrd="0" destOrd="0" presId="urn:microsoft.com/office/officeart/2005/8/layout/chevron2"/>
    <dgm:cxn modelId="{E222CA51-B4F4-4C11-A051-08D9EC375253}" srcId="{6D60689E-2C3A-40EC-A598-9EFA5BD2C5E2}" destId="{E462FF38-C34D-449D-BC5D-CA0392ED8EA6}" srcOrd="0" destOrd="0" parTransId="{52999F9F-3E9C-40BE-9113-3647AD5F65FF}" sibTransId="{5B9002BD-04F2-48E9-A135-0CB118B2560B}"/>
    <dgm:cxn modelId="{D3FFD503-D240-4635-94C5-B904D0E2A5CA}" type="presOf" srcId="{E462FF38-C34D-449D-BC5D-CA0392ED8EA6}" destId="{919ACFFF-03BA-4596-ABFE-C3A6BA97942B}" srcOrd="0" destOrd="0" presId="urn:microsoft.com/office/officeart/2005/8/layout/chevron2"/>
    <dgm:cxn modelId="{BB2EC163-B3B8-4572-9CBF-18F3F30968A9}" srcId="{ADDDA021-3F3D-49EB-8D21-26267C06762D}" destId="{4E928609-F69C-426F-99A9-EF7751523AAA}" srcOrd="0" destOrd="0" parTransId="{DF83BBBC-CBE0-49B0-B6BE-608CB2DF1032}" sibTransId="{E82033F0-5891-4F4D-B012-43CEBF1F2490}"/>
    <dgm:cxn modelId="{6ACB3433-BB03-4C87-B35A-8A02A1E615B3}" type="presOf" srcId="{ADDDA021-3F3D-49EB-8D21-26267C06762D}" destId="{36880CED-6E40-465C-97CC-47ACCC95D032}" srcOrd="0" destOrd="0" presId="urn:microsoft.com/office/officeart/2005/8/layout/chevron2"/>
    <dgm:cxn modelId="{D17532B8-DAC2-4A1B-A714-BDA720E082ED}" srcId="{1C836ECC-DCD2-4107-BCD9-53BBE2BCA1B5}" destId="{11B31BE2-7F06-4D27-9592-F0266356995C}" srcOrd="0" destOrd="0" parTransId="{C683E2E6-604F-4B50-BACC-41739F80FC43}" sibTransId="{D21A81C3-4281-4BD5-8A20-7383C14E1292}"/>
    <dgm:cxn modelId="{4221BC2E-BE4B-4C63-A1FE-E7AFF522343F}" type="presParOf" srcId="{1CCBE7EC-FE4D-4E18-836F-EDBB69BF6DA4}" destId="{9E6B2DB8-39CB-45D0-8911-DBE78F1A6391}" srcOrd="0" destOrd="0" presId="urn:microsoft.com/office/officeart/2005/8/layout/chevron2"/>
    <dgm:cxn modelId="{B1D3D924-CEBB-4DA1-A002-C4D6AD52FF75}" type="presParOf" srcId="{9E6B2DB8-39CB-45D0-8911-DBE78F1A6391}" destId="{919ACFFF-03BA-4596-ABFE-C3A6BA97942B}" srcOrd="0" destOrd="0" presId="urn:microsoft.com/office/officeart/2005/8/layout/chevron2"/>
    <dgm:cxn modelId="{2C79E3B5-91B2-4F3E-A526-AEDBDCF9C7B5}" type="presParOf" srcId="{9E6B2DB8-39CB-45D0-8911-DBE78F1A6391}" destId="{A9DA5F57-941A-4D84-B307-C589878FE610}" srcOrd="1" destOrd="0" presId="urn:microsoft.com/office/officeart/2005/8/layout/chevron2"/>
    <dgm:cxn modelId="{7AFCE092-2FF1-4DD1-91C6-4A45E85B0C8F}" type="presParOf" srcId="{1CCBE7EC-FE4D-4E18-836F-EDBB69BF6DA4}" destId="{4C1D863A-AC2D-4E91-ABBA-F685F45DF025}" srcOrd="1" destOrd="0" presId="urn:microsoft.com/office/officeart/2005/8/layout/chevron2"/>
    <dgm:cxn modelId="{94139AFE-D290-4754-B826-4A1B6037C2FE}" type="presParOf" srcId="{1CCBE7EC-FE4D-4E18-836F-EDBB69BF6DA4}" destId="{5577864B-A3CA-4A82-A1C7-A51DC100A753}" srcOrd="2" destOrd="0" presId="urn:microsoft.com/office/officeart/2005/8/layout/chevron2"/>
    <dgm:cxn modelId="{1E863A24-632B-4215-9770-450D11C6F513}" type="presParOf" srcId="{5577864B-A3CA-4A82-A1C7-A51DC100A753}" destId="{3099863C-56E2-487C-9402-565ECEE495E7}" srcOrd="0" destOrd="0" presId="urn:microsoft.com/office/officeart/2005/8/layout/chevron2"/>
    <dgm:cxn modelId="{C380EBFD-F1E7-43F2-9415-8A1900BCF074}" type="presParOf" srcId="{5577864B-A3CA-4A82-A1C7-A51DC100A753}" destId="{F60AB4C3-1869-4EDC-B145-C0968ED08A7C}" srcOrd="1" destOrd="0" presId="urn:microsoft.com/office/officeart/2005/8/layout/chevron2"/>
    <dgm:cxn modelId="{20E487CD-174B-416F-AC5F-AA51CFE51220}" type="presParOf" srcId="{1CCBE7EC-FE4D-4E18-836F-EDBB69BF6DA4}" destId="{5256D431-9F37-4175-8D0B-0173E4215E88}" srcOrd="3" destOrd="0" presId="urn:microsoft.com/office/officeart/2005/8/layout/chevron2"/>
    <dgm:cxn modelId="{6BC921E8-8525-488E-95DA-A1DFD20DCC92}" type="presParOf" srcId="{1CCBE7EC-FE4D-4E18-836F-EDBB69BF6DA4}" destId="{51E25B69-CC1F-40F0-855B-000CE80B6BB6}" srcOrd="4" destOrd="0" presId="urn:microsoft.com/office/officeart/2005/8/layout/chevron2"/>
    <dgm:cxn modelId="{4CE06796-12E9-473F-AAEB-6B8FDDA50C49}" type="presParOf" srcId="{51E25B69-CC1F-40F0-855B-000CE80B6BB6}" destId="{36880CED-6E40-465C-97CC-47ACCC95D032}" srcOrd="0" destOrd="0" presId="urn:microsoft.com/office/officeart/2005/8/layout/chevron2"/>
    <dgm:cxn modelId="{323CF5EE-43BF-4432-B5DF-8E258EE504E7}" type="presParOf" srcId="{51E25B69-CC1F-40F0-855B-000CE80B6BB6}" destId="{D88FDDC8-4893-450D-9C85-7F39028D77A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C31F9C-8DB8-4EDA-92AC-BC40CD0726F4}" type="doc">
      <dgm:prSet loTypeId="urn:microsoft.com/office/officeart/2005/8/layout/hList9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D647B58A-FCE6-4566-91AF-984383F5E3D3}">
      <dgm:prSet phldrT="[Текст]"/>
      <dgm:spPr/>
      <dgm:t>
        <a:bodyPr/>
        <a:lstStyle/>
        <a:p>
          <a:r>
            <a:rPr lang="uk-UA" dirty="0" smtClean="0"/>
            <a:t>1</a:t>
          </a:r>
          <a:endParaRPr lang="uk-UA" dirty="0"/>
        </a:p>
      </dgm:t>
    </dgm:pt>
    <dgm:pt modelId="{A6F2EF12-8142-4F5D-BC87-FA8C35A3749D}" type="parTrans" cxnId="{0B7B5E52-1F51-46F7-B604-4C333DF2B95A}">
      <dgm:prSet/>
      <dgm:spPr/>
      <dgm:t>
        <a:bodyPr/>
        <a:lstStyle/>
        <a:p>
          <a:endParaRPr lang="uk-UA"/>
        </a:p>
      </dgm:t>
    </dgm:pt>
    <dgm:pt modelId="{5250C614-1102-476A-9688-3E7DAB433D19}" type="sibTrans" cxnId="{0B7B5E52-1F51-46F7-B604-4C333DF2B95A}">
      <dgm:prSet/>
      <dgm:spPr/>
      <dgm:t>
        <a:bodyPr/>
        <a:lstStyle/>
        <a:p>
          <a:endParaRPr lang="uk-UA"/>
        </a:p>
      </dgm:t>
    </dgm:pt>
    <dgm:pt modelId="{3F8C27D6-3A42-43F6-90E2-BBD9E28C368D}">
      <dgm:prSet phldrT="[Текст]"/>
      <dgm:spPr/>
      <dgm:t>
        <a:bodyPr/>
        <a:lstStyle/>
        <a:p>
          <a:r>
            <a:rPr lang="uk-UA" b="0" i="1" u="none" dirty="0" smtClean="0"/>
            <a:t>Параметр команди</a:t>
          </a:r>
          <a:endParaRPr lang="uk-UA" dirty="0"/>
        </a:p>
      </dgm:t>
    </dgm:pt>
    <dgm:pt modelId="{6B993385-63C5-4EFA-9F21-31E3A455ABBB}" type="parTrans" cxnId="{44019C3E-CD14-4305-9145-96844E88C204}">
      <dgm:prSet/>
      <dgm:spPr/>
      <dgm:t>
        <a:bodyPr/>
        <a:lstStyle/>
        <a:p>
          <a:endParaRPr lang="uk-UA"/>
        </a:p>
      </dgm:t>
    </dgm:pt>
    <dgm:pt modelId="{237C0119-A5C8-4487-BD7E-652D8068E75E}" type="sibTrans" cxnId="{44019C3E-CD14-4305-9145-96844E88C204}">
      <dgm:prSet/>
      <dgm:spPr/>
      <dgm:t>
        <a:bodyPr/>
        <a:lstStyle/>
        <a:p>
          <a:endParaRPr lang="uk-UA"/>
        </a:p>
      </dgm:t>
    </dgm:pt>
    <dgm:pt modelId="{34485DD2-722B-4869-8FBD-68C2E2A5D37F}">
      <dgm:prSet phldrT="[Текст]"/>
      <dgm:spPr/>
      <dgm:t>
        <a:bodyPr/>
        <a:lstStyle/>
        <a:p>
          <a:r>
            <a:rPr lang="uk-UA" b="0" i="1" u="none" dirty="0" smtClean="0"/>
            <a:t>Образ  виконавця</a:t>
          </a:r>
          <a:endParaRPr lang="uk-UA" dirty="0"/>
        </a:p>
      </dgm:t>
    </dgm:pt>
    <dgm:pt modelId="{13E48F12-4DFC-4E74-9EFF-2E0AE1B53B05}" type="parTrans" cxnId="{B46873DE-8C4A-4B35-9C3F-5A09F9B1719C}">
      <dgm:prSet/>
      <dgm:spPr/>
      <dgm:t>
        <a:bodyPr/>
        <a:lstStyle/>
        <a:p>
          <a:endParaRPr lang="uk-UA"/>
        </a:p>
      </dgm:t>
    </dgm:pt>
    <dgm:pt modelId="{AD248C41-CD0F-4108-93D8-17DF81A199AE}" type="sibTrans" cxnId="{B46873DE-8C4A-4B35-9C3F-5A09F9B1719C}">
      <dgm:prSet/>
      <dgm:spPr/>
      <dgm:t>
        <a:bodyPr/>
        <a:lstStyle/>
        <a:p>
          <a:endParaRPr lang="uk-UA"/>
        </a:p>
      </dgm:t>
    </dgm:pt>
    <dgm:pt modelId="{26D64D79-AC19-4D11-807C-0CDD1AFEC535}">
      <dgm:prSet phldrT="[Текст]"/>
      <dgm:spPr/>
      <dgm:t>
        <a:bodyPr/>
        <a:lstStyle/>
        <a:p>
          <a:r>
            <a:rPr lang="uk-UA" dirty="0" smtClean="0"/>
            <a:t>2</a:t>
          </a:r>
          <a:endParaRPr lang="uk-UA" dirty="0"/>
        </a:p>
      </dgm:t>
    </dgm:pt>
    <dgm:pt modelId="{CC7429A7-96D9-4BFF-B520-9D2FCFED06B2}" type="parTrans" cxnId="{57E62E0B-39D9-429E-BD8C-20D24B517D2B}">
      <dgm:prSet/>
      <dgm:spPr/>
      <dgm:t>
        <a:bodyPr/>
        <a:lstStyle/>
        <a:p>
          <a:endParaRPr lang="uk-UA"/>
        </a:p>
      </dgm:t>
    </dgm:pt>
    <dgm:pt modelId="{3671A2DD-54CF-47E9-8C75-543093F76FBB}" type="sibTrans" cxnId="{57E62E0B-39D9-429E-BD8C-20D24B517D2B}">
      <dgm:prSet/>
      <dgm:spPr/>
      <dgm:t>
        <a:bodyPr/>
        <a:lstStyle/>
        <a:p>
          <a:endParaRPr lang="uk-UA"/>
        </a:p>
      </dgm:t>
    </dgm:pt>
    <dgm:pt modelId="{EE2CA34E-0294-4ED6-9866-1141086F2644}" type="pres">
      <dgm:prSet presAssocID="{8AC31F9C-8DB8-4EDA-92AC-BC40CD0726F4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C3DA6B5A-816C-4B2C-8149-304F6928BEE3}" type="pres">
      <dgm:prSet presAssocID="{D647B58A-FCE6-4566-91AF-984383F5E3D3}" presName="posSpace" presStyleCnt="0"/>
      <dgm:spPr/>
      <dgm:t>
        <a:bodyPr/>
        <a:lstStyle/>
        <a:p>
          <a:endParaRPr lang="uk-UA"/>
        </a:p>
      </dgm:t>
    </dgm:pt>
    <dgm:pt modelId="{8FCD4B3B-4115-43A6-BA74-DEF323836CBD}" type="pres">
      <dgm:prSet presAssocID="{D647B58A-FCE6-4566-91AF-984383F5E3D3}" presName="vertFlow" presStyleCnt="0"/>
      <dgm:spPr/>
      <dgm:t>
        <a:bodyPr/>
        <a:lstStyle/>
        <a:p>
          <a:endParaRPr lang="uk-UA"/>
        </a:p>
      </dgm:t>
    </dgm:pt>
    <dgm:pt modelId="{FB89EF36-CC6D-44CB-9932-C9674BA9128A}" type="pres">
      <dgm:prSet presAssocID="{D647B58A-FCE6-4566-91AF-984383F5E3D3}" presName="topSpace" presStyleCnt="0"/>
      <dgm:spPr/>
      <dgm:t>
        <a:bodyPr/>
        <a:lstStyle/>
        <a:p>
          <a:endParaRPr lang="uk-UA"/>
        </a:p>
      </dgm:t>
    </dgm:pt>
    <dgm:pt modelId="{FA067FCD-908B-4DE5-BE38-D2444D2AF3A2}" type="pres">
      <dgm:prSet presAssocID="{D647B58A-FCE6-4566-91AF-984383F5E3D3}" presName="firstComp" presStyleCnt="0"/>
      <dgm:spPr/>
      <dgm:t>
        <a:bodyPr/>
        <a:lstStyle/>
        <a:p>
          <a:endParaRPr lang="uk-UA"/>
        </a:p>
      </dgm:t>
    </dgm:pt>
    <dgm:pt modelId="{63DE7DFA-5A41-4FF8-B058-2D0DF5603190}" type="pres">
      <dgm:prSet presAssocID="{D647B58A-FCE6-4566-91AF-984383F5E3D3}" presName="firstChild" presStyleLbl="bgAccFollowNode1" presStyleIdx="0" presStyleCnt="2"/>
      <dgm:spPr/>
      <dgm:t>
        <a:bodyPr/>
        <a:lstStyle/>
        <a:p>
          <a:endParaRPr lang="uk-UA"/>
        </a:p>
      </dgm:t>
    </dgm:pt>
    <dgm:pt modelId="{A2FEB192-98A0-4195-8997-F257881B5789}" type="pres">
      <dgm:prSet presAssocID="{D647B58A-FCE6-4566-91AF-984383F5E3D3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7E91CDD-9747-45FC-A10C-4F30A15B8419}" type="pres">
      <dgm:prSet presAssocID="{D647B58A-FCE6-4566-91AF-984383F5E3D3}" presName="negSpace" presStyleCnt="0"/>
      <dgm:spPr/>
      <dgm:t>
        <a:bodyPr/>
        <a:lstStyle/>
        <a:p>
          <a:endParaRPr lang="uk-UA"/>
        </a:p>
      </dgm:t>
    </dgm:pt>
    <dgm:pt modelId="{31EC59B0-EEB7-43A7-8296-07ADB3CC33B8}" type="pres">
      <dgm:prSet presAssocID="{D647B58A-FCE6-4566-91AF-984383F5E3D3}" presName="circle" presStyleLbl="node1" presStyleIdx="0" presStyleCnt="2"/>
      <dgm:spPr/>
      <dgm:t>
        <a:bodyPr/>
        <a:lstStyle/>
        <a:p>
          <a:endParaRPr lang="uk-UA"/>
        </a:p>
      </dgm:t>
    </dgm:pt>
    <dgm:pt modelId="{74A537FB-713F-4B23-BD5D-2D53DE3F7D10}" type="pres">
      <dgm:prSet presAssocID="{5250C614-1102-476A-9688-3E7DAB433D19}" presName="transSpace" presStyleCnt="0"/>
      <dgm:spPr/>
      <dgm:t>
        <a:bodyPr/>
        <a:lstStyle/>
        <a:p>
          <a:endParaRPr lang="uk-UA"/>
        </a:p>
      </dgm:t>
    </dgm:pt>
    <dgm:pt modelId="{B2DD7FA4-46A6-4109-9017-F32B5CA2F5B4}" type="pres">
      <dgm:prSet presAssocID="{26D64D79-AC19-4D11-807C-0CDD1AFEC535}" presName="posSpace" presStyleCnt="0"/>
      <dgm:spPr/>
    </dgm:pt>
    <dgm:pt modelId="{09832ABA-A5EE-4A8E-9F50-040E0FF2BC48}" type="pres">
      <dgm:prSet presAssocID="{26D64D79-AC19-4D11-807C-0CDD1AFEC535}" presName="vertFlow" presStyleCnt="0"/>
      <dgm:spPr/>
    </dgm:pt>
    <dgm:pt modelId="{07F9F1E5-26FA-416A-91B4-30D52A7F1EC7}" type="pres">
      <dgm:prSet presAssocID="{26D64D79-AC19-4D11-807C-0CDD1AFEC535}" presName="topSpace" presStyleCnt="0"/>
      <dgm:spPr/>
    </dgm:pt>
    <dgm:pt modelId="{11939C0A-E24D-4340-ABC1-55D798FEC993}" type="pres">
      <dgm:prSet presAssocID="{26D64D79-AC19-4D11-807C-0CDD1AFEC535}" presName="firstComp" presStyleCnt="0"/>
      <dgm:spPr/>
    </dgm:pt>
    <dgm:pt modelId="{996118FD-3E3D-42C5-A6A1-E4EE44E5600C}" type="pres">
      <dgm:prSet presAssocID="{26D64D79-AC19-4D11-807C-0CDD1AFEC535}" presName="firstChild" presStyleLbl="bgAccFollowNode1" presStyleIdx="1" presStyleCnt="2"/>
      <dgm:spPr/>
      <dgm:t>
        <a:bodyPr/>
        <a:lstStyle/>
        <a:p>
          <a:endParaRPr lang="uk-UA"/>
        </a:p>
      </dgm:t>
    </dgm:pt>
    <dgm:pt modelId="{DFC3A8D0-5F0D-4341-9A5E-13FDF39CE4BA}" type="pres">
      <dgm:prSet presAssocID="{26D64D79-AC19-4D11-807C-0CDD1AFEC535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0981F31-0F27-4D9E-961C-C4DBD18F83E3}" type="pres">
      <dgm:prSet presAssocID="{26D64D79-AC19-4D11-807C-0CDD1AFEC535}" presName="negSpace" presStyleCnt="0"/>
      <dgm:spPr/>
    </dgm:pt>
    <dgm:pt modelId="{61848615-70D0-4E8B-A50C-6F3B1053BE73}" type="pres">
      <dgm:prSet presAssocID="{26D64D79-AC19-4D11-807C-0CDD1AFEC535}" presName="circle" presStyleLbl="node1" presStyleIdx="1" presStyleCnt="2"/>
      <dgm:spPr/>
      <dgm:t>
        <a:bodyPr/>
        <a:lstStyle/>
        <a:p>
          <a:endParaRPr lang="uk-UA"/>
        </a:p>
      </dgm:t>
    </dgm:pt>
  </dgm:ptLst>
  <dgm:cxnLst>
    <dgm:cxn modelId="{B46873DE-8C4A-4B35-9C3F-5A09F9B1719C}" srcId="{26D64D79-AC19-4D11-807C-0CDD1AFEC535}" destId="{34485DD2-722B-4869-8FBD-68C2E2A5D37F}" srcOrd="0" destOrd="0" parTransId="{13E48F12-4DFC-4E74-9EFF-2E0AE1B53B05}" sibTransId="{AD248C41-CD0F-4108-93D8-17DF81A199AE}"/>
    <dgm:cxn modelId="{73B6BF65-A45E-4492-AD77-267D86BC5096}" type="presOf" srcId="{D647B58A-FCE6-4566-91AF-984383F5E3D3}" destId="{31EC59B0-EEB7-43A7-8296-07ADB3CC33B8}" srcOrd="0" destOrd="0" presId="urn:microsoft.com/office/officeart/2005/8/layout/hList9"/>
    <dgm:cxn modelId="{FF5BCD48-A9F0-4D1E-AF9A-19985264C982}" type="presOf" srcId="{26D64D79-AC19-4D11-807C-0CDD1AFEC535}" destId="{61848615-70D0-4E8B-A50C-6F3B1053BE73}" srcOrd="0" destOrd="0" presId="urn:microsoft.com/office/officeart/2005/8/layout/hList9"/>
    <dgm:cxn modelId="{57E62E0B-39D9-429E-BD8C-20D24B517D2B}" srcId="{8AC31F9C-8DB8-4EDA-92AC-BC40CD0726F4}" destId="{26D64D79-AC19-4D11-807C-0CDD1AFEC535}" srcOrd="1" destOrd="0" parTransId="{CC7429A7-96D9-4BFF-B520-9D2FCFED06B2}" sibTransId="{3671A2DD-54CF-47E9-8C75-543093F76FBB}"/>
    <dgm:cxn modelId="{F85A8D9D-52B5-421E-8D25-A981CBECAE7E}" type="presOf" srcId="{3F8C27D6-3A42-43F6-90E2-BBD9E28C368D}" destId="{A2FEB192-98A0-4195-8997-F257881B5789}" srcOrd="1" destOrd="0" presId="urn:microsoft.com/office/officeart/2005/8/layout/hList9"/>
    <dgm:cxn modelId="{FE0F09F4-8C6E-4B3F-BB30-6BC7EF50BD70}" type="presOf" srcId="{34485DD2-722B-4869-8FBD-68C2E2A5D37F}" destId="{996118FD-3E3D-42C5-A6A1-E4EE44E5600C}" srcOrd="0" destOrd="0" presId="urn:microsoft.com/office/officeart/2005/8/layout/hList9"/>
    <dgm:cxn modelId="{BEA68F2C-2C53-4D56-892D-4AB2BF2D392E}" type="presOf" srcId="{8AC31F9C-8DB8-4EDA-92AC-BC40CD0726F4}" destId="{EE2CA34E-0294-4ED6-9866-1141086F2644}" srcOrd="0" destOrd="0" presId="urn:microsoft.com/office/officeart/2005/8/layout/hList9"/>
    <dgm:cxn modelId="{C214906C-11A2-40DC-A48D-C4CF0F26D5CF}" type="presOf" srcId="{3F8C27D6-3A42-43F6-90E2-BBD9E28C368D}" destId="{63DE7DFA-5A41-4FF8-B058-2D0DF5603190}" srcOrd="0" destOrd="0" presId="urn:microsoft.com/office/officeart/2005/8/layout/hList9"/>
    <dgm:cxn modelId="{44019C3E-CD14-4305-9145-96844E88C204}" srcId="{D647B58A-FCE6-4566-91AF-984383F5E3D3}" destId="{3F8C27D6-3A42-43F6-90E2-BBD9E28C368D}" srcOrd="0" destOrd="0" parTransId="{6B993385-63C5-4EFA-9F21-31E3A455ABBB}" sibTransId="{237C0119-A5C8-4487-BD7E-652D8068E75E}"/>
    <dgm:cxn modelId="{DF15A580-D0D0-4585-91B4-C2E69E86AA44}" type="presOf" srcId="{34485DD2-722B-4869-8FBD-68C2E2A5D37F}" destId="{DFC3A8D0-5F0D-4341-9A5E-13FDF39CE4BA}" srcOrd="1" destOrd="0" presId="urn:microsoft.com/office/officeart/2005/8/layout/hList9"/>
    <dgm:cxn modelId="{0B7B5E52-1F51-46F7-B604-4C333DF2B95A}" srcId="{8AC31F9C-8DB8-4EDA-92AC-BC40CD0726F4}" destId="{D647B58A-FCE6-4566-91AF-984383F5E3D3}" srcOrd="0" destOrd="0" parTransId="{A6F2EF12-8142-4F5D-BC87-FA8C35A3749D}" sibTransId="{5250C614-1102-476A-9688-3E7DAB433D19}"/>
    <dgm:cxn modelId="{B9761061-F2D6-497D-8E6D-91B0B0B710BE}" type="presParOf" srcId="{EE2CA34E-0294-4ED6-9866-1141086F2644}" destId="{C3DA6B5A-816C-4B2C-8149-304F6928BEE3}" srcOrd="0" destOrd="0" presId="urn:microsoft.com/office/officeart/2005/8/layout/hList9"/>
    <dgm:cxn modelId="{B140F6FC-E9DB-4320-AA2E-30939F3AF9A3}" type="presParOf" srcId="{EE2CA34E-0294-4ED6-9866-1141086F2644}" destId="{8FCD4B3B-4115-43A6-BA74-DEF323836CBD}" srcOrd="1" destOrd="0" presId="urn:microsoft.com/office/officeart/2005/8/layout/hList9"/>
    <dgm:cxn modelId="{81A26B9C-D652-411F-A225-1ACB168DBCD6}" type="presParOf" srcId="{8FCD4B3B-4115-43A6-BA74-DEF323836CBD}" destId="{FB89EF36-CC6D-44CB-9932-C9674BA9128A}" srcOrd="0" destOrd="0" presId="urn:microsoft.com/office/officeart/2005/8/layout/hList9"/>
    <dgm:cxn modelId="{19771CF2-F3E3-4706-B83C-6C29F60866E7}" type="presParOf" srcId="{8FCD4B3B-4115-43A6-BA74-DEF323836CBD}" destId="{FA067FCD-908B-4DE5-BE38-D2444D2AF3A2}" srcOrd="1" destOrd="0" presId="urn:microsoft.com/office/officeart/2005/8/layout/hList9"/>
    <dgm:cxn modelId="{3036AD1B-C441-457B-A791-4A37D48BE905}" type="presParOf" srcId="{FA067FCD-908B-4DE5-BE38-D2444D2AF3A2}" destId="{63DE7DFA-5A41-4FF8-B058-2D0DF5603190}" srcOrd="0" destOrd="0" presId="urn:microsoft.com/office/officeart/2005/8/layout/hList9"/>
    <dgm:cxn modelId="{46528368-9394-46A4-A5C5-E1108E8556B2}" type="presParOf" srcId="{FA067FCD-908B-4DE5-BE38-D2444D2AF3A2}" destId="{A2FEB192-98A0-4195-8997-F257881B5789}" srcOrd="1" destOrd="0" presId="urn:microsoft.com/office/officeart/2005/8/layout/hList9"/>
    <dgm:cxn modelId="{530D01B9-9646-40BF-AA22-E46FF19E360D}" type="presParOf" srcId="{EE2CA34E-0294-4ED6-9866-1141086F2644}" destId="{17E91CDD-9747-45FC-A10C-4F30A15B8419}" srcOrd="2" destOrd="0" presId="urn:microsoft.com/office/officeart/2005/8/layout/hList9"/>
    <dgm:cxn modelId="{C06FD2CA-F630-460B-9DBD-053E338B34B7}" type="presParOf" srcId="{EE2CA34E-0294-4ED6-9866-1141086F2644}" destId="{31EC59B0-EEB7-43A7-8296-07ADB3CC33B8}" srcOrd="3" destOrd="0" presId="urn:microsoft.com/office/officeart/2005/8/layout/hList9"/>
    <dgm:cxn modelId="{C65DCD47-394D-490E-99DD-D55AB5C60CD5}" type="presParOf" srcId="{EE2CA34E-0294-4ED6-9866-1141086F2644}" destId="{74A537FB-713F-4B23-BD5D-2D53DE3F7D10}" srcOrd="4" destOrd="0" presId="urn:microsoft.com/office/officeart/2005/8/layout/hList9"/>
    <dgm:cxn modelId="{B5C8FB81-72E3-4BD2-BFA1-DAE4498300EA}" type="presParOf" srcId="{EE2CA34E-0294-4ED6-9866-1141086F2644}" destId="{B2DD7FA4-46A6-4109-9017-F32B5CA2F5B4}" srcOrd="5" destOrd="0" presId="urn:microsoft.com/office/officeart/2005/8/layout/hList9"/>
    <dgm:cxn modelId="{CC82EA06-F460-4BE6-9F52-646E4C2AA5B0}" type="presParOf" srcId="{EE2CA34E-0294-4ED6-9866-1141086F2644}" destId="{09832ABA-A5EE-4A8E-9F50-040E0FF2BC48}" srcOrd="6" destOrd="0" presId="urn:microsoft.com/office/officeart/2005/8/layout/hList9"/>
    <dgm:cxn modelId="{D2B5E9CB-A614-40F9-ACF5-576DE5D14938}" type="presParOf" srcId="{09832ABA-A5EE-4A8E-9F50-040E0FF2BC48}" destId="{07F9F1E5-26FA-416A-91B4-30D52A7F1EC7}" srcOrd="0" destOrd="0" presId="urn:microsoft.com/office/officeart/2005/8/layout/hList9"/>
    <dgm:cxn modelId="{9E4BC641-C577-4AAF-B1AA-E1C6793B3F2D}" type="presParOf" srcId="{09832ABA-A5EE-4A8E-9F50-040E0FF2BC48}" destId="{11939C0A-E24D-4340-ABC1-55D798FEC993}" srcOrd="1" destOrd="0" presId="urn:microsoft.com/office/officeart/2005/8/layout/hList9"/>
    <dgm:cxn modelId="{444BB738-3121-4B35-9C58-1107414F3A53}" type="presParOf" srcId="{11939C0A-E24D-4340-ABC1-55D798FEC993}" destId="{996118FD-3E3D-42C5-A6A1-E4EE44E5600C}" srcOrd="0" destOrd="0" presId="urn:microsoft.com/office/officeart/2005/8/layout/hList9"/>
    <dgm:cxn modelId="{85711202-E4E4-4660-8159-9F96FA2E268C}" type="presParOf" srcId="{11939C0A-E24D-4340-ABC1-55D798FEC993}" destId="{DFC3A8D0-5F0D-4341-9A5E-13FDF39CE4BA}" srcOrd="1" destOrd="0" presId="urn:microsoft.com/office/officeart/2005/8/layout/hList9"/>
    <dgm:cxn modelId="{89736740-6518-438E-A0D3-61718B01B026}" type="presParOf" srcId="{EE2CA34E-0294-4ED6-9866-1141086F2644}" destId="{30981F31-0F27-4D9E-961C-C4DBD18F83E3}" srcOrd="7" destOrd="0" presId="urn:microsoft.com/office/officeart/2005/8/layout/hList9"/>
    <dgm:cxn modelId="{7A826493-818B-46E8-8DEE-EFC4641128C2}" type="presParOf" srcId="{EE2CA34E-0294-4ED6-9866-1141086F2644}" destId="{61848615-70D0-4E8B-A50C-6F3B1053BE73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B2B96-8973-459C-89F6-EDC15FA1E484}">
      <dsp:nvSpPr>
        <dsp:cNvPr id="0" name=""/>
        <dsp:cNvSpPr/>
      </dsp:nvSpPr>
      <dsp:spPr>
        <a:xfrm rot="5400000">
          <a:off x="1022328" y="843319"/>
          <a:ext cx="1455182" cy="242139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790A7A1-B1CE-4C87-A43C-552EA53D25F2}">
      <dsp:nvSpPr>
        <dsp:cNvPr id="0" name=""/>
        <dsp:cNvSpPr/>
      </dsp:nvSpPr>
      <dsp:spPr>
        <a:xfrm>
          <a:off x="779422" y="1566793"/>
          <a:ext cx="2186045" cy="1916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З яких команд може складатися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програма в середовищі</a:t>
          </a:r>
          <a:r>
            <a:rPr lang="uk-UA" sz="2100" i="1" kern="1200" dirty="0" smtClean="0"/>
            <a:t> </a:t>
          </a:r>
          <a:r>
            <a:rPr lang="uk-UA" sz="2100" i="1" kern="1200" dirty="0" err="1" smtClean="0"/>
            <a:t>Скретч</a:t>
          </a:r>
          <a:endParaRPr lang="uk-UA" sz="2100" kern="1200" dirty="0"/>
        </a:p>
      </dsp:txBody>
      <dsp:txXfrm>
        <a:off x="779422" y="1566793"/>
        <a:ext cx="2186045" cy="1916196"/>
      </dsp:txXfrm>
    </dsp:sp>
    <dsp:sp modelId="{20F17E2E-F1AC-4DAB-A306-329242FA5D81}">
      <dsp:nvSpPr>
        <dsp:cNvPr id="0" name=""/>
        <dsp:cNvSpPr/>
      </dsp:nvSpPr>
      <dsp:spPr>
        <a:xfrm>
          <a:off x="2553006" y="665054"/>
          <a:ext cx="412461" cy="41246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4EAEEC9-F60E-47BA-A414-FD15BB65E2E8}">
      <dsp:nvSpPr>
        <dsp:cNvPr id="0" name=""/>
        <dsp:cNvSpPr/>
      </dsp:nvSpPr>
      <dsp:spPr>
        <a:xfrm rot="5400000">
          <a:off x="3698474" y="181104"/>
          <a:ext cx="1455182" cy="242139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4990C74-ED2B-4000-BFE4-0843637486B1}">
      <dsp:nvSpPr>
        <dsp:cNvPr id="0" name=""/>
        <dsp:cNvSpPr/>
      </dsp:nvSpPr>
      <dsp:spPr>
        <a:xfrm>
          <a:off x="3455568" y="904578"/>
          <a:ext cx="2186045" cy="1916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Як змінити виконавця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в середовищі </a:t>
          </a:r>
          <a:r>
            <a:rPr lang="uk-UA" sz="2100" i="1" kern="1200" dirty="0" err="1" smtClean="0"/>
            <a:t>Скретч</a:t>
          </a:r>
          <a:endParaRPr lang="uk-UA" sz="2100" kern="1200" dirty="0"/>
        </a:p>
      </dsp:txBody>
      <dsp:txXfrm>
        <a:off x="3455568" y="904578"/>
        <a:ext cx="2186045" cy="1916196"/>
      </dsp:txXfrm>
    </dsp:sp>
    <dsp:sp modelId="{A4305544-CE65-439A-A2C4-EF038B9DFD7D}">
      <dsp:nvSpPr>
        <dsp:cNvPr id="0" name=""/>
        <dsp:cNvSpPr/>
      </dsp:nvSpPr>
      <dsp:spPr>
        <a:xfrm>
          <a:off x="5229152" y="2839"/>
          <a:ext cx="412461" cy="41246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DF4AA43-D283-469D-AA24-ADE64492683C}">
      <dsp:nvSpPr>
        <dsp:cNvPr id="0" name=""/>
        <dsp:cNvSpPr/>
      </dsp:nvSpPr>
      <dsp:spPr>
        <a:xfrm rot="5400000">
          <a:off x="6374620" y="-481110"/>
          <a:ext cx="1455182" cy="242139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4B26CD6-7CCA-40DC-9EFA-4B9BDF175D77}">
      <dsp:nvSpPr>
        <dsp:cNvPr id="0" name=""/>
        <dsp:cNvSpPr/>
      </dsp:nvSpPr>
      <dsp:spPr>
        <a:xfrm>
          <a:off x="6131714" y="242363"/>
          <a:ext cx="2186045" cy="1916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Скільки виконавців можна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використовувати у проекті</a:t>
          </a:r>
          <a:r>
            <a:rPr lang="uk-UA" sz="2100" i="1" kern="1200" dirty="0" smtClean="0"/>
            <a:t> </a:t>
          </a:r>
          <a:r>
            <a:rPr lang="uk-UA" sz="2100" i="1" kern="1200" dirty="0" err="1" smtClean="0"/>
            <a:t>Скретч</a:t>
          </a:r>
          <a:endParaRPr lang="uk-UA" sz="2100" kern="1200" dirty="0"/>
        </a:p>
      </dsp:txBody>
      <dsp:txXfrm>
        <a:off x="6131714" y="242363"/>
        <a:ext cx="2186045" cy="19161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114BB-CB28-440F-9BE2-614F5228B7BF}" type="datetimeFigureOut">
              <a:rPr lang="uk-UA" smtClean="0"/>
              <a:t>15.10.2016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F503B-FD48-4D05-AA13-597E5974C6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9771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F503B-FD48-4D05-AA13-597E5974C618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7689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2112941"/>
            <a:ext cx="5429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A8C6-CB4C-46F1-9811-FFBFD0C70C04}" type="datetime1">
              <a:rPr lang="uk-UA" smtClean="0"/>
              <a:t>15.10.2016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5FD1-8011-4853-83A3-02593E2A01DC}" type="datetime1">
              <a:rPr lang="uk-UA" smtClean="0"/>
              <a:t>15.10.2016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5A77-B141-4935-9000-41AC5C3B7C19}" type="datetime1">
              <a:rPr lang="uk-UA" smtClean="0"/>
              <a:t>15.10.2016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91D6-DBB9-430D-9976-6D6477BF7D66}" type="datetime1">
              <a:rPr lang="uk-UA" smtClean="0"/>
              <a:t>15.10.2016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6860-50BA-45FE-9277-DC7C249EC520}" type="datetime1">
              <a:rPr lang="uk-UA" smtClean="0"/>
              <a:t>15.10.2016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7781-C22B-4CED-9329-DBCEC90EB214}" type="datetime1">
              <a:rPr lang="uk-UA" smtClean="0"/>
              <a:t>15.10.2016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4913-3BDF-430C-A548-FF8B64082AD6}" type="datetime1">
              <a:rPr lang="uk-UA" smtClean="0"/>
              <a:t>15.10.2016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054E-A140-4987-89FB-80F4316EF64B}" type="datetime1">
              <a:rPr lang="uk-UA" smtClean="0"/>
              <a:t>15.10.2016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CA26-624A-4D0F-9F05-BB2510514099}" type="datetime1">
              <a:rPr lang="uk-UA" smtClean="0"/>
              <a:t>15.10.2016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B972B-243E-4DB1-BE18-19A881EF3D95}" type="datetime1">
              <a:rPr lang="uk-UA" smtClean="0"/>
              <a:t>15.10.2016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5B57-F3A5-4908-A169-65CD59E4255E}" type="datetime1">
              <a:rPr lang="uk-UA" smtClean="0"/>
              <a:t>15.10.2016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8BCD8-DF59-431F-BEDA-28671A0D9BE1}" type="datetime1">
              <a:rPr lang="uk-UA" smtClean="0"/>
              <a:t>15.10.2016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Узагальнююче повторення</a:t>
            </a:r>
            <a:endParaRPr lang="uk-UA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1778794" cy="161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9"/>
            <a:ext cx="6590217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43808" y="5013176"/>
            <a:ext cx="518457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Елементи вікна середовища програми </a:t>
            </a:r>
            <a:r>
              <a:rPr lang="uk-UA" dirty="0" err="1" smtClean="0"/>
              <a:t>Скретч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253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55401" y="0"/>
            <a:ext cx="5672783" cy="971600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CC3399"/>
                </a:solidFill>
              </a:rPr>
              <a:t>Команди управління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6768752" cy="3456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Команди </a:t>
            </a:r>
            <a:r>
              <a:rPr lang="uk-UA" dirty="0"/>
              <a:t>управління виконанням команд програми містять­ся у групі </a:t>
            </a:r>
            <a:r>
              <a:rPr lang="uk-UA" b="1" dirty="0">
                <a:solidFill>
                  <a:srgbClr val="C00000"/>
                </a:solidFill>
              </a:rPr>
              <a:t>Керувати</a:t>
            </a:r>
            <a:r>
              <a:rPr lang="uk-UA" dirty="0"/>
              <a:t>. Найчастіше серед цих команд обирають</a:t>
            </a:r>
          </a:p>
          <a:p>
            <a:pPr marL="0" indent="0">
              <a:buNone/>
            </a:pPr>
            <a:r>
              <a:rPr lang="uk-UA" dirty="0" smtClean="0"/>
              <a:t>Команду 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Після натискання відповідної кнопки всі команди програми виконуватимуться автоматично.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629" y="0"/>
            <a:ext cx="19983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50566"/>
            <a:ext cx="1800200" cy="52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15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55401" y="0"/>
            <a:ext cx="8229600" cy="9716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CC3399"/>
                </a:solidFill>
              </a:rPr>
              <a:t>Як змінити виконавця в середовищі </a:t>
            </a:r>
            <a:r>
              <a:rPr lang="uk-UA" b="1" dirty="0" err="1">
                <a:solidFill>
                  <a:srgbClr val="CC3399"/>
                </a:solidFill>
              </a:rPr>
              <a:t>Скретч</a:t>
            </a:r>
            <a:r>
              <a:rPr lang="uk-UA" b="1" dirty="0" smtClean="0">
                <a:solidFill>
                  <a:srgbClr val="CC3399"/>
                </a:solidFill>
              </a:rPr>
              <a:t>?</a:t>
            </a:r>
            <a:endParaRPr lang="uk-UA" b="1" dirty="0">
              <a:solidFill>
                <a:srgbClr val="CC3399"/>
              </a:solidFill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4104456" cy="438701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 smtClean="0"/>
              <a:t>Виконавці у </a:t>
            </a:r>
            <a:r>
              <a:rPr lang="uk-UA" dirty="0"/>
              <a:t>проекті мають свої</a:t>
            </a:r>
            <a:r>
              <a:rPr lang="uk-UA" b="1" dirty="0"/>
              <a:t> </a:t>
            </a:r>
            <a:r>
              <a:rPr lang="uk-UA" b="1" dirty="0">
                <a:solidFill>
                  <a:srgbClr val="C00000"/>
                </a:solidFill>
              </a:rPr>
              <a:t>образи</a:t>
            </a:r>
            <a:r>
              <a:rPr lang="uk-UA" dirty="0"/>
              <a:t> — </a:t>
            </a:r>
            <a:r>
              <a:rPr lang="uk-UA" dirty="0" smtClean="0"/>
              <a:t>зображення.</a:t>
            </a:r>
            <a:endParaRPr lang="uk-UA" dirty="0"/>
          </a:p>
          <a:p>
            <a:pPr marL="0" indent="0">
              <a:buNone/>
            </a:pPr>
            <a:r>
              <a:rPr lang="uk-UA" dirty="0" smtClean="0"/>
              <a:t>Їх можна</a:t>
            </a:r>
            <a:r>
              <a:rPr lang="uk-UA" i="1" dirty="0" smtClean="0"/>
              <a:t> </a:t>
            </a:r>
            <a:r>
              <a:rPr lang="uk-UA" i="1" dirty="0"/>
              <a:t>Малювати</a:t>
            </a:r>
            <a:r>
              <a:rPr lang="uk-UA" dirty="0"/>
              <a:t> чи</a:t>
            </a:r>
            <a:r>
              <a:rPr lang="uk-UA" i="1" dirty="0"/>
              <a:t> Редагувати.</a:t>
            </a:r>
            <a:r>
              <a:rPr lang="uk-UA" dirty="0"/>
              <a:t>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Для </a:t>
            </a:r>
            <a:r>
              <a:rPr lang="uk-UA" dirty="0"/>
              <a:t>цього в середовище </a:t>
            </a:r>
            <a:r>
              <a:rPr lang="uk-UA" i="1" dirty="0" err="1"/>
              <a:t>Скретч</a:t>
            </a:r>
            <a:r>
              <a:rPr lang="uk-UA" dirty="0"/>
              <a:t> вбудовано графічний </a:t>
            </a:r>
            <a:r>
              <a:rPr lang="uk-UA" dirty="0" smtClean="0"/>
              <a:t>редактор.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Викликати графічний редактор середовища</a:t>
            </a:r>
            <a:r>
              <a:rPr lang="uk-UA" i="1" dirty="0"/>
              <a:t> </a:t>
            </a:r>
            <a:r>
              <a:rPr lang="uk-UA" i="1" dirty="0" err="1"/>
              <a:t>Скретч</a:t>
            </a:r>
            <a:r>
              <a:rPr lang="uk-UA" dirty="0"/>
              <a:t> можна за допомогою вказівки</a:t>
            </a:r>
            <a:r>
              <a:rPr lang="uk-UA" i="1" dirty="0"/>
              <a:t> </a:t>
            </a:r>
            <a:r>
              <a:rPr lang="uk-UA" b="1" i="1" dirty="0">
                <a:solidFill>
                  <a:srgbClr val="C00000"/>
                </a:solidFill>
              </a:rPr>
              <a:t>Малювати</a:t>
            </a:r>
            <a:r>
              <a:rPr lang="uk-UA" dirty="0"/>
              <a:t> або</a:t>
            </a:r>
            <a:r>
              <a:rPr lang="uk-UA" i="1" dirty="0"/>
              <a:t> </a:t>
            </a:r>
            <a:r>
              <a:rPr lang="uk-UA" b="1" i="1" dirty="0">
                <a:solidFill>
                  <a:srgbClr val="C00000"/>
                </a:solidFill>
              </a:rPr>
              <a:t>Редагувати</a:t>
            </a:r>
            <a:r>
              <a:rPr lang="uk-UA" dirty="0"/>
              <a:t> вкладки</a:t>
            </a:r>
            <a:r>
              <a:rPr lang="uk-UA" i="1" dirty="0"/>
              <a:t> Образи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579" y="620688"/>
            <a:ext cx="2074807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781" y="3933056"/>
            <a:ext cx="4991605" cy="301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83394"/>
            <a:ext cx="3204662" cy="61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175384"/>
            <a:ext cx="2896202" cy="65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35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CC3399"/>
                </a:solidFill>
              </a:rPr>
              <a:t>Імпорт образу</a:t>
            </a:r>
            <a:endParaRPr lang="uk-UA" b="1" dirty="0">
              <a:solidFill>
                <a:srgbClr val="CC3399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79512" y="908720"/>
            <a:ext cx="4464496" cy="5217443"/>
          </a:xfrm>
          <a:noFill/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/>
              <a:t>Новий образ виконавця можна завантажити зі спеціальної </a:t>
            </a:r>
            <a:r>
              <a:rPr lang="uk-UA" dirty="0" smtClean="0"/>
              <a:t>папки</a:t>
            </a:r>
            <a:r>
              <a:rPr lang="uk-UA" dirty="0"/>
              <a:t>, а потім змінити його.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Для </a:t>
            </a:r>
            <a:r>
              <a:rPr lang="uk-UA" dirty="0"/>
              <a:t>завантаження нового образу вико­ристовують вказівку</a:t>
            </a:r>
            <a:r>
              <a:rPr lang="uk-UA" b="1" dirty="0"/>
              <a:t> </a:t>
            </a:r>
            <a:r>
              <a:rPr lang="uk-UA" b="1" dirty="0" smtClean="0"/>
              <a:t>Імпортувати,</a:t>
            </a:r>
            <a:r>
              <a:rPr lang="uk-UA" dirty="0" smtClean="0"/>
              <a:t> </a:t>
            </a:r>
            <a:r>
              <a:rPr lang="uk-UA" dirty="0"/>
              <a:t>за допомогою якої обирають папку і відповідне зображення у вікні, </a:t>
            </a:r>
            <a:r>
              <a:rPr lang="uk-UA" dirty="0" smtClean="0"/>
              <a:t>що відкриється</a:t>
            </a:r>
            <a:r>
              <a:rPr lang="uk-UA" dirty="0"/>
              <a:t>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Редагування </a:t>
            </a:r>
            <a:r>
              <a:rPr lang="uk-UA" dirty="0"/>
              <a:t>графічного образу виконується так само, як у середовищі графічного редактора</a:t>
            </a:r>
            <a:r>
              <a:rPr lang="uk-UA" b="1" dirty="0"/>
              <a:t> </a:t>
            </a:r>
            <a:r>
              <a:rPr lang="en-US" b="1" dirty="0"/>
              <a:t>Paint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uk-UA" dirty="0"/>
              <a:t>використовують інстру­менти і вказівки малювання. 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4744"/>
            <a:ext cx="422093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93787"/>
            <a:ext cx="4499992" cy="25092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284" y="4653135"/>
            <a:ext cx="1871932" cy="22001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04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CC3399"/>
                </a:solidFill>
              </a:rPr>
              <a:t>Імпорт образу</a:t>
            </a:r>
            <a:endParaRPr lang="uk-UA" b="1" dirty="0">
              <a:solidFill>
                <a:srgbClr val="CC3399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79512" y="1124745"/>
            <a:ext cx="4316288" cy="1584176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i="1" dirty="0" smtClean="0"/>
              <a:t>Видалити </a:t>
            </a:r>
            <a:r>
              <a:rPr lang="uk-UA" i="1" dirty="0"/>
              <a:t>зайве зображення можна за допомогою </a:t>
            </a:r>
            <a:r>
              <a:rPr lang="uk-UA" i="1" dirty="0" smtClean="0"/>
              <a:t>кнопки      </a:t>
            </a:r>
            <a:r>
              <a:rPr lang="ru-RU" i="1" dirty="0" smtClean="0"/>
              <a:t>.</a:t>
            </a: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05752"/>
            <a:ext cx="300721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31" y="1032349"/>
            <a:ext cx="4973637" cy="2759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60848"/>
            <a:ext cx="365820" cy="35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кутник 6"/>
          <p:cNvSpPr/>
          <p:nvPr/>
        </p:nvSpPr>
        <p:spPr>
          <a:xfrm>
            <a:off x="281673" y="3429000"/>
            <a:ext cx="342623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/>
              <a:t>Зміна</a:t>
            </a:r>
            <a:r>
              <a:rPr lang="ru-RU" dirty="0"/>
              <a:t> фону </a:t>
            </a:r>
            <a:r>
              <a:rPr lang="ru-RU" dirty="0" err="1"/>
              <a:t>сцени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аналогічно</a:t>
            </a:r>
            <a:r>
              <a:rPr lang="ru-RU" dirty="0"/>
              <a:t> до </a:t>
            </a:r>
            <a:r>
              <a:rPr lang="ru-RU" dirty="0" err="1"/>
              <a:t>зміни</a:t>
            </a:r>
            <a:r>
              <a:rPr lang="ru-RU" dirty="0"/>
              <a:t> образу </a:t>
            </a:r>
            <a:r>
              <a:rPr lang="ru-RU" dirty="0" err="1"/>
              <a:t>виконавця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2569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ru-RU" b="1" dirty="0" err="1">
                <a:solidFill>
                  <a:srgbClr val="CC3399"/>
                </a:solidFill>
              </a:rPr>
              <a:t>Зміна</a:t>
            </a:r>
            <a:r>
              <a:rPr lang="ru-RU" b="1" dirty="0">
                <a:solidFill>
                  <a:srgbClr val="CC3399"/>
                </a:solidFill>
              </a:rPr>
              <a:t> фону </a:t>
            </a:r>
            <a:r>
              <a:rPr lang="ru-RU" b="1" dirty="0" err="1">
                <a:solidFill>
                  <a:srgbClr val="CC3399"/>
                </a:solidFill>
              </a:rPr>
              <a:t>сцени</a:t>
            </a:r>
            <a:endParaRPr lang="uk-UA" b="1" dirty="0">
              <a:solidFill>
                <a:srgbClr val="CC3399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467544" y="764704"/>
            <a:ext cx="806489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/>
              <a:t>Зміна</a:t>
            </a:r>
            <a:r>
              <a:rPr lang="ru-RU" dirty="0"/>
              <a:t> фону </a:t>
            </a:r>
            <a:r>
              <a:rPr lang="ru-RU" dirty="0" err="1"/>
              <a:t>сцени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аналогічно</a:t>
            </a:r>
            <a:r>
              <a:rPr lang="ru-RU" dirty="0"/>
              <a:t> до </a:t>
            </a:r>
            <a:r>
              <a:rPr lang="ru-RU" dirty="0" err="1"/>
              <a:t>зміни</a:t>
            </a:r>
            <a:r>
              <a:rPr lang="ru-RU" dirty="0"/>
              <a:t> образу </a:t>
            </a:r>
            <a:r>
              <a:rPr lang="ru-RU" dirty="0" err="1"/>
              <a:t>виконавця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9036496" cy="557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CC3399"/>
                </a:solidFill>
              </a:rPr>
              <a:t>Скільки </a:t>
            </a:r>
            <a:r>
              <a:rPr lang="uk-UA" sz="3200" b="1" dirty="0" smtClean="0">
                <a:solidFill>
                  <a:srgbClr val="CC3399"/>
                </a:solidFill>
              </a:rPr>
              <a:t>виконавців </a:t>
            </a:r>
            <a:r>
              <a:rPr lang="uk-UA" sz="3200" b="1" dirty="0">
                <a:solidFill>
                  <a:srgbClr val="CC3399"/>
                </a:solidFill>
              </a:rPr>
              <a:t>можна використовувати</a:t>
            </a:r>
            <a:br>
              <a:rPr lang="uk-UA" sz="3200" b="1" dirty="0">
                <a:solidFill>
                  <a:srgbClr val="CC3399"/>
                </a:solidFill>
              </a:rPr>
            </a:br>
            <a:r>
              <a:rPr lang="uk-UA" sz="3200" b="1" dirty="0">
                <a:solidFill>
                  <a:srgbClr val="CC3399"/>
                </a:solidFill>
              </a:rPr>
              <a:t>у проекті </a:t>
            </a:r>
            <a:r>
              <a:rPr lang="uk-UA" sz="3200" b="1" dirty="0" err="1" smtClean="0">
                <a:solidFill>
                  <a:srgbClr val="CC3399"/>
                </a:solidFill>
              </a:rPr>
              <a:t>Скретч</a:t>
            </a:r>
            <a:r>
              <a:rPr lang="uk-UA" sz="3200" b="1" dirty="0">
                <a:solidFill>
                  <a:srgbClr val="CC3399"/>
                </a:solidFill>
              </a:rPr>
              <a:t>?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79512" y="1600201"/>
            <a:ext cx="4608512" cy="362900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У проекті</a:t>
            </a:r>
            <a:r>
              <a:rPr lang="uk-UA" b="1" dirty="0"/>
              <a:t> </a:t>
            </a:r>
            <a:r>
              <a:rPr lang="uk-UA" b="1" dirty="0" err="1"/>
              <a:t>Скретч</a:t>
            </a:r>
            <a:r>
              <a:rPr lang="uk-UA" dirty="0"/>
              <a:t> можна використовува­ти </a:t>
            </a:r>
            <a:r>
              <a:rPr lang="uk-UA" b="1" dirty="0"/>
              <a:t>декілька виконавців</a:t>
            </a:r>
            <a:r>
              <a:rPr lang="uk-UA" dirty="0"/>
              <a:t>.</a:t>
            </a:r>
          </a:p>
          <a:p>
            <a:pPr marL="0" indent="0">
              <a:buNone/>
            </a:pPr>
            <a:r>
              <a:rPr lang="uk-UA" dirty="0"/>
              <a:t>Кожен із них виконуватиме свої дії на сцені за окремою програмою, що складає людина, яка працює з цим середовищем.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744416" cy="286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91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251520" y="332656"/>
            <a:ext cx="4244280" cy="5256585"/>
          </a:xfrm>
          <a:noFill/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/>
              <a:t>Для розробки проекту часто використо­вують різні графічні зображення, з якими можуть бути пов'язані події на сцені.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На­приклад</a:t>
            </a:r>
            <a:r>
              <a:rPr lang="uk-UA" dirty="0"/>
              <a:t>, якщо виконавець</a:t>
            </a:r>
            <a:r>
              <a:rPr lang="uk-UA" b="1" dirty="0"/>
              <a:t> Рибка</a:t>
            </a:r>
            <a:r>
              <a:rPr lang="uk-UA" dirty="0"/>
              <a:t> торка­ється краю акваріума </a:t>
            </a:r>
            <a:r>
              <a:rPr lang="uk-UA" dirty="0" smtClean="0"/>
              <a:t>має </a:t>
            </a:r>
            <a:r>
              <a:rPr lang="uk-UA" dirty="0"/>
              <a:t>повернутись у зворотному напрямку.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Є </a:t>
            </a:r>
            <a:r>
              <a:rPr lang="uk-UA" dirty="0"/>
              <a:t>графічні зобра­ження, які використовують тільки для створення сцени проекту, наприклад, фон сцени або інше.</a:t>
            </a:r>
          </a:p>
          <a:p>
            <a:pPr marL="0" indent="0">
              <a:buNone/>
            </a:pPr>
            <a:r>
              <a:rPr lang="uk-UA" b="1" dirty="0">
                <a:solidFill>
                  <a:srgbClr val="C00000"/>
                </a:solidFill>
              </a:rPr>
              <a:t>Образи виконавців, фон сцени і графічні зображення на сцені є об'єктами</a:t>
            </a:r>
            <a:r>
              <a:rPr lang="uk-UA" dirty="0"/>
              <a:t>. </a:t>
            </a:r>
            <a:r>
              <a:rPr lang="uk-UA" dirty="0" smtClean="0"/>
              <a:t>Їх список </a:t>
            </a:r>
            <a:r>
              <a:rPr lang="uk-UA" dirty="0"/>
              <a:t>відображається під сценою 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3600400" cy="38665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2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Проект на </a:t>
            </a:r>
            <a:r>
              <a:rPr lang="uk-UA" dirty="0"/>
              <a:t>малюнку має два об'єкти-виконавці</a:t>
            </a:r>
            <a:r>
              <a:rPr lang="uk-UA" b="1" dirty="0"/>
              <a:t> Об'єкт 1</a:t>
            </a:r>
            <a:r>
              <a:rPr lang="uk-UA" dirty="0"/>
              <a:t> і</a:t>
            </a:r>
            <a:r>
              <a:rPr lang="uk-UA" b="1" dirty="0"/>
              <a:t> Об'єкт 2.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Управляти об'єктом можна за допомо­гою вказівок контекстного </a:t>
            </a:r>
            <a:r>
              <a:rPr lang="ru-RU" dirty="0"/>
              <a:t>меню</a:t>
            </a:r>
            <a:endParaRPr lang="uk-UA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2088232" cy="253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84984"/>
            <a:ext cx="3217628" cy="129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1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391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CC3399"/>
                </a:solidFill>
              </a:rPr>
              <a:t>ДІЄМО. </a:t>
            </a:r>
            <a:br>
              <a:rPr lang="uk-UA" sz="3200" b="1" dirty="0" smtClean="0">
                <a:solidFill>
                  <a:srgbClr val="CC3399"/>
                </a:solidFill>
              </a:rPr>
            </a:br>
            <a:r>
              <a:rPr lang="uk-UA" sz="3200" b="1" i="1" dirty="0" smtClean="0"/>
              <a:t>Вправа</a:t>
            </a:r>
            <a:r>
              <a:rPr lang="uk-UA" sz="3200" i="1" dirty="0" smtClean="0"/>
              <a:t> </a:t>
            </a:r>
            <a:r>
              <a:rPr lang="uk-UA" sz="3200" i="1" dirty="0"/>
              <a:t>1. Алгоритм «Знайомство».</a:t>
            </a:r>
            <a:endParaRPr lang="uk-UA" sz="32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07504" y="1268760"/>
            <a:ext cx="8712968" cy="4525963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i="1" dirty="0"/>
              <a:t>Завдання. Відкрий проект</a:t>
            </a:r>
            <a:r>
              <a:rPr lang="uk-UA" b="1" dirty="0"/>
              <a:t> Знайомство</a:t>
            </a:r>
            <a:r>
              <a:rPr lang="uk-UA" i="1" dirty="0"/>
              <a:t>, що міститься в папці </a:t>
            </a:r>
            <a:r>
              <a:rPr lang="uk-UA" b="1" dirty="0"/>
              <a:t>Навчальні проекти.</a:t>
            </a:r>
            <a:r>
              <a:rPr lang="uk-UA" i="1" dirty="0"/>
              <a:t> Із набору команд склади алгоритм, за </a:t>
            </a:r>
            <a:r>
              <a:rPr lang="uk-UA" i="1" dirty="0" smtClean="0"/>
              <a:t>яким</a:t>
            </a:r>
            <a:r>
              <a:rPr lang="uk-UA" dirty="0"/>
              <a:t> </a:t>
            </a:r>
            <a:r>
              <a:rPr lang="uk-UA" i="1" dirty="0" smtClean="0"/>
              <a:t>виконавець </a:t>
            </a:r>
            <a:r>
              <a:rPr lang="uk-UA" i="1" dirty="0"/>
              <a:t>«промовлятиме» речення в такій послідовності: </a:t>
            </a:r>
            <a:endParaRPr lang="uk-UA" i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Привіт! </a:t>
            </a:r>
            <a:r>
              <a:rPr lang="uk-UA" dirty="0"/>
              <a:t>Мене звати Рудий </a:t>
            </a:r>
            <a:r>
              <a:rPr lang="uk-UA" dirty="0" smtClean="0"/>
              <a:t>кіт.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Я </a:t>
            </a:r>
            <a:r>
              <a:rPr lang="uk-UA" dirty="0"/>
              <a:t>— виконавець у середовищі </a:t>
            </a:r>
            <a:r>
              <a:rPr lang="uk-UA" dirty="0" err="1"/>
              <a:t>Скретч</a:t>
            </a:r>
            <a:r>
              <a:rPr lang="uk-UA" dirty="0"/>
              <a:t>. </a:t>
            </a:r>
            <a:endParaRPr lang="uk-UA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Бажаю </a:t>
            </a:r>
            <a:r>
              <a:rPr lang="uk-UA" dirty="0"/>
              <a:t>тобі успіху!</a:t>
            </a:r>
          </a:p>
          <a:p>
            <a:pPr marL="0" indent="0">
              <a:buNone/>
            </a:pPr>
            <a:r>
              <a:rPr lang="uk-UA" i="1" dirty="0"/>
              <a:t>Збережи файл проекту в папці</a:t>
            </a:r>
            <a:r>
              <a:rPr lang="uk-UA" dirty="0"/>
              <a:t> </a:t>
            </a:r>
            <a:r>
              <a:rPr lang="uk-UA" dirty="0" err="1"/>
              <a:t>Скретч</a:t>
            </a:r>
            <a:r>
              <a:rPr lang="uk-UA" dirty="0"/>
              <a:t> проекти. </a:t>
            </a:r>
          </a:p>
        </p:txBody>
      </p:sp>
    </p:spTree>
    <p:extLst>
      <p:ext uri="{BB962C8B-B14F-4D97-AF65-F5344CB8AC3E}">
        <p14:creationId xmlns:p14="http://schemas.microsoft.com/office/powerpoint/2010/main" val="350530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391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CC3399"/>
                </a:solidFill>
              </a:rPr>
              <a:t>ДІЄМО. </a:t>
            </a:r>
            <a:br>
              <a:rPr lang="uk-UA" sz="3200" b="1" dirty="0" smtClean="0">
                <a:solidFill>
                  <a:srgbClr val="CC3399"/>
                </a:solidFill>
              </a:rPr>
            </a:br>
            <a:r>
              <a:rPr lang="uk-UA" sz="3200" b="1" i="1" dirty="0" smtClean="0"/>
              <a:t>Вправа</a:t>
            </a:r>
            <a:r>
              <a:rPr lang="uk-UA" sz="3200" i="1" dirty="0" smtClean="0"/>
              <a:t> </a:t>
            </a:r>
            <a:r>
              <a:rPr lang="uk-UA" sz="3200" i="1" dirty="0"/>
              <a:t>1. Алгоритм «Знайомство».</a:t>
            </a:r>
            <a:endParaRPr lang="uk-UA" sz="32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07504" y="1124744"/>
            <a:ext cx="8712968" cy="4968552"/>
          </a:xfrm>
          <a:noFill/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i="1" dirty="0"/>
              <a:t>1. Завантаж середовище</a:t>
            </a:r>
            <a:r>
              <a:rPr lang="uk-UA" dirty="0"/>
              <a:t> </a:t>
            </a:r>
            <a:r>
              <a:rPr lang="uk-UA" dirty="0" err="1"/>
              <a:t>Скретч</a:t>
            </a:r>
            <a:r>
              <a:rPr lang="uk-UA" dirty="0"/>
              <a:t>.</a:t>
            </a:r>
          </a:p>
          <a:p>
            <a:pPr marL="0" indent="0">
              <a:buNone/>
            </a:pPr>
            <a:r>
              <a:rPr lang="uk-UA" dirty="0"/>
              <a:t>2. Відкрий проект</a:t>
            </a:r>
            <a:r>
              <a:rPr lang="uk-UA" i="1" dirty="0"/>
              <a:t> Знайомство,</a:t>
            </a:r>
            <a:r>
              <a:rPr lang="uk-UA" dirty="0"/>
              <a:t> що міститься в папці</a:t>
            </a:r>
            <a:r>
              <a:rPr lang="uk-UA" i="1" dirty="0"/>
              <a:t> Навчальні проекти </a:t>
            </a:r>
            <a:r>
              <a:rPr lang="uk-UA" dirty="0"/>
              <a:t>папки</a:t>
            </a:r>
            <a:r>
              <a:rPr lang="uk-UA" i="1" dirty="0"/>
              <a:t> Зразки.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3. Перейди в режим відображення сцени</a:t>
            </a:r>
            <a:r>
              <a:rPr lang="uk-UA" i="1" dirty="0"/>
              <a:t> У зменшений розмір.</a:t>
            </a:r>
            <a:r>
              <a:rPr lang="uk-UA" dirty="0"/>
              <a:t> Переко­найся, що ти бачиш усі команди, які розташовані у вкладці</a:t>
            </a:r>
            <a:r>
              <a:rPr lang="uk-UA" i="1" dirty="0"/>
              <a:t> </a:t>
            </a:r>
            <a:r>
              <a:rPr lang="uk-UA" i="1" dirty="0" err="1"/>
              <a:t>Скрипти</a:t>
            </a:r>
            <a:r>
              <a:rPr lang="uk-UA" i="1" dirty="0"/>
              <a:t>.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4. Почергово виконай усі запропоновані </a:t>
            </a:r>
            <a:r>
              <a:rPr lang="uk-UA" dirty="0" smtClean="0"/>
              <a:t>команди</a:t>
            </a:r>
            <a:r>
              <a:rPr lang="uk-UA" i="1" dirty="0" smtClean="0"/>
              <a:t>.</a:t>
            </a:r>
            <a:r>
              <a:rPr lang="uk-UA" dirty="0" smtClean="0"/>
              <a:t> 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Для </a:t>
            </a:r>
            <a:r>
              <a:rPr lang="uk-UA" dirty="0"/>
              <a:t>цього двічі клацни на</a:t>
            </a:r>
            <a:r>
              <a:rPr lang="uk-UA" i="1" dirty="0"/>
              <a:t> говорити... в продовж...</a:t>
            </a:r>
            <a:r>
              <a:rPr lang="uk-UA" dirty="0"/>
              <a:t> Чекай, поки команду не буде виконано.</a:t>
            </a:r>
          </a:p>
          <a:p>
            <a:pPr marL="0" indent="0">
              <a:buNone/>
            </a:pPr>
            <a:r>
              <a:rPr lang="uk-UA" dirty="0"/>
              <a:t>Примітка. Команду, що виконується, виділено білим контуром.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381" y="2996952"/>
            <a:ext cx="23907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43847"/>
            <a:ext cx="3024336" cy="1217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26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3342"/>
            <a:ext cx="7789776" cy="1470025"/>
          </a:xfrm>
        </p:spPr>
        <p:txBody>
          <a:bodyPr>
            <a:normAutofit/>
          </a:bodyPr>
          <a:lstStyle/>
          <a:p>
            <a:r>
              <a:rPr lang="uk-UA" sz="2400" b="1" spc="600" dirty="0" smtClean="0"/>
              <a:t>Алгоритми </a:t>
            </a:r>
            <a:r>
              <a:rPr lang="uk-UA" sz="2400" b="1" spc="600" dirty="0"/>
              <a:t>та їх виконавці </a:t>
            </a:r>
            <a:endParaRPr lang="en-US" sz="2400" spc="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424936" cy="1752600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Тема уроку: </a:t>
            </a: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uk-UA" sz="4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Виконавці </a:t>
            </a:r>
            <a:r>
              <a:rPr lang="uk-UA" sz="4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 події в середовищі</a:t>
            </a:r>
          </a:p>
          <a:p>
            <a:r>
              <a:rPr lang="uk-UA" sz="43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Скретч</a:t>
            </a:r>
            <a:endParaRPr lang="uk-UA" sz="4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52936"/>
            <a:ext cx="4782358" cy="350554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07504" y="116632"/>
            <a:ext cx="4388296" cy="6009531"/>
          </a:xfrm>
        </p:spPr>
        <p:txBody>
          <a:bodyPr>
            <a:normAutofit fontScale="70000" lnSpcReduction="20000"/>
          </a:bodyPr>
          <a:lstStyle/>
          <a:p>
            <a:pPr marL="355600" lvl="0" indent="-355600">
              <a:buFont typeface="+mj-lt"/>
              <a:buAutoNum type="arabicParenR"/>
            </a:pPr>
            <a:r>
              <a:rPr lang="uk-UA" dirty="0"/>
              <a:t>За </a:t>
            </a:r>
            <a:r>
              <a:rPr lang="uk-UA" dirty="0" smtClean="0"/>
              <a:t>допомогою </a:t>
            </a:r>
            <a:r>
              <a:rPr lang="uk-UA" dirty="0"/>
              <a:t>дії перетягування мишею перемісти команди так, щоб утворити запропоновану в умові завдання послідовність речень.</a:t>
            </a:r>
            <a:endParaRPr lang="uk-UA" sz="2400" dirty="0"/>
          </a:p>
          <a:p>
            <a:pPr marL="355600" lvl="0" indent="-355600">
              <a:buFont typeface="+mj-lt"/>
              <a:buAutoNum type="arabicParenR"/>
            </a:pPr>
            <a:r>
              <a:rPr lang="uk-UA" dirty="0"/>
              <a:t>Згрупуй команди, приєднавши </a:t>
            </a:r>
            <a:r>
              <a:rPr lang="uk-UA" dirty="0" smtClean="0"/>
              <a:t>їх одна </a:t>
            </a:r>
            <a:r>
              <a:rPr lang="uk-UA" dirty="0"/>
              <a:t>до одної перетягуванням.</a:t>
            </a:r>
            <a:endParaRPr lang="uk-UA" sz="2400" dirty="0"/>
          </a:p>
          <a:p>
            <a:pPr marL="355600" indent="-355600">
              <a:buFont typeface="+mj-lt"/>
              <a:buAutoNum type="arabicParenR"/>
            </a:pPr>
            <a:r>
              <a:rPr lang="uk-UA" dirty="0" smtClean="0"/>
              <a:t>Запусти </a:t>
            </a:r>
            <a:r>
              <a:rPr lang="uk-UA" dirty="0"/>
              <a:t>на виконання всю групу </a:t>
            </a:r>
            <a:r>
              <a:rPr lang="uk-UA" dirty="0" smtClean="0"/>
              <a:t>команд</a:t>
            </a:r>
            <a:r>
              <a:rPr lang="uk-UA" dirty="0"/>
              <a:t>. Спробуй зупинити виконання </a:t>
            </a:r>
            <a:r>
              <a:rPr lang="ru-RU" dirty="0"/>
              <a:t>скрипту </a:t>
            </a:r>
            <a:r>
              <a:rPr lang="uk-UA" dirty="0"/>
              <a:t>після речення «</a:t>
            </a:r>
            <a:r>
              <a:rPr lang="uk-UA" dirty="0" smtClean="0"/>
              <a:t>Привіт!», </a:t>
            </a:r>
            <a:r>
              <a:rPr lang="uk-UA" dirty="0"/>
              <a:t>натиснувши червону </a:t>
            </a:r>
            <a:r>
              <a:rPr lang="uk-UA" dirty="0" smtClean="0"/>
              <a:t>кнопку.</a:t>
            </a:r>
            <a:endParaRPr lang="uk-UA" sz="2400" dirty="0"/>
          </a:p>
          <a:p>
            <a:pPr marL="355600" indent="-355600">
              <a:buFont typeface="+mj-lt"/>
              <a:buAutoNum type="arabicParenR"/>
            </a:pPr>
            <a:r>
              <a:rPr lang="uk-UA" dirty="0" smtClean="0"/>
              <a:t>Спробуй </a:t>
            </a:r>
            <a:r>
              <a:rPr lang="uk-UA" dirty="0"/>
              <a:t>запустити програму на виконання, натиснувши зелений </a:t>
            </a:r>
            <a:r>
              <a:rPr lang="uk-UA" dirty="0" smtClean="0"/>
              <a:t>прапорець</a:t>
            </a:r>
            <a:r>
              <a:rPr lang="uk-UA" dirty="0"/>
              <a:t>. Переконайся, що на сцені нічого не відбувається. Зроби ви­сновок про те, хто може керувати виконавцем у цьому </a:t>
            </a:r>
            <a:r>
              <a:rPr lang="uk-UA" dirty="0" smtClean="0"/>
              <a:t>проекті.</a:t>
            </a:r>
            <a:endParaRPr lang="uk-UA" sz="2000" dirty="0"/>
          </a:p>
          <a:p>
            <a:pPr marL="355600" indent="-355600">
              <a:buFont typeface="+mj-lt"/>
              <a:buAutoNum type="arabicParenR"/>
            </a:pPr>
            <a:r>
              <a:rPr lang="uk-UA" dirty="0" smtClean="0"/>
              <a:t>Перейди </a:t>
            </a:r>
            <a:r>
              <a:rPr lang="uk-UA" dirty="0"/>
              <a:t>до меню</a:t>
            </a:r>
            <a:r>
              <a:rPr lang="uk-UA" i="1" dirty="0"/>
              <a:t> Файл</a:t>
            </a:r>
            <a:r>
              <a:rPr lang="uk-UA" dirty="0"/>
              <a:t> середовища</a:t>
            </a:r>
            <a:r>
              <a:rPr lang="uk-UA" i="1" dirty="0"/>
              <a:t> </a:t>
            </a:r>
            <a:r>
              <a:rPr lang="uk-UA" i="1" dirty="0" err="1"/>
              <a:t>Скретч</a:t>
            </a:r>
            <a:r>
              <a:rPr lang="uk-UA" i="1" dirty="0"/>
              <a:t>.</a:t>
            </a:r>
            <a:r>
              <a:rPr lang="uk-UA" dirty="0"/>
              <a:t> Обери вказівку</a:t>
            </a:r>
            <a:r>
              <a:rPr lang="uk-UA" i="1" dirty="0"/>
              <a:t> Зберег­ти як.</a:t>
            </a:r>
            <a:r>
              <a:rPr lang="uk-UA" dirty="0"/>
              <a:t> Збережи проект, натиснувши кнопку</a:t>
            </a:r>
            <a:r>
              <a:rPr lang="uk-UA" i="1" dirty="0"/>
              <a:t> </a:t>
            </a:r>
            <a:r>
              <a:rPr lang="uk-UA" i="1" dirty="0" smtClean="0"/>
              <a:t>Гаразд.</a:t>
            </a:r>
            <a:endParaRPr lang="uk-UA" sz="2000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8" name="Місце для вмісту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29000"/>
            <a:ext cx="4038600" cy="2106864"/>
          </a:xfrm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492" y="1571050"/>
            <a:ext cx="4260286" cy="1713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91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solidFill>
                  <a:srgbClr val="CC3399"/>
                </a:solidFill>
              </a:rPr>
              <a:t>Вправа 2. Алгоритм «Помічниця</a:t>
            </a:r>
            <a:r>
              <a:rPr lang="uk-UA" b="1" i="1" dirty="0" smtClean="0">
                <a:solidFill>
                  <a:srgbClr val="CC3399"/>
                </a:solidFill>
              </a:rPr>
              <a:t>»</a:t>
            </a:r>
            <a:endParaRPr lang="uk-UA" b="1" dirty="0">
              <a:solidFill>
                <a:srgbClr val="CC3399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79512" y="1052737"/>
            <a:ext cx="4176464" cy="331369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i="1" u="sng" dirty="0"/>
              <a:t>Завдання.</a:t>
            </a:r>
            <a:r>
              <a:rPr lang="uk-UA" i="1" dirty="0"/>
              <a:t> </a:t>
            </a:r>
            <a:endParaRPr lang="uk-UA" i="1" dirty="0" smtClean="0"/>
          </a:p>
          <a:p>
            <a:pPr marL="0" indent="0">
              <a:buNone/>
            </a:pPr>
            <a:r>
              <a:rPr lang="uk-UA" sz="1400" dirty="0" smtClean="0"/>
              <a:t>Відкрий </a:t>
            </a:r>
            <a:r>
              <a:rPr lang="uk-UA" sz="1400" dirty="0"/>
              <a:t>проект Помічниця, що міститься в </a:t>
            </a:r>
            <a:r>
              <a:rPr lang="uk-UA" sz="1400" dirty="0" smtClean="0"/>
              <a:t>папці </a:t>
            </a:r>
            <a:r>
              <a:rPr lang="uk-UA" sz="1400" dirty="0"/>
              <a:t>Навчальні проекти. Зміни вигляд виконавця алгоритму.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24282" y="819261"/>
            <a:ext cx="4388296" cy="5073427"/>
          </a:xfrm>
          <a:noFill/>
        </p:spPr>
        <p:txBody>
          <a:bodyPr>
            <a:noAutofit/>
          </a:bodyPr>
          <a:lstStyle/>
          <a:p>
            <a:pPr marL="269875" indent="-269875">
              <a:buAutoNum type="arabicPeriod"/>
            </a:pPr>
            <a:r>
              <a:rPr lang="uk-UA" sz="1200" dirty="0" smtClean="0"/>
              <a:t>Завантаж </a:t>
            </a:r>
            <a:r>
              <a:rPr lang="uk-UA" sz="1200" dirty="0"/>
              <a:t>середовище </a:t>
            </a:r>
            <a:r>
              <a:rPr lang="uk-UA" sz="1200" dirty="0" err="1"/>
              <a:t>Скретч</a:t>
            </a:r>
            <a:r>
              <a:rPr lang="uk-UA" sz="1200" dirty="0"/>
              <a:t>. Відкрий проект</a:t>
            </a:r>
            <a:r>
              <a:rPr lang="uk-UA" sz="1200" i="1" dirty="0"/>
              <a:t> Помічниця,</a:t>
            </a:r>
            <a:r>
              <a:rPr lang="uk-UA" sz="1200" dirty="0"/>
              <a:t> що міститься в палці</a:t>
            </a:r>
            <a:r>
              <a:rPr lang="uk-UA" sz="1200" i="1" dirty="0"/>
              <a:t> </a:t>
            </a:r>
            <a:r>
              <a:rPr lang="uk-UA" sz="1200" i="1" dirty="0" err="1"/>
              <a:t>Зразки\Навчальні</a:t>
            </a:r>
            <a:r>
              <a:rPr lang="uk-UA" sz="1200" i="1" dirty="0"/>
              <a:t> </a:t>
            </a:r>
            <a:r>
              <a:rPr lang="uk-UA" sz="1200" i="1" dirty="0" smtClean="0"/>
              <a:t>проекти.</a:t>
            </a:r>
            <a:endParaRPr lang="uk-UA" sz="1200" dirty="0"/>
          </a:p>
          <a:p>
            <a:pPr marL="269875" indent="-269875">
              <a:buAutoNum type="arabicPeriod"/>
            </a:pPr>
            <a:r>
              <a:rPr lang="uk-UA" sz="1200" dirty="0" smtClean="0"/>
              <a:t>Зміни </a:t>
            </a:r>
            <a:r>
              <a:rPr lang="uk-UA" sz="1200" dirty="0"/>
              <a:t>вигляд виконавця</a:t>
            </a:r>
            <a:r>
              <a:rPr lang="uk-UA" sz="1200" i="1" dirty="0"/>
              <a:t> Помічниця</a:t>
            </a:r>
            <a:r>
              <a:rPr lang="uk-UA" sz="1200" dirty="0"/>
              <a:t> — домалюй </a:t>
            </a:r>
            <a:r>
              <a:rPr lang="uk-UA" sz="1200" dirty="0" smtClean="0"/>
              <a:t>їй </a:t>
            </a:r>
            <a:r>
              <a:rPr lang="uk-UA" sz="1200" dirty="0"/>
              <a:t>бант, що загубився під час прибирання. Для цього перейди у вкладку</a:t>
            </a:r>
            <a:r>
              <a:rPr lang="uk-UA" sz="1200" i="1" dirty="0"/>
              <a:t> Образи</a:t>
            </a:r>
            <a:r>
              <a:rPr lang="uk-UA" sz="1200" dirty="0"/>
              <a:t> та натисни кнопку</a:t>
            </a:r>
            <a:r>
              <a:rPr lang="uk-UA" sz="1200" i="1" dirty="0"/>
              <a:t> </a:t>
            </a:r>
            <a:r>
              <a:rPr lang="uk-UA" sz="1200" i="1" dirty="0" smtClean="0"/>
              <a:t>Редагувати.</a:t>
            </a:r>
            <a:endParaRPr lang="uk-UA" sz="1200" dirty="0"/>
          </a:p>
          <a:p>
            <a:pPr marL="269875" indent="-269875">
              <a:buAutoNum type="arabicPeriod"/>
            </a:pPr>
            <a:r>
              <a:rPr lang="uk-UA" sz="1200" dirty="0" smtClean="0"/>
              <a:t>Скористайся </a:t>
            </a:r>
            <a:r>
              <a:rPr lang="uk-UA" sz="1200" dirty="0"/>
              <a:t>інструментами</a:t>
            </a:r>
            <a:r>
              <a:rPr lang="uk-UA" sz="1200" i="1" dirty="0"/>
              <a:t> Піпетка</a:t>
            </a:r>
            <a:r>
              <a:rPr lang="uk-UA" sz="1200" dirty="0"/>
              <a:t> і</a:t>
            </a:r>
            <a:r>
              <a:rPr lang="uk-UA" sz="1200" i="1" dirty="0"/>
              <a:t> Пензель,</a:t>
            </a:r>
            <a:r>
              <a:rPr lang="uk-UA" sz="1200" dirty="0"/>
              <a:t> щоб домалювати бант такого самого кольору, як на </a:t>
            </a:r>
            <a:r>
              <a:rPr lang="uk-UA" sz="1200" dirty="0" smtClean="0"/>
              <a:t>малюнку.</a:t>
            </a:r>
            <a:endParaRPr lang="uk-UA" sz="1200" dirty="0"/>
          </a:p>
          <a:p>
            <a:pPr marL="269875" indent="-269875">
              <a:buAutoNum type="arabicPeriod"/>
            </a:pPr>
            <a:r>
              <a:rPr lang="uk-UA" sz="1200" dirty="0" smtClean="0"/>
              <a:t>Натисни </a:t>
            </a:r>
            <a:r>
              <a:rPr lang="uk-UA" sz="1200" dirty="0"/>
              <a:t>кнопку</a:t>
            </a:r>
            <a:r>
              <a:rPr lang="uk-UA" sz="1200" i="1" dirty="0"/>
              <a:t> Гаразд</a:t>
            </a:r>
            <a:r>
              <a:rPr lang="uk-UA" sz="1200" dirty="0"/>
              <a:t> і переконайся, що </a:t>
            </a:r>
            <a:r>
              <a:rPr lang="uk-UA" sz="1200" dirty="0" smtClean="0"/>
              <a:t>зміни збережено.</a:t>
            </a:r>
            <a:endParaRPr lang="uk-UA" sz="1200" dirty="0"/>
          </a:p>
          <a:p>
            <a:pPr marL="269875" indent="-269875">
              <a:buAutoNum type="arabicPeriod"/>
            </a:pPr>
            <a:r>
              <a:rPr lang="uk-UA" sz="1200" dirty="0" smtClean="0"/>
              <a:t>Натисни кнопку          Переміщуй </a:t>
            </a:r>
            <a:r>
              <a:rPr lang="uk-UA" sz="1200" dirty="0"/>
              <a:t>вказівник миші по сцені </a:t>
            </a:r>
            <a:r>
              <a:rPr lang="uk-UA" sz="1200" dirty="0" smtClean="0"/>
              <a:t>так, </a:t>
            </a:r>
            <a:r>
              <a:rPr lang="uk-UA" sz="1200" dirty="0"/>
              <a:t>щоб </a:t>
            </a:r>
            <a:r>
              <a:rPr lang="uk-UA" sz="1200" i="1" dirty="0"/>
              <a:t>Помічниця</a:t>
            </a:r>
            <a:r>
              <a:rPr lang="uk-UA" sz="1200" dirty="0"/>
              <a:t> прибрала всю </a:t>
            </a:r>
            <a:r>
              <a:rPr lang="uk-UA" sz="1200" dirty="0" smtClean="0"/>
              <a:t>кімнату.</a:t>
            </a:r>
            <a:endParaRPr lang="uk-UA" sz="1200" dirty="0"/>
          </a:p>
          <a:p>
            <a:pPr marL="269875" indent="-269875">
              <a:buAutoNum type="arabicPeriod"/>
            </a:pPr>
            <a:r>
              <a:rPr lang="uk-UA" sz="1200" dirty="0" smtClean="0"/>
              <a:t>Зупини </a:t>
            </a:r>
            <a:r>
              <a:rPr lang="uk-UA" sz="1200" dirty="0"/>
              <a:t>виконання програми. Для цього натисни кнопку </a:t>
            </a:r>
          </a:p>
          <a:p>
            <a:pPr marL="269875" indent="-269875">
              <a:buAutoNum type="arabicPeriod"/>
            </a:pPr>
            <a:r>
              <a:rPr lang="uk-UA" sz="1200" dirty="0" smtClean="0"/>
              <a:t>Розглянь </a:t>
            </a:r>
            <a:r>
              <a:rPr lang="uk-UA" sz="1200" dirty="0"/>
              <a:t>команди, які виконує виконавець. Поміркуй, </a:t>
            </a:r>
            <a:r>
              <a:rPr lang="uk-UA" sz="1200" dirty="0" smtClean="0"/>
              <a:t>які </a:t>
            </a:r>
            <a:r>
              <a:rPr lang="uk-UA" sz="1200" dirty="0"/>
              <a:t>події відбува­ються на </a:t>
            </a:r>
            <a:r>
              <a:rPr lang="uk-UA" sz="1200" dirty="0" smtClean="0"/>
              <a:t>сцені, </a:t>
            </a:r>
            <a:r>
              <a:rPr lang="uk-UA" sz="1200" dirty="0"/>
              <a:t>коли виконавець виконує </a:t>
            </a:r>
            <a:r>
              <a:rPr lang="uk-UA" sz="1200" dirty="0" smtClean="0"/>
              <a:t>команди:</a:t>
            </a:r>
          </a:p>
          <a:p>
            <a:pPr marL="269875" indent="-269875">
              <a:buAutoNum type="arabicPeriod"/>
            </a:pPr>
            <a:endParaRPr lang="uk-UA" sz="1200" dirty="0"/>
          </a:p>
          <a:p>
            <a:pPr marL="269875" indent="-269875">
              <a:buAutoNum type="arabicPeriod"/>
            </a:pPr>
            <a:endParaRPr lang="uk-UA" sz="1200" dirty="0" smtClean="0"/>
          </a:p>
          <a:p>
            <a:pPr marL="269875" indent="-269875">
              <a:buAutoNum type="arabicPeriod"/>
            </a:pPr>
            <a:r>
              <a:rPr lang="uk-UA" sz="1200" dirty="0" smtClean="0"/>
              <a:t>Спробуй </a:t>
            </a:r>
            <a:r>
              <a:rPr lang="uk-UA" sz="1200" dirty="0"/>
              <a:t>передбачити, як відбуватимуться події на сцені, коли в команді </a:t>
            </a:r>
            <a:r>
              <a:rPr lang="uk-UA" sz="1200" i="1" dirty="0"/>
              <a:t>чекати 0,2 секунди</a:t>
            </a:r>
            <a:r>
              <a:rPr lang="uk-UA" sz="1200" dirty="0"/>
              <a:t> зменшити час очікування до 0. До якої групи можна віднести дану команду? Як це відображено в середовищі </a:t>
            </a:r>
            <a:r>
              <a:rPr lang="uk-UA" sz="1200" dirty="0" err="1" smtClean="0"/>
              <a:t>Скретч</a:t>
            </a:r>
            <a:r>
              <a:rPr lang="uk-UA" sz="1200" dirty="0" smtClean="0"/>
              <a:t>?</a:t>
            </a:r>
          </a:p>
          <a:p>
            <a:pPr marL="269875" indent="-269875">
              <a:buAutoNum type="arabicPeriod"/>
            </a:pPr>
            <a:r>
              <a:rPr lang="uk-UA" sz="1200" dirty="0" smtClean="0"/>
              <a:t>Закрий </a:t>
            </a:r>
            <a:r>
              <a:rPr lang="uk-UA" sz="1200" dirty="0"/>
              <a:t>вікно проекту, не зберігаючи змін</a:t>
            </a:r>
            <a:r>
              <a:rPr lang="uk-UA" sz="1200" dirty="0" smtClean="0"/>
              <a:t>.</a:t>
            </a:r>
            <a:endParaRPr lang="uk-UA" sz="1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8" y="2276872"/>
            <a:ext cx="4490994" cy="2751817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2780928"/>
            <a:ext cx="321799" cy="29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45772"/>
            <a:ext cx="2476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3707631"/>
            <a:ext cx="4476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53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10391"/>
            <a:ext cx="8229600" cy="898329"/>
          </a:xfrm>
        </p:spPr>
        <p:txBody>
          <a:bodyPr/>
          <a:lstStyle/>
          <a:p>
            <a:r>
              <a:rPr lang="uk-UA" b="1" i="1" dirty="0">
                <a:solidFill>
                  <a:srgbClr val="CC3399"/>
                </a:solidFill>
              </a:rPr>
              <a:t>Вправа 3. Алгоритм «Ноти».</a:t>
            </a:r>
            <a:endParaRPr lang="uk-UA" b="1" dirty="0">
              <a:solidFill>
                <a:srgbClr val="CC3399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79512" y="836712"/>
            <a:ext cx="4316288" cy="1612776"/>
          </a:xfrm>
          <a:noFill/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uk-UA" sz="4200" i="1" u="sng" dirty="0" smtClean="0"/>
              <a:t>Завдання</a:t>
            </a:r>
            <a:r>
              <a:rPr lang="uk-UA" sz="4200" i="1" dirty="0"/>
              <a:t>. Відкрий проект Ноти, що міститься в папці </a:t>
            </a:r>
            <a:r>
              <a:rPr lang="uk-UA" sz="4200" dirty="0"/>
              <a:t>Навчальні проекти.</a:t>
            </a:r>
            <a:r>
              <a:rPr lang="uk-UA" sz="4200" i="1" dirty="0"/>
              <a:t> Заміни поданих виконавців алгоритмів на інших, образи яких зберігаються в папці</a:t>
            </a:r>
            <a:r>
              <a:rPr lang="uk-UA" sz="4200" dirty="0"/>
              <a:t> Люди.</a:t>
            </a:r>
          </a:p>
          <a:p>
            <a:pPr marL="514350" indent="-514350">
              <a:buFont typeface="+mj-lt"/>
              <a:buAutoNum type="arabicParenR"/>
            </a:pPr>
            <a:endParaRPr lang="uk-UA" dirty="0"/>
          </a:p>
        </p:txBody>
      </p:sp>
      <p:sp>
        <p:nvSpPr>
          <p:cNvPr id="2" name="Місце для вмісту 1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388296" cy="4929411"/>
          </a:xfrm>
          <a:noFill/>
        </p:spPr>
        <p:txBody>
          <a:bodyPr>
            <a:normAutofit fontScale="47500" lnSpcReduction="20000"/>
          </a:bodyPr>
          <a:lstStyle/>
          <a:p>
            <a:pPr marL="269875" indent="-269875">
              <a:buAutoNum type="arabicPeriod"/>
            </a:pPr>
            <a:r>
              <a:rPr lang="uk-UA" dirty="0" smtClean="0"/>
              <a:t>Завантаж </a:t>
            </a:r>
            <a:r>
              <a:rPr lang="uk-UA" dirty="0"/>
              <a:t>середовище</a:t>
            </a:r>
            <a:r>
              <a:rPr lang="uk-UA" i="1" dirty="0"/>
              <a:t> </a:t>
            </a:r>
            <a:r>
              <a:rPr lang="uk-UA" i="1" dirty="0" err="1"/>
              <a:t>Скретч</a:t>
            </a:r>
            <a:r>
              <a:rPr lang="uk-UA" i="1" dirty="0"/>
              <a:t>.</a:t>
            </a:r>
            <a:r>
              <a:rPr lang="uk-UA" dirty="0"/>
              <a:t> Відкрий проект</a:t>
            </a:r>
            <a:r>
              <a:rPr lang="uk-UA" i="1" dirty="0"/>
              <a:t> Ноти,</a:t>
            </a:r>
            <a:r>
              <a:rPr lang="uk-UA" dirty="0"/>
              <a:t> що </a:t>
            </a:r>
            <a:r>
              <a:rPr lang="uk-UA" dirty="0" smtClean="0"/>
              <a:t>міститься в папці</a:t>
            </a:r>
            <a:r>
              <a:rPr lang="uk-UA" i="1" dirty="0" smtClean="0"/>
              <a:t> </a:t>
            </a:r>
            <a:r>
              <a:rPr lang="uk-UA" i="1" dirty="0" err="1" smtClean="0"/>
              <a:t>Зразки\Навчальні</a:t>
            </a:r>
            <a:r>
              <a:rPr lang="uk-UA" i="1" dirty="0" smtClean="0"/>
              <a:t> проекти.</a:t>
            </a:r>
            <a:endParaRPr lang="uk-UA" sz="2400" dirty="0"/>
          </a:p>
          <a:p>
            <a:pPr marL="269875" indent="-269875">
              <a:buAutoNum type="arabicPeriod"/>
            </a:pPr>
            <a:r>
              <a:rPr lang="uk-UA" dirty="0" smtClean="0"/>
              <a:t>Зміни </a:t>
            </a:r>
            <a:r>
              <a:rPr lang="uk-UA" dirty="0"/>
              <a:t>вигляд </a:t>
            </a:r>
            <a:r>
              <a:rPr lang="uk-UA" dirty="0" smtClean="0"/>
              <a:t>виконавця Півня. </a:t>
            </a:r>
            <a:r>
              <a:rPr lang="uk-UA" dirty="0"/>
              <a:t>Для цього в </a:t>
            </a:r>
            <a:r>
              <a:rPr lang="ru-RU" dirty="0" err="1" smtClean="0"/>
              <a:t>наборі</a:t>
            </a:r>
            <a:r>
              <a:rPr lang="ru-RU" dirty="0" smtClean="0"/>
              <a:t> </a:t>
            </a:r>
            <a:r>
              <a:rPr lang="uk-UA" dirty="0"/>
              <a:t>об'єктів проекту ви­діли виконавця, перейди у вкладку</a:t>
            </a:r>
            <a:r>
              <a:rPr lang="uk-UA" i="1" dirty="0"/>
              <a:t> Образи.</a:t>
            </a:r>
            <a:r>
              <a:rPr lang="uk-UA" dirty="0"/>
              <a:t> Натисни кнопку</a:t>
            </a:r>
            <a:r>
              <a:rPr lang="uk-UA" i="1" dirty="0"/>
              <a:t> Новий об­раз: </a:t>
            </a:r>
            <a:r>
              <a:rPr lang="uk-UA" i="1" dirty="0" smtClean="0"/>
              <a:t>Імпортувати</a:t>
            </a:r>
            <a:r>
              <a:rPr lang="uk-UA" i="1" dirty="0"/>
              <a:t>.</a:t>
            </a:r>
            <a:r>
              <a:rPr lang="uk-UA" dirty="0"/>
              <a:t> У вікні</a:t>
            </a:r>
            <a:r>
              <a:rPr lang="uk-UA" i="1" dirty="0"/>
              <a:t> Імпортувати образ</a:t>
            </a:r>
            <a:r>
              <a:rPr lang="uk-UA" dirty="0"/>
              <a:t> обери </a:t>
            </a:r>
            <a:r>
              <a:rPr lang="uk-UA" dirty="0" smtClean="0"/>
              <a:t>папку Люди </a:t>
            </a:r>
            <a:r>
              <a:rPr lang="uk-UA" dirty="0"/>
              <a:t>і натисни кнопку</a:t>
            </a:r>
            <a:r>
              <a:rPr lang="uk-UA" i="1" dirty="0"/>
              <a:t> </a:t>
            </a:r>
            <a:r>
              <a:rPr lang="ru-RU" i="1" dirty="0"/>
              <a:t>Г</a:t>
            </a:r>
            <a:r>
              <a:rPr lang="uk-UA" i="1" dirty="0" err="1"/>
              <a:t>аразд</a:t>
            </a:r>
            <a:r>
              <a:rPr lang="uk-UA" i="1" dirty="0"/>
              <a:t>.</a:t>
            </a:r>
            <a:r>
              <a:rPr lang="uk-UA" dirty="0"/>
              <a:t> У наборі доступних </a:t>
            </a:r>
            <a:r>
              <a:rPr lang="uk-UA" dirty="0" smtClean="0"/>
              <a:t>образів </a:t>
            </a:r>
            <a:r>
              <a:rPr lang="uk-UA" dirty="0"/>
              <a:t>обери виконавця</a:t>
            </a:r>
            <a:r>
              <a:rPr lang="uk-UA" i="1" dirty="0"/>
              <a:t> Юнака </a:t>
            </a:r>
            <a:r>
              <a:rPr lang="uk-UA" dirty="0"/>
              <a:t>і натисни кнопку</a:t>
            </a:r>
            <a:r>
              <a:rPr lang="uk-UA" i="1" dirty="0"/>
              <a:t> </a:t>
            </a:r>
            <a:r>
              <a:rPr lang="uk-UA" i="1" dirty="0" smtClean="0"/>
              <a:t>Гаразд.</a:t>
            </a:r>
            <a:endParaRPr lang="uk-UA" sz="1600" dirty="0"/>
          </a:p>
          <a:p>
            <a:pPr marL="269875" indent="-269875">
              <a:buAutoNum type="arabicPeriod"/>
            </a:pPr>
            <a:r>
              <a:rPr lang="uk-UA" dirty="0" smtClean="0"/>
              <a:t>Зміни </a:t>
            </a:r>
            <a:r>
              <a:rPr lang="uk-UA" dirty="0"/>
              <a:t>назву виконавця, замінивши на­зву</a:t>
            </a:r>
            <a:r>
              <a:rPr lang="uk-UA" i="1" dirty="0"/>
              <a:t> </a:t>
            </a:r>
            <a:r>
              <a:rPr lang="ru-RU" i="1" dirty="0" smtClean="0"/>
              <a:t>образу </a:t>
            </a:r>
            <a:r>
              <a:rPr lang="uk-UA" i="1" dirty="0"/>
              <a:t>Півень</a:t>
            </a:r>
            <a:r>
              <a:rPr lang="uk-UA" dirty="0"/>
              <a:t> на</a:t>
            </a:r>
            <a:r>
              <a:rPr lang="uk-UA" i="1" dirty="0"/>
              <a:t> Співак.</a:t>
            </a:r>
            <a:r>
              <a:rPr lang="uk-UA" dirty="0"/>
              <a:t> Для цього клацни в полі назви образу та </a:t>
            </a:r>
            <a:r>
              <a:rPr lang="uk-UA" dirty="0" smtClean="0"/>
              <a:t>зміни іі</a:t>
            </a:r>
            <a:r>
              <a:rPr lang="uk-UA" i="1" dirty="0" smtClean="0"/>
              <a:t>.</a:t>
            </a:r>
            <a:endParaRPr lang="uk-UA" sz="1600" dirty="0"/>
          </a:p>
          <a:p>
            <a:pPr marL="269875" indent="-269875">
              <a:buAutoNum type="arabicPeriod"/>
            </a:pPr>
            <a:r>
              <a:rPr lang="uk-UA" dirty="0" smtClean="0"/>
              <a:t>Запусти </a:t>
            </a:r>
            <a:r>
              <a:rPr lang="uk-UA" dirty="0"/>
              <a:t>на виконання алгоритм дій виділеного виконавця. Для цього</a:t>
            </a:r>
            <a:r>
              <a:rPr lang="uk-UA" cap="small" dirty="0"/>
              <a:t> двічі </a:t>
            </a:r>
            <a:r>
              <a:rPr lang="uk-UA" dirty="0"/>
              <a:t>клацни на будь-якій команді програми, що реалізує цей алгоритм. </a:t>
            </a:r>
            <a:r>
              <a:rPr lang="uk-UA" dirty="0" smtClean="0"/>
              <a:t>Які </a:t>
            </a:r>
            <a:r>
              <a:rPr lang="uk-UA" dirty="0"/>
              <a:t>події відбуватимуться на </a:t>
            </a:r>
            <a:r>
              <a:rPr lang="uk-UA" dirty="0" smtClean="0"/>
              <a:t>сцені?</a:t>
            </a:r>
            <a:endParaRPr lang="uk-UA" sz="1600" dirty="0"/>
          </a:p>
          <a:p>
            <a:pPr marL="269875" indent="-269875">
              <a:buAutoNum type="arabicPeriod"/>
            </a:pPr>
            <a:r>
              <a:rPr lang="uk-UA" dirty="0" smtClean="0"/>
              <a:t>Виконай </a:t>
            </a:r>
            <a:r>
              <a:rPr lang="uk-UA" dirty="0"/>
              <a:t>дії </a:t>
            </a:r>
            <a:r>
              <a:rPr lang="uk-UA" dirty="0" smtClean="0"/>
              <a:t>зі </a:t>
            </a:r>
            <a:r>
              <a:rPr lang="uk-UA" dirty="0"/>
              <a:t>зміни вигляду та назви виконавця для виконавців Ведмедя і</a:t>
            </a:r>
            <a:r>
              <a:rPr lang="uk-UA" i="1" dirty="0"/>
              <a:t> Мавпочки.</a:t>
            </a:r>
            <a:r>
              <a:rPr lang="uk-UA" dirty="0"/>
              <a:t> По черзі запускай </a:t>
            </a:r>
            <a:r>
              <a:rPr lang="uk-UA" dirty="0" smtClean="0"/>
              <a:t>програми </a:t>
            </a:r>
            <a:r>
              <a:rPr lang="uk-UA" dirty="0"/>
              <a:t>цих виконавців. Чим </a:t>
            </a:r>
            <a:r>
              <a:rPr lang="uk-UA" dirty="0" smtClean="0"/>
              <a:t>відрізняються </a:t>
            </a:r>
            <a:r>
              <a:rPr lang="uk-UA" dirty="0"/>
              <a:t>мелодії, які виконує кожен із виконавців? Порівняй команди, що складають програми кожного з </a:t>
            </a:r>
            <a:r>
              <a:rPr lang="uk-UA" dirty="0" smtClean="0"/>
              <a:t>виконавців.</a:t>
            </a:r>
            <a:endParaRPr lang="uk-UA" sz="1600" dirty="0"/>
          </a:p>
          <a:p>
            <a:pPr marL="269875" indent="-269875">
              <a:buAutoNum type="arabicPeriod"/>
            </a:pPr>
            <a:r>
              <a:rPr lang="uk-UA" dirty="0" smtClean="0"/>
              <a:t>Натисни </a:t>
            </a:r>
            <a:r>
              <a:rPr lang="uk-UA" dirty="0"/>
              <a:t>кнопку </a:t>
            </a:r>
            <a:r>
              <a:rPr lang="uk-UA" dirty="0" smtClean="0"/>
              <a:t>         Переконайся</a:t>
            </a:r>
            <a:r>
              <a:rPr lang="uk-UA" dirty="0"/>
              <a:t>, що виконання програм усіх вико­навців відбувається </a:t>
            </a:r>
            <a:r>
              <a:rPr lang="uk-UA" dirty="0" smtClean="0"/>
              <a:t>автоматично.</a:t>
            </a:r>
            <a:endParaRPr lang="uk-UA" sz="1600" dirty="0"/>
          </a:p>
          <a:p>
            <a:pPr marL="269875" indent="-269875">
              <a:buAutoNum type="arabicPeriod"/>
            </a:pPr>
            <a:r>
              <a:rPr lang="uk-UA" dirty="0" smtClean="0"/>
              <a:t>Закрий </a:t>
            </a:r>
            <a:r>
              <a:rPr lang="uk-UA" dirty="0"/>
              <a:t>вікно проекту, не </a:t>
            </a:r>
            <a:r>
              <a:rPr lang="uk-UA" dirty="0" smtClean="0"/>
              <a:t>зберігаючи </a:t>
            </a:r>
            <a:r>
              <a:rPr lang="uk-UA" dirty="0"/>
              <a:t>змін.</a:t>
            </a:r>
            <a:endParaRPr lang="uk-UA" sz="1600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691" y="4581128"/>
            <a:ext cx="2476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2" y="4472436"/>
            <a:ext cx="3006275" cy="2443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132856"/>
            <a:ext cx="3006275" cy="241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252" y="5262945"/>
            <a:ext cx="2894423" cy="830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34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 smtClean="0"/>
              <a:t>ОБГОВОРЮЄМО</a:t>
            </a:r>
            <a:endParaRPr lang="uk-UA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755946"/>
              </p:ext>
            </p:extLst>
          </p:nvPr>
        </p:nvGraphicFramePr>
        <p:xfrm>
          <a:off x="1" y="980728"/>
          <a:ext cx="9036496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552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8642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rgbClr val="CC3399"/>
                </a:solidFill>
              </a:rPr>
              <a:t>Працюємо в парах</a:t>
            </a:r>
            <a:endParaRPr lang="uk-UA" dirty="0">
              <a:solidFill>
                <a:srgbClr val="CC3399"/>
              </a:solidFill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3"/>
            <a:ext cx="1453516" cy="98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06964928"/>
              </p:ext>
            </p:extLst>
          </p:nvPr>
        </p:nvGraphicFramePr>
        <p:xfrm>
          <a:off x="2065076" y="1406871"/>
          <a:ext cx="59046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0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8642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rgbClr val="CC3399"/>
                </a:solidFill>
              </a:rPr>
              <a:t>Працюємо в парах</a:t>
            </a:r>
            <a:endParaRPr lang="uk-UA" dirty="0">
              <a:solidFill>
                <a:srgbClr val="CC3399"/>
              </a:solidFill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3"/>
            <a:ext cx="1453516" cy="98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467544" y="1700808"/>
            <a:ext cx="56886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2. </a:t>
            </a:r>
            <a:r>
              <a:rPr lang="ru-RU" sz="2400" b="1" dirty="0" err="1" smtClean="0">
                <a:solidFill>
                  <a:srgbClr val="7030A0"/>
                </a:solidFill>
              </a:rPr>
              <a:t>Почерзі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пропонуйте</a:t>
            </a:r>
            <a:r>
              <a:rPr lang="ru-RU" sz="2400" b="1" dirty="0" smtClean="0">
                <a:solidFill>
                  <a:srgbClr val="7030A0"/>
                </a:solidFill>
              </a:rPr>
              <a:t> один </a:t>
            </a:r>
            <a:r>
              <a:rPr lang="ru-RU" sz="2400" b="1" dirty="0">
                <a:solidFill>
                  <a:srgbClr val="7030A0"/>
                </a:solidFill>
              </a:rPr>
              <a:t>одному </a:t>
            </a:r>
            <a:r>
              <a:rPr lang="ru-RU" sz="2400" b="1" dirty="0" err="1">
                <a:solidFill>
                  <a:srgbClr val="7030A0"/>
                </a:solidFill>
              </a:rPr>
              <a:t>твердження</a:t>
            </a:r>
            <a:r>
              <a:rPr lang="ru-RU" sz="2400" b="1" dirty="0">
                <a:solidFill>
                  <a:srgbClr val="7030A0"/>
                </a:solidFill>
              </a:rPr>
              <a:t>, </a:t>
            </a:r>
            <a:r>
              <a:rPr lang="ru-RU" sz="2400" b="1" dirty="0" err="1">
                <a:solidFill>
                  <a:srgbClr val="7030A0"/>
                </a:solidFill>
              </a:rPr>
              <a:t>які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потрібно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продовжити</a:t>
            </a:r>
            <a:r>
              <a:rPr lang="ru-RU" sz="2400" dirty="0" smtClean="0"/>
              <a:t>. </a:t>
            </a:r>
          </a:p>
          <a:p>
            <a:r>
              <a:rPr lang="ru-RU" sz="2400" dirty="0" err="1" smtClean="0"/>
              <a:t>Наприклад</a:t>
            </a:r>
            <a:r>
              <a:rPr lang="ru-RU" sz="2400" dirty="0"/>
              <a:t>, </a:t>
            </a:r>
            <a:r>
              <a:rPr lang="ru-RU" sz="2400" dirty="0">
                <a:solidFill>
                  <a:srgbClr val="C00000"/>
                </a:solidFill>
              </a:rPr>
              <a:t>«</a:t>
            </a:r>
            <a:r>
              <a:rPr lang="ru-RU" sz="2400" dirty="0" err="1">
                <a:solidFill>
                  <a:srgbClr val="C00000"/>
                </a:solidFill>
              </a:rPr>
              <a:t>Щоб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створити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подію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переміщення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виконавця</a:t>
            </a:r>
            <a:r>
              <a:rPr lang="ru-RU" sz="2400" dirty="0">
                <a:solidFill>
                  <a:srgbClr val="C00000"/>
                </a:solidFill>
              </a:rPr>
              <a:t> по </a:t>
            </a:r>
            <a:r>
              <a:rPr lang="ru-RU" sz="2400" dirty="0" err="1">
                <a:solidFill>
                  <a:srgbClr val="C00000"/>
                </a:solidFill>
              </a:rPr>
              <a:t>сцені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ліворуч</a:t>
            </a:r>
            <a:r>
              <a:rPr lang="ru-RU" sz="2400" dirty="0">
                <a:solidFill>
                  <a:srgbClr val="C00000"/>
                </a:solidFill>
              </a:rPr>
              <a:t> на </a:t>
            </a:r>
            <a:r>
              <a:rPr lang="ru-RU" sz="2400" dirty="0" smtClean="0">
                <a:solidFill>
                  <a:srgbClr val="C00000"/>
                </a:solidFill>
              </a:rPr>
              <a:t>10 </a:t>
            </a:r>
            <a:r>
              <a:rPr lang="ru-RU" sz="2400" dirty="0" err="1" smtClean="0">
                <a:solidFill>
                  <a:srgbClr val="C00000"/>
                </a:solidFill>
              </a:rPr>
              <a:t>кроків</a:t>
            </a:r>
            <a:r>
              <a:rPr lang="ru-RU" sz="2400" dirty="0">
                <a:solidFill>
                  <a:srgbClr val="C00000"/>
                </a:solidFill>
              </a:rPr>
              <a:t>, </a:t>
            </a:r>
            <a:r>
              <a:rPr lang="ru-RU" sz="2400" dirty="0" err="1">
                <a:solidFill>
                  <a:srgbClr val="C00000"/>
                </a:solidFill>
              </a:rPr>
              <a:t>потрібно</a:t>
            </a:r>
            <a:r>
              <a:rPr lang="ru-RU" sz="2400" dirty="0">
                <a:solidFill>
                  <a:srgbClr val="C00000"/>
                </a:solidFill>
              </a:rPr>
              <a:t> обрати...».</a:t>
            </a:r>
          </a:p>
          <a:p>
            <a:r>
              <a:rPr lang="ru-RU" sz="2400" dirty="0" err="1"/>
              <a:t>Програє</a:t>
            </a:r>
            <a:r>
              <a:rPr lang="ru-RU" sz="2400" dirty="0"/>
              <a:t> той, </a:t>
            </a:r>
            <a:r>
              <a:rPr lang="ru-RU" sz="2400" dirty="0" err="1"/>
              <a:t>хто</a:t>
            </a:r>
            <a:r>
              <a:rPr lang="ru-RU" sz="2400" dirty="0"/>
              <a:t> не </a:t>
            </a:r>
            <a:r>
              <a:rPr lang="ru-RU" sz="2400" dirty="0" err="1"/>
              <a:t>зможе</a:t>
            </a:r>
            <a:r>
              <a:rPr lang="ru-RU" sz="2400" dirty="0"/>
              <a:t> </a:t>
            </a:r>
            <a:r>
              <a:rPr lang="ru-RU" sz="2400" dirty="0" err="1"/>
              <a:t>дати</a:t>
            </a:r>
            <a:r>
              <a:rPr lang="ru-RU" sz="2400" dirty="0"/>
              <a:t> </a:t>
            </a:r>
            <a:r>
              <a:rPr lang="ru-RU" sz="2400" dirty="0" err="1"/>
              <a:t>правильну</a:t>
            </a:r>
            <a:r>
              <a:rPr lang="ru-RU" sz="2400" dirty="0"/>
              <a:t> </a:t>
            </a:r>
            <a:r>
              <a:rPr lang="ru-RU" sz="2400" dirty="0" smtClean="0"/>
              <a:t>в</a:t>
            </a:r>
            <a:r>
              <a:rPr lang="uk-UA" sz="2400" dirty="0"/>
              <a:t>і</a:t>
            </a:r>
            <a:r>
              <a:rPr lang="ru-RU" sz="2400" dirty="0" err="1" smtClean="0"/>
              <a:t>дповідь</a:t>
            </a:r>
            <a:r>
              <a:rPr lang="ru-RU" sz="2400" dirty="0" smtClean="0"/>
              <a:t> </a:t>
            </a:r>
            <a:r>
              <a:rPr lang="ru-RU" sz="2400" dirty="0"/>
              <a:t>на </a:t>
            </a:r>
            <a:r>
              <a:rPr lang="ru-RU" sz="2400" dirty="0" err="1" smtClean="0"/>
              <a:t>запитання</a:t>
            </a:r>
            <a:r>
              <a:rPr lang="ru-RU" sz="2400" dirty="0" smtClean="0"/>
              <a:t>, </a:t>
            </a:r>
            <a:r>
              <a:rPr lang="ru-RU" sz="2400" dirty="0" err="1"/>
              <a:t>або</a:t>
            </a:r>
            <a:r>
              <a:rPr lang="ru-RU" sz="2400" dirty="0"/>
              <a:t> не </a:t>
            </a:r>
            <a:r>
              <a:rPr lang="ru-RU" sz="2400" dirty="0" err="1"/>
              <a:t>зможе</a:t>
            </a:r>
            <a:r>
              <a:rPr lang="ru-RU" sz="2400" dirty="0"/>
              <a:t> </a:t>
            </a:r>
            <a:r>
              <a:rPr lang="ru-RU" sz="2400" dirty="0" err="1"/>
              <a:t>поставити</a:t>
            </a:r>
            <a:r>
              <a:rPr lang="ru-RU" sz="2400" dirty="0"/>
              <a:t> </a:t>
            </a:r>
            <a:r>
              <a:rPr lang="ru-RU" sz="2400" dirty="0" err="1"/>
              <a:t>своє</a:t>
            </a:r>
            <a:r>
              <a:rPr lang="ru-RU" sz="2400" dirty="0"/>
              <a:t> </a:t>
            </a:r>
            <a:r>
              <a:rPr lang="ru-RU" sz="2400" dirty="0" err="1"/>
              <a:t>запитання</a:t>
            </a:r>
            <a:r>
              <a:rPr lang="ru-RU" sz="2400" dirty="0"/>
              <a:t>.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619" y="1700808"/>
            <a:ext cx="290592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82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C3399"/>
                </a:solidFill>
              </a:rPr>
              <a:t>Працюємо в парах</a:t>
            </a:r>
            <a:endParaRPr lang="uk-UA" dirty="0">
              <a:solidFill>
                <a:srgbClr val="CC3399"/>
              </a:solidFill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3"/>
            <a:ext cx="1453516" cy="98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9256" cy="218884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3. Обговоріть</a:t>
            </a:r>
            <a:r>
              <a:rPr lang="uk-UA" dirty="0"/>
              <a:t>, </a:t>
            </a:r>
            <a:r>
              <a:rPr lang="uk-UA" dirty="0" smtClean="0"/>
              <a:t>які </a:t>
            </a:r>
            <a:r>
              <a:rPr lang="uk-UA" dirty="0"/>
              <a:t>події можуть відбуватися з виконавцем на сцені про­грамного середовища</a:t>
            </a:r>
            <a:r>
              <a:rPr lang="uk-UA" i="1" dirty="0"/>
              <a:t> </a:t>
            </a:r>
            <a:r>
              <a:rPr lang="uk-UA" i="1" dirty="0" err="1"/>
              <a:t>Скретч</a:t>
            </a:r>
            <a:r>
              <a:rPr lang="uk-UA" i="1" dirty="0"/>
              <a:t>,</a:t>
            </a:r>
            <a:r>
              <a:rPr lang="uk-UA" dirty="0"/>
              <a:t> якщо в алгоритмі будуть використані такі </a:t>
            </a:r>
            <a:r>
              <a:rPr lang="uk-UA" dirty="0" smtClean="0"/>
              <a:t>команди:</a:t>
            </a:r>
            <a:endParaRPr lang="uk-UA" dirty="0"/>
          </a:p>
          <a:p>
            <a:pPr marL="0" indent="0">
              <a:buNone/>
            </a:pPr>
            <a:endParaRPr lang="uk-UA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90001"/>
            <a:ext cx="6538835" cy="194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64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CC3399"/>
                </a:solidFill>
              </a:rPr>
              <a:t>Досліджуємо</a:t>
            </a:r>
            <a:endParaRPr lang="uk-UA" b="1" dirty="0">
              <a:solidFill>
                <a:srgbClr val="CC3399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525963"/>
          </a:xfrm>
          <a:noFill/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i="1" dirty="0" smtClean="0">
                <a:solidFill>
                  <a:srgbClr val="00B050"/>
                </a:solidFill>
              </a:rPr>
              <a:t>Вправа </a:t>
            </a:r>
            <a:r>
              <a:rPr lang="uk-UA" i="1" dirty="0">
                <a:solidFill>
                  <a:srgbClr val="00B050"/>
                </a:solidFill>
              </a:rPr>
              <a:t>4. Зміна значення параметра команди</a:t>
            </a:r>
            <a:r>
              <a:rPr lang="uk-UA" b="1" dirty="0">
                <a:solidFill>
                  <a:srgbClr val="00B050"/>
                </a:solidFill>
              </a:rPr>
              <a:t> Задати інструмент.</a:t>
            </a:r>
            <a:endParaRPr lang="uk-UA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uk-UA" b="1" i="1" u="sng" dirty="0" smtClean="0"/>
              <a:t>Завдання</a:t>
            </a:r>
            <a:r>
              <a:rPr lang="uk-UA" i="1" dirty="0"/>
              <a:t>. У </a:t>
            </a:r>
            <a:r>
              <a:rPr lang="uk-UA" i="1" dirty="0" smtClean="0"/>
              <a:t>середовищі</a:t>
            </a:r>
            <a:r>
              <a:rPr lang="uk-UA" dirty="0" smtClean="0"/>
              <a:t> </a:t>
            </a:r>
            <a:r>
              <a:rPr lang="uk-UA" dirty="0" err="1"/>
              <a:t>Скретч</a:t>
            </a:r>
            <a:r>
              <a:rPr lang="uk-UA" i="1" dirty="0"/>
              <a:t> виконавці </a:t>
            </a:r>
            <a:r>
              <a:rPr lang="uk-UA" i="1" dirty="0" smtClean="0"/>
              <a:t>можуть </a:t>
            </a:r>
            <a:r>
              <a:rPr lang="uk-UA" i="1" dirty="0" err="1" smtClean="0"/>
              <a:t>грат</a:t>
            </a:r>
            <a:r>
              <a:rPr lang="ru-RU" i="1" dirty="0" smtClean="0"/>
              <a:t>и </a:t>
            </a:r>
            <a:r>
              <a:rPr lang="uk-UA" i="1" dirty="0"/>
              <a:t>на різ­них музичних інструментах. Досліди, що зміниться при </a:t>
            </a:r>
            <a:r>
              <a:rPr lang="uk-UA" i="1" dirty="0" smtClean="0"/>
              <a:t>виконанні </a:t>
            </a:r>
            <a:r>
              <a:rPr lang="uk-UA" i="1" dirty="0"/>
              <a:t>алгоритму</a:t>
            </a:r>
            <a:r>
              <a:rPr lang="uk-UA" dirty="0"/>
              <a:t> Кіт-музикант,</a:t>
            </a:r>
            <a:r>
              <a:rPr lang="uk-UA" i="1" dirty="0"/>
              <a:t> якщо в команді змінити параметр — номер інструмента</a:t>
            </a:r>
            <a:r>
              <a:rPr lang="uk-UA" i="1" dirty="0" smtClean="0"/>
              <a:t>.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525963"/>
          </a:xfrm>
          <a:noFill/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i="1" dirty="0">
                <a:solidFill>
                  <a:srgbClr val="00B050"/>
                </a:solidFill>
              </a:rPr>
              <a:t>Вправа 5. Графічний редактор.</a:t>
            </a:r>
            <a:endParaRPr lang="uk-UA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uk-UA" b="1" i="1" u="sng" dirty="0" smtClean="0"/>
              <a:t>Завдання</a:t>
            </a:r>
            <a:r>
              <a:rPr lang="uk-UA" i="1" dirty="0"/>
              <a:t>. Порівняй вікно графічного редактора</a:t>
            </a:r>
            <a:r>
              <a:rPr lang="uk-UA" dirty="0"/>
              <a:t> </a:t>
            </a:r>
            <a:r>
              <a:rPr lang="en-US" dirty="0" smtClean="0"/>
              <a:t>Pa</a:t>
            </a:r>
            <a:r>
              <a:rPr lang="uk-UA" dirty="0" smtClean="0"/>
              <a:t>і</a:t>
            </a:r>
            <a:r>
              <a:rPr lang="en-US" dirty="0" err="1" smtClean="0"/>
              <a:t>nt</a:t>
            </a:r>
            <a:r>
              <a:rPr lang="en-US" i="1" dirty="0" smtClean="0"/>
              <a:t> </a:t>
            </a:r>
            <a:r>
              <a:rPr lang="uk-UA" i="1" dirty="0"/>
              <a:t>і гра­фічного редактора, вбудованого в середовище</a:t>
            </a:r>
            <a:r>
              <a:rPr lang="uk-UA" dirty="0"/>
              <a:t> </a:t>
            </a:r>
            <a:r>
              <a:rPr lang="uk-UA" dirty="0" err="1"/>
              <a:t>Скретч</a:t>
            </a:r>
            <a:r>
              <a:rPr lang="uk-UA" dirty="0"/>
              <a:t>.</a:t>
            </a:r>
            <a:r>
              <a:rPr lang="uk-UA" i="1" dirty="0"/>
              <a:t> Знайди спільне та відмінне. Поміркуй, у якому вигляді тобі найзручніше було б подати свою відповідь.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2659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CC3399"/>
                </a:solidFill>
              </a:rPr>
              <a:t>Повторюємо</a:t>
            </a:r>
            <a:endParaRPr lang="uk-UA" b="1" dirty="0">
              <a:solidFill>
                <a:srgbClr val="CC3399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79512" y="1268761"/>
            <a:ext cx="8784976" cy="1080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 smtClean="0"/>
              <a:t>Розглянь схему та встанови</a:t>
            </a:r>
            <a:r>
              <a:rPr lang="uk-UA" sz="2400" dirty="0"/>
              <a:t>, про </a:t>
            </a:r>
            <a:r>
              <a:rPr lang="uk-UA" sz="2400" dirty="0" smtClean="0"/>
              <a:t>які </a:t>
            </a:r>
            <a:r>
              <a:rPr lang="uk-UA" sz="2400" dirty="0" err="1" smtClean="0"/>
              <a:t>ії</a:t>
            </a:r>
            <a:r>
              <a:rPr lang="uk-UA" sz="2400" dirty="0" smtClean="0"/>
              <a:t> </a:t>
            </a:r>
            <a:r>
              <a:rPr lang="ru-RU" sz="2400" dirty="0" err="1" smtClean="0"/>
              <a:t>складові</a:t>
            </a:r>
            <a:r>
              <a:rPr lang="ru-RU" sz="2400" dirty="0" smtClean="0"/>
              <a:t> </a:t>
            </a:r>
            <a:r>
              <a:rPr lang="uk-UA" sz="2400" dirty="0"/>
              <a:t>йшлося </a:t>
            </a:r>
            <a:r>
              <a:rPr lang="uk-UA" sz="2400" dirty="0" smtClean="0"/>
              <a:t>на уроці</a:t>
            </a:r>
            <a:r>
              <a:rPr lang="uk-UA" sz="2400" dirty="0"/>
              <a:t>. Наведи приклади.</a:t>
            </a:r>
          </a:p>
          <a:p>
            <a:pPr marL="0" indent="0">
              <a:buNone/>
            </a:pPr>
            <a:r>
              <a:rPr lang="uk-UA" sz="2400" dirty="0"/>
              <a:t/>
            </a:r>
            <a:br>
              <a:rPr lang="uk-UA" sz="2400" dirty="0"/>
            </a:br>
            <a:endParaRPr lang="uk-UA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88840"/>
            <a:ext cx="4032448" cy="3790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83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885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Подумай! Оціни свої знання та вміння</a:t>
            </a:r>
            <a:endParaRPr lang="uk-UA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7363573"/>
              </p:ext>
            </p:extLst>
          </p:nvPr>
        </p:nvGraphicFramePr>
        <p:xfrm>
          <a:off x="179512" y="1124744"/>
          <a:ext cx="885698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789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Сьогодні на уроці ми дізнаємося:</a:t>
            </a:r>
            <a:endParaRPr lang="uk-UA" dirty="0"/>
          </a:p>
        </p:txBody>
      </p:sp>
      <p:graphicFrame>
        <p:nvGraphicFramePr>
          <p:cNvPr id="11" name="Місце для вмісту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0138262"/>
              </p:ext>
            </p:extLst>
          </p:nvPr>
        </p:nvGraphicFramePr>
        <p:xfrm>
          <a:off x="179512" y="1600201"/>
          <a:ext cx="8856984" cy="348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075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148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87397" y="4934446"/>
            <a:ext cx="5099586" cy="1021556"/>
          </a:xfrm>
          <a:prstGeom prst="roundRect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ВИКОНАВЕЦЬ</a:t>
            </a:r>
            <a:endParaRPr lang="uk-UA" sz="5400" b="1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2339752" y="134282"/>
            <a:ext cx="6222336" cy="563563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uk-UA" dirty="0" smtClean="0"/>
              <a:t>Розгадай ребус</a:t>
            </a:r>
            <a:endParaRPr lang="uk-UA" dirty="0"/>
          </a:p>
        </p:txBody>
      </p:sp>
      <p:pic>
        <p:nvPicPr>
          <p:cNvPr id="7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83080"/>
            <a:ext cx="7704856" cy="2998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89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СЛОВНИЧОК</a:t>
            </a:r>
            <a:endParaRPr lang="uk-UA" dirty="0"/>
          </a:p>
        </p:txBody>
      </p:sp>
      <p:graphicFrame>
        <p:nvGraphicFramePr>
          <p:cNvPr id="9" name="Місце для вмісту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46318"/>
              </p:ext>
            </p:extLst>
          </p:nvPr>
        </p:nvGraphicFramePr>
        <p:xfrm>
          <a:off x="457200" y="1124745"/>
          <a:ext cx="8229600" cy="3672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324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C3399"/>
                </a:solidFill>
              </a:rPr>
              <a:t>Домашнє завдання</a:t>
            </a:r>
            <a:endParaRPr lang="uk-UA" dirty="0">
              <a:solidFill>
                <a:srgbClr val="CC3399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980927"/>
          </a:xfrm>
          <a:noFill/>
        </p:spPr>
        <p:txBody>
          <a:bodyPr>
            <a:normAutofit fontScale="92500" lnSpcReduction="20000"/>
          </a:bodyPr>
          <a:lstStyle/>
          <a:p>
            <a:pPr marL="452438" indent="-452438">
              <a:buFont typeface="Wingdings" panose="05000000000000000000" pitchFamily="2" charset="2"/>
              <a:buChar char="q"/>
            </a:pPr>
            <a:r>
              <a:rPr lang="uk-UA" dirty="0" smtClean="0">
                <a:solidFill>
                  <a:srgbClr val="C00000"/>
                </a:solidFill>
              </a:rPr>
              <a:t>Читати пункт 1.5</a:t>
            </a:r>
          </a:p>
          <a:p>
            <a:pPr marL="452438" indent="-452438">
              <a:buFont typeface="Wingdings" panose="05000000000000000000" pitchFamily="2" charset="2"/>
              <a:buChar char="q"/>
            </a:pPr>
            <a:r>
              <a:rPr lang="uk-UA" dirty="0" smtClean="0">
                <a:solidFill>
                  <a:srgbClr val="0070C0"/>
                </a:solidFill>
              </a:rPr>
              <a:t>Опрацювати контрольні запитання з рубрик «Обговорюємо» та «Оціни свої знання»</a:t>
            </a:r>
          </a:p>
          <a:p>
            <a:pPr marL="452438" indent="-452438">
              <a:buFont typeface="Wingdings" panose="05000000000000000000" pitchFamily="2" charset="2"/>
              <a:buChar char="q"/>
            </a:pPr>
            <a:r>
              <a:rPr lang="uk-UA" dirty="0" smtClean="0">
                <a:solidFill>
                  <a:srgbClr val="00B050"/>
                </a:solidFill>
              </a:rPr>
              <a:t>Виконати вправи 4, 5 рубрики Працюємо в парах</a:t>
            </a:r>
            <a:endParaRPr lang="uk-UA" dirty="0">
              <a:solidFill>
                <a:srgbClr val="00B050"/>
              </a:solidFill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316288" cy="1252735"/>
          </a:xfrm>
          <a:noFill/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smtClean="0"/>
              <a:t>По можливості: відпрацюй</a:t>
            </a:r>
            <a:r>
              <a:rPr lang="uk-UA" dirty="0"/>
              <a:t> </a:t>
            </a:r>
            <a:r>
              <a:rPr lang="uk-UA" dirty="0" smtClean="0"/>
              <a:t>навички роботи з проектами – зразками програми </a:t>
            </a:r>
            <a:r>
              <a:rPr lang="uk-UA" dirty="0" err="1"/>
              <a:t>Скретч</a:t>
            </a:r>
            <a:r>
              <a:rPr lang="uk-UA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924944"/>
            <a:ext cx="2462076" cy="282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2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100" dirty="0" smtClean="0"/>
              <a:t>Працюємо за комп’ютером</a:t>
            </a:r>
            <a:endParaRPr lang="uk-UA" sz="3100" dirty="0"/>
          </a:p>
        </p:txBody>
      </p:sp>
      <p:pic>
        <p:nvPicPr>
          <p:cNvPr id="7" name="Picture 2" descr="http://reaction.org.ua/wp-content/themes/quiven/timthumb.php?src=http://reaction.org.ua/wp-content/uploads/2013/04/%D0%BA%D0%BE%D0%BC%D0%BF%D1%8E%D1%82%D0%B5%D1%80-%D1%8F%D0%BA-%D1%81%D0%B8%D0%B4%D1%96%D1%82%D0%B8.jpg&amp;w=627&amp;h=300&amp;zc=1&amp;q=100&amp;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7488"/>
            <a:ext cx="8728810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948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WordArt 5"/>
          <p:cNvSpPr>
            <a:spLocks noChangeArrowheads="1" noChangeShapeType="1" noTextEdit="1"/>
          </p:cNvSpPr>
          <p:nvPr/>
        </p:nvSpPr>
        <p:spPr bwMode="gray">
          <a:xfrm>
            <a:off x="4932363" y="2349500"/>
            <a:ext cx="3887787" cy="6477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uk-UA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cs typeface="Arial" panose="020B0604020202020204" pitchFamily="34" charset="0"/>
              </a:rPr>
              <a:t>Дякую за увагу!</a:t>
            </a:r>
            <a:endParaRPr lang="uk-UA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6" name="Picture 2" descr="algorithm, build, chart, design, development, form, layout, mindmap, page, plan, planning, process, project, prototype, report, schedule, sheet, sketch, structure, web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1929026" cy="192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lgorism, algorithm, block, diagram, flow, flowblock, logic, program, structur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829" y="3933056"/>
            <a:ext cx="2017571" cy="201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4" r="6566"/>
          <a:stretch/>
        </p:blipFill>
        <p:spPr bwMode="auto">
          <a:xfrm>
            <a:off x="467544" y="858207"/>
            <a:ext cx="3933233" cy="3751331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1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3427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CC3399"/>
                </a:solidFill>
              </a:rPr>
              <a:t>З яких </a:t>
            </a:r>
            <a:r>
              <a:rPr lang="uk-UA" dirty="0" smtClean="0">
                <a:solidFill>
                  <a:srgbClr val="CC3399"/>
                </a:solidFill>
              </a:rPr>
              <a:t>команд </a:t>
            </a:r>
            <a:r>
              <a:rPr lang="uk-UA" dirty="0">
                <a:solidFill>
                  <a:srgbClr val="CC3399"/>
                </a:solidFill>
              </a:rPr>
              <a:t>може складатися програма в середовищі </a:t>
            </a:r>
            <a:r>
              <a:rPr lang="uk-UA" dirty="0" err="1">
                <a:solidFill>
                  <a:srgbClr val="CC3399"/>
                </a:solidFill>
              </a:rPr>
              <a:t>Скретч</a:t>
            </a:r>
            <a:r>
              <a:rPr lang="uk-UA" dirty="0">
                <a:solidFill>
                  <a:srgbClr val="CC3399"/>
                </a:solidFill>
              </a:rPr>
              <a:t>?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251520" y="1766046"/>
            <a:ext cx="4038600" cy="202299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/>
              <a:t>Команди, що можна використовувати для створення програми для виконання в середовищі</a:t>
            </a:r>
            <a:r>
              <a:rPr lang="uk-UA" i="1" dirty="0"/>
              <a:t> </a:t>
            </a:r>
            <a:r>
              <a:rPr lang="uk-UA" i="1" dirty="0" err="1"/>
              <a:t>Скретч</a:t>
            </a:r>
            <a:r>
              <a:rPr lang="uk-UA" i="1" dirty="0"/>
              <a:t>,</a:t>
            </a:r>
            <a:r>
              <a:rPr lang="uk-UA" dirty="0"/>
              <a:t> об'єднано у 8 груп</a:t>
            </a:r>
            <a:r>
              <a:rPr lang="uk-UA" i="1" dirty="0"/>
              <a:t> </a:t>
            </a:r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40768"/>
            <a:ext cx="4475635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62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251520" y="836713"/>
            <a:ext cx="5904656" cy="108011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smtClean="0"/>
              <a:t>З</a:t>
            </a:r>
            <a:r>
              <a:rPr lang="en-US" dirty="0" smtClean="0"/>
              <a:t>a </a:t>
            </a:r>
            <a:r>
              <a:rPr lang="uk-UA" dirty="0"/>
              <a:t>допомогою команд групи</a:t>
            </a:r>
            <a:r>
              <a:rPr lang="uk-UA" b="1" i="1" dirty="0"/>
              <a:t> Рух</a:t>
            </a:r>
            <a:r>
              <a:rPr lang="uk-UA" dirty="0"/>
              <a:t> створюють події переміщення виконавця по сцені. </a:t>
            </a:r>
            <a:endParaRPr lang="uk-UA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68"/>
            <a:ext cx="2915816" cy="6851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0"/>
            <a:ext cx="6192688" cy="836712"/>
          </a:xfrm>
        </p:spPr>
        <p:txBody>
          <a:bodyPr/>
          <a:lstStyle/>
          <a:p>
            <a:r>
              <a:rPr lang="uk-UA" dirty="0" smtClean="0">
                <a:solidFill>
                  <a:srgbClr val="CC3399"/>
                </a:solidFill>
              </a:rPr>
              <a:t>Команди групи</a:t>
            </a:r>
            <a:r>
              <a:rPr lang="uk-UA" b="1" i="1" dirty="0" smtClean="0">
                <a:solidFill>
                  <a:srgbClr val="CC3399"/>
                </a:solidFill>
              </a:rPr>
              <a:t> </a:t>
            </a:r>
            <a:r>
              <a:rPr lang="uk-UA" b="1" i="1" dirty="0">
                <a:solidFill>
                  <a:srgbClr val="CC3399"/>
                </a:solidFill>
              </a:rPr>
              <a:t>Рух</a:t>
            </a:r>
            <a:endParaRPr lang="uk-UA" dirty="0">
              <a:solidFill>
                <a:srgbClr val="CC3399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156479008"/>
              </p:ext>
            </p:extLst>
          </p:nvPr>
        </p:nvGraphicFramePr>
        <p:xfrm>
          <a:off x="179512" y="1916832"/>
          <a:ext cx="6048672" cy="347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302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C3399"/>
                </a:solidFill>
              </a:rPr>
              <a:t>Приклад</a:t>
            </a:r>
            <a:endParaRPr lang="uk-UA" b="1" dirty="0">
              <a:solidFill>
                <a:srgbClr val="CC3399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Наприклад, команді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відповідає </a:t>
            </a:r>
            <a:r>
              <a:rPr lang="uk-UA" dirty="0"/>
              <a:t>подія на сцені: </a:t>
            </a:r>
            <a:endParaRPr lang="uk-UA" dirty="0" smtClean="0"/>
          </a:p>
          <a:p>
            <a:pPr marL="0" indent="0">
              <a:buNone/>
            </a:pPr>
            <a:r>
              <a:rPr lang="uk-UA" i="1" dirty="0" smtClean="0">
                <a:solidFill>
                  <a:srgbClr val="0070C0"/>
                </a:solidFill>
              </a:rPr>
              <a:t>виконавець </a:t>
            </a:r>
            <a:r>
              <a:rPr lang="uk-UA" i="1" dirty="0">
                <a:solidFill>
                  <a:srgbClr val="0070C0"/>
                </a:solidFill>
              </a:rPr>
              <a:t>переміщується по горизонталі на 10 кроків уперед — праворуч від центра</a:t>
            </a:r>
            <a:r>
              <a:rPr lang="uk-UA" i="1" dirty="0"/>
              <a:t>. </a:t>
            </a:r>
            <a:endParaRPr lang="uk-UA" i="1" dirty="0" smtClean="0"/>
          </a:p>
          <a:p>
            <a:pPr marL="0" indent="0">
              <a:buNone/>
            </a:pPr>
            <a:r>
              <a:rPr lang="uk-UA" i="1" dirty="0" smtClean="0"/>
              <a:t>Число </a:t>
            </a:r>
            <a:r>
              <a:rPr lang="uk-UA" i="1" dirty="0"/>
              <a:t>10 — значення параметра команди.</a:t>
            </a: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116055" cy="61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37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780"/>
            <a:ext cx="5682519" cy="1024956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Команди малювання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908720"/>
            <a:ext cx="5832648" cy="4176463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400" i="1" dirty="0"/>
              <a:t>Рухаючись по сцені, виконавець може залишати «</a:t>
            </a:r>
            <a:r>
              <a:rPr lang="uk-UA" sz="2400" i="1" dirty="0" smtClean="0"/>
              <a:t>слід» </a:t>
            </a:r>
            <a:r>
              <a:rPr lang="uk-UA" sz="2400" i="1" dirty="0"/>
              <a:t>різно­го кольору й розміру </a:t>
            </a:r>
            <a:r>
              <a:rPr lang="uk-UA" sz="2400" i="1" dirty="0" smtClean="0"/>
              <a:t>– малювати. </a:t>
            </a:r>
          </a:p>
          <a:p>
            <a:pPr marL="0" indent="0">
              <a:buNone/>
            </a:pPr>
            <a:r>
              <a:rPr lang="uk-UA" sz="2400" i="1" dirty="0" smtClean="0"/>
              <a:t>Команди </a:t>
            </a:r>
            <a:r>
              <a:rPr lang="uk-UA" sz="2400" i="1" dirty="0"/>
              <a:t>малювання </a:t>
            </a:r>
            <a:r>
              <a:rPr lang="uk-UA" sz="2400" i="1" dirty="0" smtClean="0"/>
              <a:t>зібрані у </a:t>
            </a:r>
            <a:r>
              <a:rPr lang="uk-UA" sz="2400" i="1" dirty="0"/>
              <a:t>групі</a:t>
            </a:r>
            <a:r>
              <a:rPr lang="uk-UA" sz="2400" b="1" dirty="0"/>
              <a:t> </a:t>
            </a:r>
            <a:r>
              <a:rPr lang="uk-UA" sz="2400" b="1" dirty="0">
                <a:solidFill>
                  <a:srgbClr val="C00000"/>
                </a:solidFill>
              </a:rPr>
              <a:t>Олівець</a:t>
            </a:r>
            <a:r>
              <a:rPr lang="uk-UA" sz="2400" b="1" dirty="0"/>
              <a:t>.</a:t>
            </a:r>
            <a:r>
              <a:rPr lang="uk-UA" sz="2400" i="1" dirty="0"/>
              <a:t> </a:t>
            </a:r>
            <a:endParaRPr lang="uk-UA" sz="2400" i="1" dirty="0" smtClean="0"/>
          </a:p>
          <a:p>
            <a:pPr marL="0" indent="0">
              <a:buNone/>
            </a:pPr>
            <a:r>
              <a:rPr lang="uk-UA" sz="2400" i="1" dirty="0" smtClean="0"/>
              <a:t>Наприклад</a:t>
            </a:r>
            <a:r>
              <a:rPr lang="uk-UA" sz="2400" i="1" dirty="0"/>
              <a:t>, за допомогою </a:t>
            </a:r>
            <a:r>
              <a:rPr lang="uk-UA" sz="2400" i="1" dirty="0" smtClean="0"/>
              <a:t>команди</a:t>
            </a:r>
            <a:r>
              <a:rPr lang="uk-UA" sz="2400" i="1" dirty="0"/>
              <a:t> </a:t>
            </a:r>
            <a:r>
              <a:rPr lang="uk-UA" sz="2400" i="1" dirty="0" smtClean="0"/>
              <a:t>                                       </a:t>
            </a:r>
          </a:p>
          <a:p>
            <a:pPr marL="0" indent="0">
              <a:buNone/>
            </a:pPr>
            <a:r>
              <a:rPr lang="uk-UA" sz="2400" i="1" dirty="0" smtClean="0"/>
              <a:t>витирають </a:t>
            </a:r>
            <a:r>
              <a:rPr lang="uk-UA" sz="2400" i="1" dirty="0"/>
              <a:t>усі малюнки, створені </a:t>
            </a:r>
            <a:r>
              <a:rPr lang="uk-UA" sz="2400" i="1" dirty="0" smtClean="0"/>
              <a:t>під час </a:t>
            </a:r>
            <a:r>
              <a:rPr lang="uk-UA" sz="2400" i="1" dirty="0"/>
              <a:t>виконання однієї з команд малювання або їх сукупності</a:t>
            </a:r>
            <a:r>
              <a:rPr lang="uk-UA" sz="2400" i="1" dirty="0" smtClean="0"/>
              <a:t>.</a:t>
            </a:r>
          </a:p>
          <a:p>
            <a:pPr marL="0" indent="0">
              <a:buNone/>
            </a:pPr>
            <a:r>
              <a:rPr lang="uk-UA" sz="2400" i="1" dirty="0"/>
              <a:t>Виконавець може також </a:t>
            </a:r>
            <a:r>
              <a:rPr lang="uk-UA" sz="2400" b="1" i="1" dirty="0">
                <a:solidFill>
                  <a:srgbClr val="0070C0"/>
                </a:solidFill>
              </a:rPr>
              <a:t>змі­нювати свій вигляд: колір і відображення</a:t>
            </a:r>
            <a:r>
              <a:rPr lang="uk-UA" sz="2400" i="1" dirty="0"/>
              <a:t>.</a:t>
            </a:r>
            <a:endParaRPr lang="uk-UA" sz="2400" dirty="0"/>
          </a:p>
          <a:p>
            <a:pPr marL="0" indent="0">
              <a:buNone/>
            </a:pPr>
            <a:endParaRPr lang="uk-UA" sz="2400" i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719" y="27014"/>
            <a:ext cx="3004281" cy="683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245" y="2702115"/>
            <a:ext cx="1052746" cy="322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43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67544" y="44624"/>
            <a:ext cx="6408712" cy="114300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CC3399"/>
                </a:solidFill>
              </a:rPr>
              <a:t>Команди групи Вигляд</a:t>
            </a:r>
            <a:endParaRPr lang="uk-UA" b="1" dirty="0">
              <a:solidFill>
                <a:srgbClr val="CC3399"/>
              </a:solidFill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6552728" cy="5184576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i="1" dirty="0" smtClean="0"/>
              <a:t>Так </a:t>
            </a:r>
            <a:r>
              <a:rPr lang="uk-UA" i="1" dirty="0"/>
              <a:t>само, як зображають у коміксах, виконавець може </a:t>
            </a:r>
            <a:r>
              <a:rPr lang="uk-UA" i="1" dirty="0" smtClean="0"/>
              <a:t> «говорити</a:t>
            </a:r>
            <a:r>
              <a:rPr lang="uk-UA" i="1" dirty="0"/>
              <a:t>» чи </a:t>
            </a:r>
            <a:r>
              <a:rPr lang="uk-UA" i="1" dirty="0" smtClean="0"/>
              <a:t>«думати</a:t>
            </a:r>
            <a:r>
              <a:rPr lang="uk-UA" i="1" dirty="0"/>
              <a:t>». </a:t>
            </a:r>
            <a:endParaRPr lang="uk-UA" i="1" dirty="0" smtClean="0"/>
          </a:p>
          <a:p>
            <a:pPr marL="0" indent="0">
              <a:buNone/>
            </a:pPr>
            <a:r>
              <a:rPr lang="uk-UA" i="1" dirty="0" smtClean="0"/>
              <a:t>Такі </a:t>
            </a:r>
            <a:r>
              <a:rPr lang="uk-UA" i="1" dirty="0"/>
              <a:t>команди зібрані у групі</a:t>
            </a:r>
            <a:r>
              <a:rPr lang="uk-UA" b="1" dirty="0"/>
              <a:t> </a:t>
            </a:r>
            <a:r>
              <a:rPr lang="uk-UA" b="1" dirty="0" smtClean="0">
                <a:solidFill>
                  <a:srgbClr val="C00000"/>
                </a:solidFill>
              </a:rPr>
              <a:t>Вигляд</a:t>
            </a:r>
            <a:r>
              <a:rPr lang="uk-UA" b="1" dirty="0"/>
              <a:t>.</a:t>
            </a:r>
            <a:r>
              <a:rPr lang="uk-UA" i="1" dirty="0"/>
              <a:t> </a:t>
            </a:r>
            <a:endParaRPr lang="uk-UA" i="1" dirty="0" smtClean="0"/>
          </a:p>
          <a:p>
            <a:pPr marL="0" indent="0">
              <a:buNone/>
            </a:pPr>
            <a:r>
              <a:rPr lang="uk-UA" i="1" dirty="0" smtClean="0"/>
              <a:t>            Наприклад</a:t>
            </a:r>
            <a:r>
              <a:rPr lang="uk-UA" i="1" dirty="0"/>
              <a:t>, </a:t>
            </a:r>
            <a:r>
              <a:rPr lang="uk-UA" i="1" dirty="0" smtClean="0"/>
              <a:t>команда                                                   </a:t>
            </a:r>
          </a:p>
          <a:p>
            <a:pPr marL="0" indent="0">
              <a:buNone/>
            </a:pPr>
            <a:r>
              <a:rPr lang="uk-UA" i="1" dirty="0"/>
              <a:t> </a:t>
            </a:r>
            <a:r>
              <a:rPr lang="uk-UA" i="1" dirty="0" smtClean="0"/>
              <a:t>           на сцені буде </a:t>
            </a:r>
            <a:r>
              <a:rPr lang="uk-UA" i="1" dirty="0"/>
              <a:t>пов'язана з подією, </a:t>
            </a:r>
            <a:r>
              <a:rPr lang="uk-UA" i="1" dirty="0" smtClean="0"/>
              <a:t> зображеною </a:t>
            </a:r>
            <a:r>
              <a:rPr lang="uk-UA" i="1" dirty="0"/>
              <a:t>на </a:t>
            </a:r>
            <a:r>
              <a:rPr lang="uk-UA" i="1" dirty="0" smtClean="0"/>
              <a:t>малюнку, яка </a:t>
            </a:r>
            <a:r>
              <a:rPr lang="uk-UA" i="1" dirty="0"/>
              <a:t>триватиме дві </a:t>
            </a:r>
            <a:r>
              <a:rPr lang="uk-UA" i="1" dirty="0" smtClean="0"/>
              <a:t> секунди</a:t>
            </a:r>
            <a:r>
              <a:rPr lang="uk-UA" i="1" dirty="0"/>
              <a:t>.</a:t>
            </a:r>
            <a:endParaRPr lang="uk-UA" dirty="0"/>
          </a:p>
          <a:p>
            <a:pPr marL="0" indent="0">
              <a:buNone/>
            </a:pPr>
            <a:r>
              <a:rPr lang="uk-UA" i="1" dirty="0" smtClean="0"/>
              <a:t>                    </a:t>
            </a:r>
            <a:endParaRPr lang="uk-UA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0"/>
            <a:ext cx="2267744" cy="683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97920"/>
            <a:ext cx="951514" cy="96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024" y="2996952"/>
            <a:ext cx="2304256" cy="30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27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67544" y="44624"/>
            <a:ext cx="6145047" cy="936104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CC3399"/>
                </a:solidFill>
              </a:rPr>
              <a:t>Команди групи Звук</a:t>
            </a:r>
            <a:endParaRPr lang="uk-UA" b="1" dirty="0">
              <a:solidFill>
                <a:srgbClr val="CC3399"/>
              </a:solidFill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179511" y="1052737"/>
            <a:ext cx="6264697" cy="25922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 smtClean="0"/>
              <a:t>Команди</a:t>
            </a:r>
            <a:r>
              <a:rPr lang="uk-UA" dirty="0"/>
              <a:t>, що забезпечують відтворен­ня звуків і музики, містяться у групі</a:t>
            </a:r>
            <a:r>
              <a:rPr lang="uk-UA" b="1" dirty="0"/>
              <a:t> Звук. </a:t>
            </a:r>
            <a:endParaRPr lang="uk-UA" b="1" dirty="0" smtClean="0"/>
          </a:p>
          <a:p>
            <a:pPr marL="0" indent="0">
              <a:buNone/>
            </a:pPr>
            <a:r>
              <a:rPr lang="uk-UA" dirty="0" smtClean="0"/>
              <a:t>Значення </a:t>
            </a:r>
            <a:r>
              <a:rPr lang="uk-UA" dirty="0"/>
              <a:t>параметра </a:t>
            </a:r>
            <a:r>
              <a:rPr lang="uk-UA" dirty="0" smtClean="0"/>
              <a:t>команди</a:t>
            </a:r>
            <a:r>
              <a:rPr lang="uk-UA" dirty="0"/>
              <a:t>, яке, наприклад, дорівнює 36, задає ударний інструмент — великий барабан, а зна­чення параметра 1 це кількість ударів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19032"/>
            <a:ext cx="5181973" cy="60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157" y="4354256"/>
            <a:ext cx="2554790" cy="181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591" y="39504"/>
            <a:ext cx="2506801" cy="681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28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90870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5783FE-50CA-484F-AF57-29198C702E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TS101908700</Template>
  <TotalTime>720</TotalTime>
  <Words>1780</Words>
  <Application>Microsoft Office PowerPoint</Application>
  <PresentationFormat>Экран (4:3)</PresentationFormat>
  <Paragraphs>177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Calibri</vt:lpstr>
      <vt:lpstr>Times New Roman</vt:lpstr>
      <vt:lpstr>Wingdings</vt:lpstr>
      <vt:lpstr>TS101908700</vt:lpstr>
      <vt:lpstr>Узагальнююче повторення</vt:lpstr>
      <vt:lpstr>Алгоритми та їх виконавці </vt:lpstr>
      <vt:lpstr>Сьогодні на уроці ми дізнаємося:</vt:lpstr>
      <vt:lpstr>З яких команд може складатися програма в середовищі Скретч?</vt:lpstr>
      <vt:lpstr>Команди групи Рух</vt:lpstr>
      <vt:lpstr>Приклад</vt:lpstr>
      <vt:lpstr>Команди малювання</vt:lpstr>
      <vt:lpstr>Команди групи Вигляд</vt:lpstr>
      <vt:lpstr>Команди групи Звук</vt:lpstr>
      <vt:lpstr>Команди управління</vt:lpstr>
      <vt:lpstr>Як змінити виконавця в середовищі Скретч?</vt:lpstr>
      <vt:lpstr>Імпорт образу</vt:lpstr>
      <vt:lpstr>Імпорт образу</vt:lpstr>
      <vt:lpstr>Зміна фону сцени</vt:lpstr>
      <vt:lpstr>Скільки виконавців можна використовувати у проекті Скретч?</vt:lpstr>
      <vt:lpstr>Презентация PowerPoint</vt:lpstr>
      <vt:lpstr>Презентация PowerPoint</vt:lpstr>
      <vt:lpstr>ДІЄМО.  Вправа 1. Алгоритм «Знайомство».</vt:lpstr>
      <vt:lpstr>ДІЄМО.  Вправа 1. Алгоритм «Знайомство».</vt:lpstr>
      <vt:lpstr>Презентация PowerPoint</vt:lpstr>
      <vt:lpstr>Вправа 2. Алгоритм «Помічниця»</vt:lpstr>
      <vt:lpstr>Вправа 3. Алгоритм «Ноти».</vt:lpstr>
      <vt:lpstr>ОБГОВОРЮЄМО</vt:lpstr>
      <vt:lpstr>Працюємо в парах</vt:lpstr>
      <vt:lpstr>Працюємо в парах</vt:lpstr>
      <vt:lpstr>Працюємо в парах</vt:lpstr>
      <vt:lpstr>Досліджуємо</vt:lpstr>
      <vt:lpstr>Повторюємо</vt:lpstr>
      <vt:lpstr>Подумай! Оціни свої знання та вміння</vt:lpstr>
      <vt:lpstr>Презентация PowerPoint</vt:lpstr>
      <vt:lpstr>СЛОВНИЧОК</vt:lpstr>
      <vt:lpstr>Домашнє завдання</vt:lpstr>
      <vt:lpstr>Працюємо за комп’ютером</vt:lpstr>
      <vt:lpstr>Презентация PowerPoint</vt:lpstr>
    </vt:vector>
  </TitlesOfParts>
  <Company>DG Win&amp;Soft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subject>Шаблон оформления</dc:subject>
  <dc:creator>kekc</dc:creator>
  <dc:description>Шаблон оформления
Корпорация Майкрософт</dc:description>
  <cp:lastModifiedBy>Пользователь Windows</cp:lastModifiedBy>
  <cp:revision>96</cp:revision>
  <dcterms:created xsi:type="dcterms:W3CDTF">2014-07-04T13:12:19Z</dcterms:created>
  <dcterms:modified xsi:type="dcterms:W3CDTF">2016-10-15T07:00:53Z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TC019087009991</vt:lpwstr>
  </property>
</Properties>
</file>