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0" r:id="rId2"/>
    <p:sldId id="303" r:id="rId3"/>
    <p:sldId id="298" r:id="rId4"/>
    <p:sldId id="299" r:id="rId5"/>
    <p:sldId id="300" r:id="rId6"/>
    <p:sldId id="301" r:id="rId7"/>
    <p:sldId id="302" r:id="rId8"/>
    <p:sldId id="306" r:id="rId9"/>
    <p:sldId id="307" r:id="rId10"/>
    <p:sldId id="304" r:id="rId11"/>
    <p:sldId id="305" r:id="rId12"/>
    <p:sldId id="308" r:id="rId13"/>
    <p:sldId id="309" r:id="rId14"/>
    <p:sldId id="310" r:id="rId15"/>
    <p:sldId id="311" r:id="rId16"/>
    <p:sldId id="291" r:id="rId17"/>
    <p:sldId id="312" r:id="rId18"/>
    <p:sldId id="284" r:id="rId19"/>
    <p:sldId id="285" r:id="rId20"/>
    <p:sldId id="286" r:id="rId21"/>
    <p:sldId id="287" r:id="rId22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20A53"/>
    <a:srgbClr val="000066"/>
    <a:srgbClr val="6600CC"/>
    <a:srgbClr val="003366"/>
    <a:srgbClr val="051F7C"/>
    <a:srgbClr val="003399"/>
    <a:srgbClr val="022589"/>
    <a:srgbClr val="80808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6" autoAdjust="0"/>
    <p:restoredTop sz="94660" autoAdjust="0"/>
  </p:normalViewPr>
  <p:slideViewPr>
    <p:cSldViewPr>
      <p:cViewPr varScale="1">
        <p:scale>
          <a:sx n="67" d="100"/>
          <a:sy n="67" d="100"/>
        </p:scale>
        <p:origin x="4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A77B39-6135-4B9F-B852-B97EC92860EE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635A1BC2-4F7A-4B49-94AC-1B59C1364DD5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uk-UA" sz="32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Комп'ютерні</a:t>
          </a:r>
          <a:r>
            <a:rPr lang="uk-UA" sz="2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uk-UA" sz="2800" b="1" spc="380" baseline="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мережі</a:t>
          </a:r>
          <a:r>
            <a:rPr lang="uk-UA" sz="28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 </a:t>
          </a:r>
          <a:endParaRPr lang="ru-RU" sz="2800" b="1" dirty="0">
            <a:solidFill>
              <a:srgbClr val="FF0000"/>
            </a:solidFill>
            <a:latin typeface="Calibri" pitchFamily="34" charset="0"/>
            <a:cs typeface="Calibri" pitchFamily="34" charset="0"/>
          </a:endParaRPr>
        </a:p>
      </dgm:t>
    </dgm:pt>
    <dgm:pt modelId="{1C4342BC-C625-41AD-A255-FEA0D28F627E}" type="parTrans" cxnId="{42FB37AE-9574-4541-A2C3-0DAEEA422D11}">
      <dgm:prSet/>
      <dgm:spPr/>
      <dgm:t>
        <a:bodyPr/>
        <a:lstStyle/>
        <a:p>
          <a:endParaRPr lang="ru-RU" sz="2800">
            <a:solidFill>
              <a:schemeClr val="bg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E7B4AD40-8BDE-4E04-8A99-A415F6C29B5D}" type="sibTrans" cxnId="{42FB37AE-9574-4541-A2C3-0DAEEA422D11}">
      <dgm:prSet/>
      <dgm:spPr/>
      <dgm:t>
        <a:bodyPr/>
        <a:lstStyle/>
        <a:p>
          <a:endParaRPr lang="ru-RU" sz="2800">
            <a:solidFill>
              <a:schemeClr val="bg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8B764E0E-75A7-4973-A68C-B42DB20B526B}">
      <dgm:prSet phldrT="[Текст]" custT="1"/>
      <dgm:spPr/>
      <dgm:t>
        <a:bodyPr/>
        <a:lstStyle/>
        <a:p>
          <a:r>
            <a:rPr lang="uk-UA" sz="3600" b="1" dirty="0" smtClean="0">
              <a:solidFill>
                <a:srgbClr val="020A53"/>
              </a:solidFill>
              <a:latin typeface="Calibri" pitchFamily="34" charset="0"/>
              <a:cs typeface="Calibri" pitchFamily="34" charset="0"/>
            </a:rPr>
            <a:t>Локальна</a:t>
          </a:r>
          <a:endParaRPr lang="ru-RU" sz="2800" b="1" dirty="0">
            <a:solidFill>
              <a:srgbClr val="020A53"/>
            </a:solidFill>
            <a:latin typeface="Calibri" pitchFamily="34" charset="0"/>
            <a:cs typeface="Calibri" pitchFamily="34" charset="0"/>
          </a:endParaRPr>
        </a:p>
      </dgm:t>
    </dgm:pt>
    <dgm:pt modelId="{5FA13050-5E58-4DBD-9DBE-3610ABEC416D}" type="parTrans" cxnId="{DE79076B-55BC-4A36-9CE4-AF57893A1FCE}">
      <dgm:prSet custT="1"/>
      <dgm:spPr/>
      <dgm:t>
        <a:bodyPr/>
        <a:lstStyle/>
        <a:p>
          <a:endParaRPr lang="ru-RU" sz="2800">
            <a:solidFill>
              <a:schemeClr val="bg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7F71BECA-7020-43E2-A5FB-DDBAD164A834}" type="sibTrans" cxnId="{DE79076B-55BC-4A36-9CE4-AF57893A1FCE}">
      <dgm:prSet/>
      <dgm:spPr/>
      <dgm:t>
        <a:bodyPr/>
        <a:lstStyle/>
        <a:p>
          <a:endParaRPr lang="ru-RU" sz="2800">
            <a:solidFill>
              <a:schemeClr val="bg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1C520B98-D040-4A85-8247-3EAFEC0BFDFC}">
      <dgm:prSet phldrT="[Текст]" custT="1"/>
      <dgm:spPr/>
      <dgm:t>
        <a:bodyPr/>
        <a:lstStyle/>
        <a:p>
          <a:pPr algn="ctr"/>
          <a:r>
            <a:rPr lang="uk-UA" sz="1800" b="1" i="1" dirty="0" smtClean="0">
              <a:solidFill>
                <a:srgbClr val="051F7C"/>
              </a:solidFill>
              <a:latin typeface="Calibri" pitchFamily="34" charset="0"/>
              <a:cs typeface="Calibri" pitchFamily="34" charset="0"/>
            </a:rPr>
            <a:t>Локальний</a:t>
          </a:r>
          <a:r>
            <a:rPr lang="uk-UA" sz="18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 (</a:t>
          </a:r>
          <a:r>
            <a:rPr lang="uk-UA" sz="1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лат. </a:t>
          </a:r>
          <a:r>
            <a:rPr lang="de-DE" sz="1800" b="1" i="1" dirty="0" err="1" smtClean="0">
              <a:solidFill>
                <a:srgbClr val="002060"/>
              </a:solidFill>
              <a:latin typeface="Segoe Print" pitchFamily="2" charset="0"/>
              <a:cs typeface="Calibri" pitchFamily="34" charset="0"/>
            </a:rPr>
            <a:t>locus</a:t>
          </a:r>
          <a:r>
            <a:rPr lang="de-DE" sz="1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uk-UA" sz="1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— </a:t>
          </a:r>
          <a:r>
            <a:rPr lang="uk-UA" sz="1800" b="1" i="1" dirty="0" smtClean="0">
              <a:solidFill>
                <a:srgbClr val="6600CC"/>
              </a:solidFill>
              <a:latin typeface="Calibri" pitchFamily="34" charset="0"/>
              <a:cs typeface="Calibri" pitchFamily="34" charset="0"/>
            </a:rPr>
            <a:t>місце</a:t>
          </a:r>
          <a:r>
            <a:rPr lang="uk-UA" sz="18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) — місцевий, той, що не виходить за визначені межі.</a:t>
          </a:r>
          <a:endParaRPr lang="ru-RU" sz="1800" dirty="0">
            <a:solidFill>
              <a:srgbClr val="000000"/>
            </a:solidFill>
            <a:latin typeface="Calibri" pitchFamily="34" charset="0"/>
            <a:cs typeface="Calibri" pitchFamily="34" charset="0"/>
          </a:endParaRPr>
        </a:p>
      </dgm:t>
    </dgm:pt>
    <dgm:pt modelId="{C38FBFE6-BFDB-4F86-BB6B-D17357EC80EE}" type="parTrans" cxnId="{465D5001-DDFE-4FB7-B9AD-BDC575F2DB4C}">
      <dgm:prSet custT="1"/>
      <dgm:spPr/>
      <dgm:t>
        <a:bodyPr/>
        <a:lstStyle/>
        <a:p>
          <a:endParaRPr lang="ru-RU" sz="2800">
            <a:solidFill>
              <a:schemeClr val="bg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64C9C3CD-A2E5-4FDC-B1DD-613F01E0F561}" type="sibTrans" cxnId="{465D5001-DDFE-4FB7-B9AD-BDC575F2DB4C}">
      <dgm:prSet/>
      <dgm:spPr/>
      <dgm:t>
        <a:bodyPr/>
        <a:lstStyle/>
        <a:p>
          <a:endParaRPr lang="ru-RU" sz="2800">
            <a:solidFill>
              <a:schemeClr val="bg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ED5F75B2-3D08-42F5-B1D4-B0C1D6297978}">
      <dgm:prSet phldrT="[Текст]" custT="1"/>
      <dgm:spPr/>
      <dgm:t>
        <a:bodyPr/>
        <a:lstStyle/>
        <a:p>
          <a:r>
            <a:rPr lang="uk-UA" sz="3600" b="1" dirty="0" smtClean="0">
              <a:solidFill>
                <a:srgbClr val="020A53"/>
              </a:solidFill>
              <a:latin typeface="Calibri" pitchFamily="34" charset="0"/>
              <a:cs typeface="Calibri" pitchFamily="34" charset="0"/>
            </a:rPr>
            <a:t>Глобальна</a:t>
          </a:r>
          <a:endParaRPr lang="ru-RU" sz="2800" b="1" dirty="0">
            <a:solidFill>
              <a:srgbClr val="020A53"/>
            </a:solidFill>
            <a:latin typeface="Calibri" pitchFamily="34" charset="0"/>
            <a:cs typeface="Calibri" pitchFamily="34" charset="0"/>
          </a:endParaRPr>
        </a:p>
      </dgm:t>
    </dgm:pt>
    <dgm:pt modelId="{349C27DE-E45E-4224-A7D6-940CC1ECA50A}" type="parTrans" cxnId="{651E547B-B696-40D3-BB1C-1DDA015B4B47}">
      <dgm:prSet custT="1"/>
      <dgm:spPr/>
      <dgm:t>
        <a:bodyPr/>
        <a:lstStyle/>
        <a:p>
          <a:endParaRPr lang="ru-RU" sz="2800">
            <a:solidFill>
              <a:schemeClr val="bg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DA2E3D1D-D792-42A6-A742-527538A1A8B9}" type="sibTrans" cxnId="{651E547B-B696-40D3-BB1C-1DDA015B4B47}">
      <dgm:prSet/>
      <dgm:spPr/>
      <dgm:t>
        <a:bodyPr/>
        <a:lstStyle/>
        <a:p>
          <a:endParaRPr lang="ru-RU" sz="2800">
            <a:solidFill>
              <a:schemeClr val="bg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D9098E35-0C4B-4F5A-ACC5-A104701A7F86}">
      <dgm:prSet phldrT="[Текст]" custT="1"/>
      <dgm:spPr/>
      <dgm:t>
        <a:bodyPr/>
        <a:lstStyle/>
        <a:p>
          <a:pPr algn="ctr"/>
          <a:r>
            <a:rPr lang="uk-UA" sz="1800" b="1" i="1" dirty="0" smtClean="0">
              <a:solidFill>
                <a:srgbClr val="051F7C"/>
              </a:solidFill>
              <a:latin typeface="Calibri" pitchFamily="34" charset="0"/>
              <a:cs typeface="Calibri" pitchFamily="34" charset="0"/>
            </a:rPr>
            <a:t>Глобальний</a:t>
          </a:r>
          <a:r>
            <a:rPr lang="uk-UA" sz="18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 (</a:t>
          </a:r>
          <a:r>
            <a:rPr lang="uk-UA" sz="1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лат. </a:t>
          </a:r>
          <a:r>
            <a:rPr lang="en-US" sz="1800" b="1" i="1" dirty="0" smtClean="0">
              <a:solidFill>
                <a:srgbClr val="002060"/>
              </a:solidFill>
              <a:latin typeface="Segoe Print" pitchFamily="2" charset="0"/>
              <a:cs typeface="Calibri" pitchFamily="34" charset="0"/>
            </a:rPr>
            <a:t>globe</a:t>
          </a:r>
          <a:r>
            <a:rPr lang="en-US" sz="1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uk-UA" sz="1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- </a:t>
          </a:r>
          <a:r>
            <a:rPr lang="uk-UA" sz="1800" b="1" i="1" dirty="0" smtClean="0">
              <a:solidFill>
                <a:srgbClr val="6600CC"/>
              </a:solidFill>
              <a:latin typeface="Calibri" pitchFamily="34" charset="0"/>
              <a:cs typeface="Calibri" pitchFamily="34" charset="0"/>
            </a:rPr>
            <a:t>земна куля</a:t>
          </a:r>
          <a:r>
            <a:rPr lang="uk-UA" sz="18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) - той, що належить до всього світу, поширюється на весь світ.</a:t>
          </a:r>
          <a:endParaRPr lang="ru-RU" sz="1800" dirty="0">
            <a:solidFill>
              <a:srgbClr val="000000"/>
            </a:solidFill>
            <a:latin typeface="Calibri" pitchFamily="34" charset="0"/>
            <a:cs typeface="Calibri" pitchFamily="34" charset="0"/>
          </a:endParaRPr>
        </a:p>
      </dgm:t>
    </dgm:pt>
    <dgm:pt modelId="{D57B895C-D3F0-4D03-A931-B66FE385B713}" type="parTrans" cxnId="{72F6C11C-0F12-405D-B85D-EE7BAE17AE3E}">
      <dgm:prSet custT="1"/>
      <dgm:spPr/>
      <dgm:t>
        <a:bodyPr/>
        <a:lstStyle/>
        <a:p>
          <a:endParaRPr lang="ru-RU" sz="2800">
            <a:solidFill>
              <a:schemeClr val="bg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F62A7A3A-A189-49F2-980B-A5315E352F92}" type="sibTrans" cxnId="{72F6C11C-0F12-405D-B85D-EE7BAE17AE3E}">
      <dgm:prSet/>
      <dgm:spPr/>
      <dgm:t>
        <a:bodyPr/>
        <a:lstStyle/>
        <a:p>
          <a:endParaRPr lang="ru-RU" sz="2800">
            <a:solidFill>
              <a:schemeClr val="bg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CFD8D4F5-0CF6-45A8-9EF8-CA0CABF00B94}" type="pres">
      <dgm:prSet presAssocID="{12A77B39-6135-4B9F-B852-B97EC92860E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CCA7628-2842-4B00-B9F8-2E79934B1C24}" type="pres">
      <dgm:prSet presAssocID="{635A1BC2-4F7A-4B49-94AC-1B59C1364DD5}" presName="root1" presStyleCnt="0"/>
      <dgm:spPr/>
      <dgm:t>
        <a:bodyPr/>
        <a:lstStyle/>
        <a:p>
          <a:endParaRPr lang="uk-UA"/>
        </a:p>
      </dgm:t>
    </dgm:pt>
    <dgm:pt modelId="{E283B961-745D-4B0A-89FA-02AED3D32559}" type="pres">
      <dgm:prSet presAssocID="{635A1BC2-4F7A-4B49-94AC-1B59C1364DD5}" presName="LevelOneTextNode" presStyleLbl="node0" presStyleIdx="0" presStyleCnt="1" custScaleX="138298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uk-UA"/>
        </a:p>
      </dgm:t>
    </dgm:pt>
    <dgm:pt modelId="{2C222F76-E7F7-4EC0-9AF2-3CD2BA1F2356}" type="pres">
      <dgm:prSet presAssocID="{635A1BC2-4F7A-4B49-94AC-1B59C1364DD5}" presName="level2hierChild" presStyleCnt="0"/>
      <dgm:spPr/>
      <dgm:t>
        <a:bodyPr/>
        <a:lstStyle/>
        <a:p>
          <a:endParaRPr lang="uk-UA"/>
        </a:p>
      </dgm:t>
    </dgm:pt>
    <dgm:pt modelId="{2CCA83DA-4651-4724-AD52-FAB40F160265}" type="pres">
      <dgm:prSet presAssocID="{5FA13050-5E58-4DBD-9DBE-3610ABEC416D}" presName="conn2-1" presStyleLbl="parChTrans1D2" presStyleIdx="0" presStyleCnt="2"/>
      <dgm:spPr/>
      <dgm:t>
        <a:bodyPr/>
        <a:lstStyle/>
        <a:p>
          <a:endParaRPr lang="uk-UA"/>
        </a:p>
      </dgm:t>
    </dgm:pt>
    <dgm:pt modelId="{1C8C7A8B-FF83-4BA6-A99D-CA869B414F36}" type="pres">
      <dgm:prSet presAssocID="{5FA13050-5E58-4DBD-9DBE-3610ABEC416D}" presName="connTx" presStyleLbl="parChTrans1D2" presStyleIdx="0" presStyleCnt="2"/>
      <dgm:spPr/>
      <dgm:t>
        <a:bodyPr/>
        <a:lstStyle/>
        <a:p>
          <a:endParaRPr lang="uk-UA"/>
        </a:p>
      </dgm:t>
    </dgm:pt>
    <dgm:pt modelId="{6F1CB7D2-D7D1-4C23-BFD4-EA8B21D93614}" type="pres">
      <dgm:prSet presAssocID="{8B764E0E-75A7-4973-A68C-B42DB20B526B}" presName="root2" presStyleCnt="0"/>
      <dgm:spPr/>
      <dgm:t>
        <a:bodyPr/>
        <a:lstStyle/>
        <a:p>
          <a:endParaRPr lang="uk-UA"/>
        </a:p>
      </dgm:t>
    </dgm:pt>
    <dgm:pt modelId="{AF6BCC4D-FBBF-44F3-939E-BD55EA2FD223}" type="pres">
      <dgm:prSet presAssocID="{8B764E0E-75A7-4973-A68C-B42DB20B526B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CD98C83-670D-496E-8979-0C594566B596}" type="pres">
      <dgm:prSet presAssocID="{8B764E0E-75A7-4973-A68C-B42DB20B526B}" presName="level3hierChild" presStyleCnt="0"/>
      <dgm:spPr/>
      <dgm:t>
        <a:bodyPr/>
        <a:lstStyle/>
        <a:p>
          <a:endParaRPr lang="uk-UA"/>
        </a:p>
      </dgm:t>
    </dgm:pt>
    <dgm:pt modelId="{BC5BDE32-5433-4880-99C6-484788D6E1DA}" type="pres">
      <dgm:prSet presAssocID="{C38FBFE6-BFDB-4F86-BB6B-D17357EC80EE}" presName="conn2-1" presStyleLbl="parChTrans1D3" presStyleIdx="0" presStyleCnt="2"/>
      <dgm:spPr/>
      <dgm:t>
        <a:bodyPr/>
        <a:lstStyle/>
        <a:p>
          <a:endParaRPr lang="uk-UA"/>
        </a:p>
      </dgm:t>
    </dgm:pt>
    <dgm:pt modelId="{6A1A4D91-5D09-4E9D-9548-C9E2CAD4CA76}" type="pres">
      <dgm:prSet presAssocID="{C38FBFE6-BFDB-4F86-BB6B-D17357EC80EE}" presName="connTx" presStyleLbl="parChTrans1D3" presStyleIdx="0" presStyleCnt="2"/>
      <dgm:spPr/>
      <dgm:t>
        <a:bodyPr/>
        <a:lstStyle/>
        <a:p>
          <a:endParaRPr lang="uk-UA"/>
        </a:p>
      </dgm:t>
    </dgm:pt>
    <dgm:pt modelId="{43BC8EA9-C886-4F79-A3C5-1E299F93D20D}" type="pres">
      <dgm:prSet presAssocID="{1C520B98-D040-4A85-8247-3EAFEC0BFDFC}" presName="root2" presStyleCnt="0"/>
      <dgm:spPr/>
      <dgm:t>
        <a:bodyPr/>
        <a:lstStyle/>
        <a:p>
          <a:endParaRPr lang="uk-UA"/>
        </a:p>
      </dgm:t>
    </dgm:pt>
    <dgm:pt modelId="{D1A083B8-F328-45F7-9D8B-3A83860F4D8A}" type="pres">
      <dgm:prSet presAssocID="{1C520B98-D040-4A85-8247-3EAFEC0BFDFC}" presName="LevelTwoTextNode" presStyleLbl="node3" presStyleIdx="0" presStyleCnt="2" custScaleX="149567" custLinFactNeighborX="2335" custLinFactNeighborY="859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7E13EAE-50CE-4570-95BD-A366619370FF}" type="pres">
      <dgm:prSet presAssocID="{1C520B98-D040-4A85-8247-3EAFEC0BFDFC}" presName="level3hierChild" presStyleCnt="0"/>
      <dgm:spPr/>
      <dgm:t>
        <a:bodyPr/>
        <a:lstStyle/>
        <a:p>
          <a:endParaRPr lang="uk-UA"/>
        </a:p>
      </dgm:t>
    </dgm:pt>
    <dgm:pt modelId="{FFB9CCD5-4145-416D-BC3E-E110E6DA9E80}" type="pres">
      <dgm:prSet presAssocID="{349C27DE-E45E-4224-A7D6-940CC1ECA50A}" presName="conn2-1" presStyleLbl="parChTrans1D2" presStyleIdx="1" presStyleCnt="2"/>
      <dgm:spPr/>
      <dgm:t>
        <a:bodyPr/>
        <a:lstStyle/>
        <a:p>
          <a:endParaRPr lang="uk-UA"/>
        </a:p>
      </dgm:t>
    </dgm:pt>
    <dgm:pt modelId="{F4115912-338B-4581-A10C-3809D03BA560}" type="pres">
      <dgm:prSet presAssocID="{349C27DE-E45E-4224-A7D6-940CC1ECA50A}" presName="connTx" presStyleLbl="parChTrans1D2" presStyleIdx="1" presStyleCnt="2"/>
      <dgm:spPr/>
      <dgm:t>
        <a:bodyPr/>
        <a:lstStyle/>
        <a:p>
          <a:endParaRPr lang="uk-UA"/>
        </a:p>
      </dgm:t>
    </dgm:pt>
    <dgm:pt modelId="{20FD3E9A-851A-48B4-A8AC-96F1F9FADAC8}" type="pres">
      <dgm:prSet presAssocID="{ED5F75B2-3D08-42F5-B1D4-B0C1D6297978}" presName="root2" presStyleCnt="0"/>
      <dgm:spPr/>
      <dgm:t>
        <a:bodyPr/>
        <a:lstStyle/>
        <a:p>
          <a:endParaRPr lang="uk-UA"/>
        </a:p>
      </dgm:t>
    </dgm:pt>
    <dgm:pt modelId="{AD5BB1DD-FC1E-4A49-9F06-B208E8843964}" type="pres">
      <dgm:prSet presAssocID="{ED5F75B2-3D08-42F5-B1D4-B0C1D6297978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3A051E8-F29A-4607-987F-E813C7817DB6}" type="pres">
      <dgm:prSet presAssocID="{ED5F75B2-3D08-42F5-B1D4-B0C1D6297978}" presName="level3hierChild" presStyleCnt="0"/>
      <dgm:spPr/>
      <dgm:t>
        <a:bodyPr/>
        <a:lstStyle/>
        <a:p>
          <a:endParaRPr lang="uk-UA"/>
        </a:p>
      </dgm:t>
    </dgm:pt>
    <dgm:pt modelId="{AEB3CB6B-94C9-44BC-A8BC-AC0B39069B82}" type="pres">
      <dgm:prSet presAssocID="{D57B895C-D3F0-4D03-A931-B66FE385B713}" presName="conn2-1" presStyleLbl="parChTrans1D3" presStyleIdx="1" presStyleCnt="2"/>
      <dgm:spPr/>
      <dgm:t>
        <a:bodyPr/>
        <a:lstStyle/>
        <a:p>
          <a:endParaRPr lang="uk-UA"/>
        </a:p>
      </dgm:t>
    </dgm:pt>
    <dgm:pt modelId="{12E0444F-4627-437D-A342-326B69B21982}" type="pres">
      <dgm:prSet presAssocID="{D57B895C-D3F0-4D03-A931-B66FE385B713}" presName="connTx" presStyleLbl="parChTrans1D3" presStyleIdx="1" presStyleCnt="2"/>
      <dgm:spPr/>
      <dgm:t>
        <a:bodyPr/>
        <a:lstStyle/>
        <a:p>
          <a:endParaRPr lang="uk-UA"/>
        </a:p>
      </dgm:t>
    </dgm:pt>
    <dgm:pt modelId="{C96E35B7-3787-4B9F-BD86-07126CDD81D5}" type="pres">
      <dgm:prSet presAssocID="{D9098E35-0C4B-4F5A-ACC5-A104701A7F86}" presName="root2" presStyleCnt="0"/>
      <dgm:spPr/>
      <dgm:t>
        <a:bodyPr/>
        <a:lstStyle/>
        <a:p>
          <a:endParaRPr lang="uk-UA"/>
        </a:p>
      </dgm:t>
    </dgm:pt>
    <dgm:pt modelId="{4707F905-51BA-4976-8A21-24D88062D640}" type="pres">
      <dgm:prSet presAssocID="{D9098E35-0C4B-4F5A-ACC5-A104701A7F86}" presName="LevelTwoTextNode" presStyleLbl="node3" presStyleIdx="1" presStyleCnt="2" custScaleX="14916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3A4CB29-9143-4D49-94A3-60DC702D53B2}" type="pres">
      <dgm:prSet presAssocID="{D9098E35-0C4B-4F5A-ACC5-A104701A7F86}" presName="level3hierChild" presStyleCnt="0"/>
      <dgm:spPr/>
      <dgm:t>
        <a:bodyPr/>
        <a:lstStyle/>
        <a:p>
          <a:endParaRPr lang="uk-UA"/>
        </a:p>
      </dgm:t>
    </dgm:pt>
  </dgm:ptLst>
  <dgm:cxnLst>
    <dgm:cxn modelId="{E7F4632B-1465-4541-89B2-F129B141DE1C}" type="presOf" srcId="{349C27DE-E45E-4224-A7D6-940CC1ECA50A}" destId="{F4115912-338B-4581-A10C-3809D03BA560}" srcOrd="1" destOrd="0" presId="urn:microsoft.com/office/officeart/2008/layout/HorizontalMultiLevelHierarchy"/>
    <dgm:cxn modelId="{DE79076B-55BC-4A36-9CE4-AF57893A1FCE}" srcId="{635A1BC2-4F7A-4B49-94AC-1B59C1364DD5}" destId="{8B764E0E-75A7-4973-A68C-B42DB20B526B}" srcOrd="0" destOrd="0" parTransId="{5FA13050-5E58-4DBD-9DBE-3610ABEC416D}" sibTransId="{7F71BECA-7020-43E2-A5FB-DDBAD164A834}"/>
    <dgm:cxn modelId="{D0CB0A92-B3FF-4C8E-9AC6-1F44BCA4C596}" type="presOf" srcId="{5FA13050-5E58-4DBD-9DBE-3610ABEC416D}" destId="{2CCA83DA-4651-4724-AD52-FAB40F160265}" srcOrd="0" destOrd="0" presId="urn:microsoft.com/office/officeart/2008/layout/HorizontalMultiLevelHierarchy"/>
    <dgm:cxn modelId="{CFEA9247-909C-427F-A4B4-FB9F68336ACF}" type="presOf" srcId="{635A1BC2-4F7A-4B49-94AC-1B59C1364DD5}" destId="{E283B961-745D-4B0A-89FA-02AED3D32559}" srcOrd="0" destOrd="0" presId="urn:microsoft.com/office/officeart/2008/layout/HorizontalMultiLevelHierarchy"/>
    <dgm:cxn modelId="{B5F2ACE3-BDEA-4F0A-A4C7-65E508E4EDCC}" type="presOf" srcId="{D57B895C-D3F0-4D03-A931-B66FE385B713}" destId="{12E0444F-4627-437D-A342-326B69B21982}" srcOrd="1" destOrd="0" presId="urn:microsoft.com/office/officeart/2008/layout/HorizontalMultiLevelHierarchy"/>
    <dgm:cxn modelId="{29925ABF-3E1F-4C57-A237-4A99F664383E}" type="presOf" srcId="{5FA13050-5E58-4DBD-9DBE-3610ABEC416D}" destId="{1C8C7A8B-FF83-4BA6-A99D-CA869B414F36}" srcOrd="1" destOrd="0" presId="urn:microsoft.com/office/officeart/2008/layout/HorizontalMultiLevelHierarchy"/>
    <dgm:cxn modelId="{32AB569B-A6B3-4F2B-BA13-0BE978811D1B}" type="presOf" srcId="{C38FBFE6-BFDB-4F86-BB6B-D17357EC80EE}" destId="{BC5BDE32-5433-4880-99C6-484788D6E1DA}" srcOrd="0" destOrd="0" presId="urn:microsoft.com/office/officeart/2008/layout/HorizontalMultiLevelHierarchy"/>
    <dgm:cxn modelId="{A06024F7-B984-4D74-8225-ED7551B2DF54}" type="presOf" srcId="{12A77B39-6135-4B9F-B852-B97EC92860EE}" destId="{CFD8D4F5-0CF6-45A8-9EF8-CA0CABF00B94}" srcOrd="0" destOrd="0" presId="urn:microsoft.com/office/officeart/2008/layout/HorizontalMultiLevelHierarchy"/>
    <dgm:cxn modelId="{B66FB156-4460-4E1B-A96B-4894ADF02911}" type="presOf" srcId="{D9098E35-0C4B-4F5A-ACC5-A104701A7F86}" destId="{4707F905-51BA-4976-8A21-24D88062D640}" srcOrd="0" destOrd="0" presId="urn:microsoft.com/office/officeart/2008/layout/HorizontalMultiLevelHierarchy"/>
    <dgm:cxn modelId="{593B5289-4DE0-4E54-BF60-189283B58F93}" type="presOf" srcId="{D57B895C-D3F0-4D03-A931-B66FE385B713}" destId="{AEB3CB6B-94C9-44BC-A8BC-AC0B39069B82}" srcOrd="0" destOrd="0" presId="urn:microsoft.com/office/officeart/2008/layout/HorizontalMultiLevelHierarchy"/>
    <dgm:cxn modelId="{72F6C11C-0F12-405D-B85D-EE7BAE17AE3E}" srcId="{ED5F75B2-3D08-42F5-B1D4-B0C1D6297978}" destId="{D9098E35-0C4B-4F5A-ACC5-A104701A7F86}" srcOrd="0" destOrd="0" parTransId="{D57B895C-D3F0-4D03-A931-B66FE385B713}" sibTransId="{F62A7A3A-A189-49F2-980B-A5315E352F92}"/>
    <dgm:cxn modelId="{E87A881C-E39B-4A0E-B855-7B0192D43D17}" type="presOf" srcId="{8B764E0E-75A7-4973-A68C-B42DB20B526B}" destId="{AF6BCC4D-FBBF-44F3-939E-BD55EA2FD223}" srcOrd="0" destOrd="0" presId="urn:microsoft.com/office/officeart/2008/layout/HorizontalMultiLevelHierarchy"/>
    <dgm:cxn modelId="{96D39A54-C50F-473A-8153-54F3F1C66AE6}" type="presOf" srcId="{1C520B98-D040-4A85-8247-3EAFEC0BFDFC}" destId="{D1A083B8-F328-45F7-9D8B-3A83860F4D8A}" srcOrd="0" destOrd="0" presId="urn:microsoft.com/office/officeart/2008/layout/HorizontalMultiLevelHierarchy"/>
    <dgm:cxn modelId="{42FB37AE-9574-4541-A2C3-0DAEEA422D11}" srcId="{12A77B39-6135-4B9F-B852-B97EC92860EE}" destId="{635A1BC2-4F7A-4B49-94AC-1B59C1364DD5}" srcOrd="0" destOrd="0" parTransId="{1C4342BC-C625-41AD-A255-FEA0D28F627E}" sibTransId="{E7B4AD40-8BDE-4E04-8A99-A415F6C29B5D}"/>
    <dgm:cxn modelId="{5462512D-37C9-48B0-9761-AD0A79FA2CFF}" type="presOf" srcId="{ED5F75B2-3D08-42F5-B1D4-B0C1D6297978}" destId="{AD5BB1DD-FC1E-4A49-9F06-B208E8843964}" srcOrd="0" destOrd="0" presId="urn:microsoft.com/office/officeart/2008/layout/HorizontalMultiLevelHierarchy"/>
    <dgm:cxn modelId="{D3F266E3-BAD0-4BC2-8716-DCE3F102EA0B}" type="presOf" srcId="{C38FBFE6-BFDB-4F86-BB6B-D17357EC80EE}" destId="{6A1A4D91-5D09-4E9D-9548-C9E2CAD4CA76}" srcOrd="1" destOrd="0" presId="urn:microsoft.com/office/officeart/2008/layout/HorizontalMultiLevelHierarchy"/>
    <dgm:cxn modelId="{CE1E4D55-71DD-41DA-9623-79C2AB624418}" type="presOf" srcId="{349C27DE-E45E-4224-A7D6-940CC1ECA50A}" destId="{FFB9CCD5-4145-416D-BC3E-E110E6DA9E80}" srcOrd="0" destOrd="0" presId="urn:microsoft.com/office/officeart/2008/layout/HorizontalMultiLevelHierarchy"/>
    <dgm:cxn modelId="{465D5001-DDFE-4FB7-B9AD-BDC575F2DB4C}" srcId="{8B764E0E-75A7-4973-A68C-B42DB20B526B}" destId="{1C520B98-D040-4A85-8247-3EAFEC0BFDFC}" srcOrd="0" destOrd="0" parTransId="{C38FBFE6-BFDB-4F86-BB6B-D17357EC80EE}" sibTransId="{64C9C3CD-A2E5-4FDC-B1DD-613F01E0F561}"/>
    <dgm:cxn modelId="{651E547B-B696-40D3-BB1C-1DDA015B4B47}" srcId="{635A1BC2-4F7A-4B49-94AC-1B59C1364DD5}" destId="{ED5F75B2-3D08-42F5-B1D4-B0C1D6297978}" srcOrd="1" destOrd="0" parTransId="{349C27DE-E45E-4224-A7D6-940CC1ECA50A}" sibTransId="{DA2E3D1D-D792-42A6-A742-527538A1A8B9}"/>
    <dgm:cxn modelId="{50824FF5-DEC8-4020-A52C-3DF3A3B002EA}" type="presParOf" srcId="{CFD8D4F5-0CF6-45A8-9EF8-CA0CABF00B94}" destId="{8CCA7628-2842-4B00-B9F8-2E79934B1C24}" srcOrd="0" destOrd="0" presId="urn:microsoft.com/office/officeart/2008/layout/HorizontalMultiLevelHierarchy"/>
    <dgm:cxn modelId="{3161DDED-15D7-4B4A-A1ED-E77E3B74E132}" type="presParOf" srcId="{8CCA7628-2842-4B00-B9F8-2E79934B1C24}" destId="{E283B961-745D-4B0A-89FA-02AED3D32559}" srcOrd="0" destOrd="0" presId="urn:microsoft.com/office/officeart/2008/layout/HorizontalMultiLevelHierarchy"/>
    <dgm:cxn modelId="{0513C440-5755-4A40-85F1-387B9E40981C}" type="presParOf" srcId="{8CCA7628-2842-4B00-B9F8-2E79934B1C24}" destId="{2C222F76-E7F7-4EC0-9AF2-3CD2BA1F2356}" srcOrd="1" destOrd="0" presId="urn:microsoft.com/office/officeart/2008/layout/HorizontalMultiLevelHierarchy"/>
    <dgm:cxn modelId="{CF2B73C1-8A52-493B-B0D0-E25BFBEBCB85}" type="presParOf" srcId="{2C222F76-E7F7-4EC0-9AF2-3CD2BA1F2356}" destId="{2CCA83DA-4651-4724-AD52-FAB40F160265}" srcOrd="0" destOrd="0" presId="urn:microsoft.com/office/officeart/2008/layout/HorizontalMultiLevelHierarchy"/>
    <dgm:cxn modelId="{D2ABF2CD-2C84-4402-BC5A-03858536C9F8}" type="presParOf" srcId="{2CCA83DA-4651-4724-AD52-FAB40F160265}" destId="{1C8C7A8B-FF83-4BA6-A99D-CA869B414F36}" srcOrd="0" destOrd="0" presId="urn:microsoft.com/office/officeart/2008/layout/HorizontalMultiLevelHierarchy"/>
    <dgm:cxn modelId="{7F69B60C-1433-43E6-BB71-ECBC919804B2}" type="presParOf" srcId="{2C222F76-E7F7-4EC0-9AF2-3CD2BA1F2356}" destId="{6F1CB7D2-D7D1-4C23-BFD4-EA8B21D93614}" srcOrd="1" destOrd="0" presId="urn:microsoft.com/office/officeart/2008/layout/HorizontalMultiLevelHierarchy"/>
    <dgm:cxn modelId="{9E7675B6-9F7F-4C93-9BE9-11A7E8006CDD}" type="presParOf" srcId="{6F1CB7D2-D7D1-4C23-BFD4-EA8B21D93614}" destId="{AF6BCC4D-FBBF-44F3-939E-BD55EA2FD223}" srcOrd="0" destOrd="0" presId="urn:microsoft.com/office/officeart/2008/layout/HorizontalMultiLevelHierarchy"/>
    <dgm:cxn modelId="{B9A61A97-12D4-43F0-8461-C214228C92A9}" type="presParOf" srcId="{6F1CB7D2-D7D1-4C23-BFD4-EA8B21D93614}" destId="{3CD98C83-670D-496E-8979-0C594566B596}" srcOrd="1" destOrd="0" presId="urn:microsoft.com/office/officeart/2008/layout/HorizontalMultiLevelHierarchy"/>
    <dgm:cxn modelId="{DC5A025E-6A6D-4901-BB0A-4CFE218164EB}" type="presParOf" srcId="{3CD98C83-670D-496E-8979-0C594566B596}" destId="{BC5BDE32-5433-4880-99C6-484788D6E1DA}" srcOrd="0" destOrd="0" presId="urn:microsoft.com/office/officeart/2008/layout/HorizontalMultiLevelHierarchy"/>
    <dgm:cxn modelId="{3E9DAFB1-25EF-493A-8F09-0FA2DCDE8B85}" type="presParOf" srcId="{BC5BDE32-5433-4880-99C6-484788D6E1DA}" destId="{6A1A4D91-5D09-4E9D-9548-C9E2CAD4CA76}" srcOrd="0" destOrd="0" presId="urn:microsoft.com/office/officeart/2008/layout/HorizontalMultiLevelHierarchy"/>
    <dgm:cxn modelId="{E2AC200F-E14A-48F9-8B35-239BB9CBD7F7}" type="presParOf" srcId="{3CD98C83-670D-496E-8979-0C594566B596}" destId="{43BC8EA9-C886-4F79-A3C5-1E299F93D20D}" srcOrd="1" destOrd="0" presId="urn:microsoft.com/office/officeart/2008/layout/HorizontalMultiLevelHierarchy"/>
    <dgm:cxn modelId="{1A1D5F25-05FB-432D-ACB0-33AE0B7563C7}" type="presParOf" srcId="{43BC8EA9-C886-4F79-A3C5-1E299F93D20D}" destId="{D1A083B8-F328-45F7-9D8B-3A83860F4D8A}" srcOrd="0" destOrd="0" presId="urn:microsoft.com/office/officeart/2008/layout/HorizontalMultiLevelHierarchy"/>
    <dgm:cxn modelId="{17314DC1-5F15-4309-93A4-6F21B63579A7}" type="presParOf" srcId="{43BC8EA9-C886-4F79-A3C5-1E299F93D20D}" destId="{87E13EAE-50CE-4570-95BD-A366619370FF}" srcOrd="1" destOrd="0" presId="urn:microsoft.com/office/officeart/2008/layout/HorizontalMultiLevelHierarchy"/>
    <dgm:cxn modelId="{43D162AF-E761-4018-86C0-EAE032ACF8A0}" type="presParOf" srcId="{2C222F76-E7F7-4EC0-9AF2-3CD2BA1F2356}" destId="{FFB9CCD5-4145-416D-BC3E-E110E6DA9E80}" srcOrd="2" destOrd="0" presId="urn:microsoft.com/office/officeart/2008/layout/HorizontalMultiLevelHierarchy"/>
    <dgm:cxn modelId="{82817D07-6DEA-404D-A717-2EEF7A9724B1}" type="presParOf" srcId="{FFB9CCD5-4145-416D-BC3E-E110E6DA9E80}" destId="{F4115912-338B-4581-A10C-3809D03BA560}" srcOrd="0" destOrd="0" presId="urn:microsoft.com/office/officeart/2008/layout/HorizontalMultiLevelHierarchy"/>
    <dgm:cxn modelId="{B5BDC028-40B1-47EF-87EB-D7198D302D65}" type="presParOf" srcId="{2C222F76-E7F7-4EC0-9AF2-3CD2BA1F2356}" destId="{20FD3E9A-851A-48B4-A8AC-96F1F9FADAC8}" srcOrd="3" destOrd="0" presId="urn:microsoft.com/office/officeart/2008/layout/HorizontalMultiLevelHierarchy"/>
    <dgm:cxn modelId="{C73A9136-A291-47EF-A08F-8C6D7EA4065E}" type="presParOf" srcId="{20FD3E9A-851A-48B4-A8AC-96F1F9FADAC8}" destId="{AD5BB1DD-FC1E-4A49-9F06-B208E8843964}" srcOrd="0" destOrd="0" presId="urn:microsoft.com/office/officeart/2008/layout/HorizontalMultiLevelHierarchy"/>
    <dgm:cxn modelId="{EB181EB2-9ECC-4515-952F-84E5F6E00526}" type="presParOf" srcId="{20FD3E9A-851A-48B4-A8AC-96F1F9FADAC8}" destId="{E3A051E8-F29A-4607-987F-E813C7817DB6}" srcOrd="1" destOrd="0" presId="urn:microsoft.com/office/officeart/2008/layout/HorizontalMultiLevelHierarchy"/>
    <dgm:cxn modelId="{73C417E9-D7CD-45CB-B0DF-6E8B99322757}" type="presParOf" srcId="{E3A051E8-F29A-4607-987F-E813C7817DB6}" destId="{AEB3CB6B-94C9-44BC-A8BC-AC0B39069B82}" srcOrd="0" destOrd="0" presId="urn:microsoft.com/office/officeart/2008/layout/HorizontalMultiLevelHierarchy"/>
    <dgm:cxn modelId="{1D80A61E-04E1-4A6D-A738-E8A5669BC6F4}" type="presParOf" srcId="{AEB3CB6B-94C9-44BC-A8BC-AC0B39069B82}" destId="{12E0444F-4627-437D-A342-326B69B21982}" srcOrd="0" destOrd="0" presId="urn:microsoft.com/office/officeart/2008/layout/HorizontalMultiLevelHierarchy"/>
    <dgm:cxn modelId="{65DAD3A0-D034-41DF-A3E0-675C17A3C83E}" type="presParOf" srcId="{E3A051E8-F29A-4607-987F-E813C7817DB6}" destId="{C96E35B7-3787-4B9F-BD86-07126CDD81D5}" srcOrd="1" destOrd="0" presId="urn:microsoft.com/office/officeart/2008/layout/HorizontalMultiLevelHierarchy"/>
    <dgm:cxn modelId="{DB8470D8-3AB8-4BD1-A2FB-2892B650F9ED}" type="presParOf" srcId="{C96E35B7-3787-4B9F-BD86-07126CDD81D5}" destId="{4707F905-51BA-4976-8A21-24D88062D640}" srcOrd="0" destOrd="0" presId="urn:microsoft.com/office/officeart/2008/layout/HorizontalMultiLevelHierarchy"/>
    <dgm:cxn modelId="{E3D1D10F-71A9-41DD-AEB0-DC22C56DD89D}" type="presParOf" srcId="{C96E35B7-3787-4B9F-BD86-07126CDD81D5}" destId="{F3A4CB29-9143-4D49-94A3-60DC702D53B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3CB6B-94C9-44BC-A8BC-AC0B39069B82}">
      <dsp:nvSpPr>
        <dsp:cNvPr id="0" name=""/>
        <dsp:cNvSpPr/>
      </dsp:nvSpPr>
      <dsp:spPr>
        <a:xfrm>
          <a:off x="4101596" y="2685838"/>
          <a:ext cx="5051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131" y="45720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solidFill>
              <a:schemeClr val="bg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sp:txBody>
      <dsp:txXfrm>
        <a:off x="4341533" y="2718929"/>
        <a:ext cx="25256" cy="25256"/>
      </dsp:txXfrm>
    </dsp:sp>
    <dsp:sp modelId="{FFB9CCD5-4145-416D-BC3E-E110E6DA9E80}">
      <dsp:nvSpPr>
        <dsp:cNvPr id="0" name=""/>
        <dsp:cNvSpPr/>
      </dsp:nvSpPr>
      <dsp:spPr>
        <a:xfrm>
          <a:off x="1070805" y="2250297"/>
          <a:ext cx="505131" cy="481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2565" y="0"/>
              </a:lnTo>
              <a:lnTo>
                <a:pt x="252565" y="481261"/>
              </a:lnTo>
              <a:lnTo>
                <a:pt x="505131" y="481261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solidFill>
              <a:schemeClr val="bg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sp:txBody>
      <dsp:txXfrm>
        <a:off x="1305928" y="2473485"/>
        <a:ext cx="34884" cy="34884"/>
      </dsp:txXfrm>
    </dsp:sp>
    <dsp:sp modelId="{BC5BDE32-5433-4880-99C6-484788D6E1DA}">
      <dsp:nvSpPr>
        <dsp:cNvPr id="0" name=""/>
        <dsp:cNvSpPr/>
      </dsp:nvSpPr>
      <dsp:spPr>
        <a:xfrm>
          <a:off x="4101596" y="1723315"/>
          <a:ext cx="5110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5508" y="45720"/>
              </a:lnTo>
              <a:lnTo>
                <a:pt x="255508" y="111918"/>
              </a:lnTo>
              <a:lnTo>
                <a:pt x="511017" y="111918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solidFill>
              <a:schemeClr val="bg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sp:txBody>
      <dsp:txXfrm>
        <a:off x="4344222" y="1756153"/>
        <a:ext cx="25764" cy="25764"/>
      </dsp:txXfrm>
    </dsp:sp>
    <dsp:sp modelId="{2CCA83DA-4651-4724-AD52-FAB40F160265}">
      <dsp:nvSpPr>
        <dsp:cNvPr id="0" name=""/>
        <dsp:cNvSpPr/>
      </dsp:nvSpPr>
      <dsp:spPr>
        <a:xfrm>
          <a:off x="1070805" y="1769035"/>
          <a:ext cx="505131" cy="481261"/>
        </a:xfrm>
        <a:custGeom>
          <a:avLst/>
          <a:gdLst/>
          <a:ahLst/>
          <a:cxnLst/>
          <a:rect l="0" t="0" r="0" b="0"/>
          <a:pathLst>
            <a:path>
              <a:moveTo>
                <a:pt x="0" y="481261"/>
              </a:moveTo>
              <a:lnTo>
                <a:pt x="252565" y="481261"/>
              </a:lnTo>
              <a:lnTo>
                <a:pt x="252565" y="0"/>
              </a:lnTo>
              <a:lnTo>
                <a:pt x="505131" y="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solidFill>
              <a:schemeClr val="bg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sp:txBody>
      <dsp:txXfrm>
        <a:off x="1305928" y="1992224"/>
        <a:ext cx="34884" cy="34884"/>
      </dsp:txXfrm>
    </dsp:sp>
    <dsp:sp modelId="{E283B961-745D-4B0A-89FA-02AED3D32559}">
      <dsp:nvSpPr>
        <dsp:cNvPr id="0" name=""/>
        <dsp:cNvSpPr/>
      </dsp:nvSpPr>
      <dsp:spPr>
        <a:xfrm rot="16200000">
          <a:off x="-1488017" y="1717837"/>
          <a:ext cx="4052726" cy="1064919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Комп'ютерні</a:t>
          </a:r>
          <a:r>
            <a:rPr lang="uk-UA" sz="2800" b="1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uk-UA" sz="2800" b="1" kern="1200" spc="380" baseline="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мережі</a:t>
          </a:r>
          <a:r>
            <a:rPr lang="uk-UA" sz="2800" b="1" kern="12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 </a:t>
          </a:r>
          <a:endParaRPr lang="ru-RU" sz="2800" b="1" kern="1200" dirty="0">
            <a:solidFill>
              <a:srgbClr val="FF0000"/>
            </a:solidFill>
            <a:latin typeface="Calibri" pitchFamily="34" charset="0"/>
            <a:cs typeface="Calibri" pitchFamily="34" charset="0"/>
          </a:endParaRPr>
        </a:p>
      </dsp:txBody>
      <dsp:txXfrm>
        <a:off x="-894509" y="1873791"/>
        <a:ext cx="2865710" cy="753011"/>
      </dsp:txXfrm>
    </dsp:sp>
    <dsp:sp modelId="{AF6BCC4D-FBBF-44F3-939E-BD55EA2FD223}">
      <dsp:nvSpPr>
        <dsp:cNvPr id="0" name=""/>
        <dsp:cNvSpPr/>
      </dsp:nvSpPr>
      <dsp:spPr>
        <a:xfrm>
          <a:off x="1575937" y="1384026"/>
          <a:ext cx="2525658" cy="7700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rgbClr val="020A53"/>
              </a:solidFill>
              <a:latin typeface="Calibri" pitchFamily="34" charset="0"/>
              <a:cs typeface="Calibri" pitchFamily="34" charset="0"/>
            </a:rPr>
            <a:t>Локальна</a:t>
          </a:r>
          <a:endParaRPr lang="ru-RU" sz="2800" b="1" kern="1200" dirty="0">
            <a:solidFill>
              <a:srgbClr val="020A53"/>
            </a:solidFill>
            <a:latin typeface="Calibri" pitchFamily="34" charset="0"/>
            <a:cs typeface="Calibri" pitchFamily="34" charset="0"/>
          </a:endParaRPr>
        </a:p>
      </dsp:txBody>
      <dsp:txXfrm>
        <a:off x="1575937" y="1384026"/>
        <a:ext cx="2525658" cy="770017"/>
      </dsp:txXfrm>
    </dsp:sp>
    <dsp:sp modelId="{D1A083B8-F328-45F7-9D8B-3A83860F4D8A}">
      <dsp:nvSpPr>
        <dsp:cNvPr id="0" name=""/>
        <dsp:cNvSpPr/>
      </dsp:nvSpPr>
      <dsp:spPr>
        <a:xfrm>
          <a:off x="4612613" y="1450225"/>
          <a:ext cx="3777552" cy="7700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rgbClr val="051F7C"/>
              </a:solidFill>
              <a:latin typeface="Calibri" pitchFamily="34" charset="0"/>
              <a:cs typeface="Calibri" pitchFamily="34" charset="0"/>
            </a:rPr>
            <a:t>Локальний</a:t>
          </a:r>
          <a:r>
            <a:rPr lang="uk-UA" sz="1800" b="1" kern="12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 (</a:t>
          </a:r>
          <a:r>
            <a:rPr lang="uk-UA" sz="1800" b="1" i="1" kern="12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лат. </a:t>
          </a:r>
          <a:r>
            <a:rPr lang="de-DE" sz="1800" b="1" i="1" kern="1200" dirty="0" err="1" smtClean="0">
              <a:solidFill>
                <a:srgbClr val="002060"/>
              </a:solidFill>
              <a:latin typeface="Segoe Print" pitchFamily="2" charset="0"/>
              <a:cs typeface="Calibri" pitchFamily="34" charset="0"/>
            </a:rPr>
            <a:t>locus</a:t>
          </a:r>
          <a:r>
            <a:rPr lang="de-DE" sz="1800" b="1" i="1" kern="12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uk-UA" sz="1800" b="1" i="1" kern="12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— </a:t>
          </a:r>
          <a:r>
            <a:rPr lang="uk-UA" sz="1800" b="1" i="1" kern="1200" dirty="0" smtClean="0">
              <a:solidFill>
                <a:srgbClr val="6600CC"/>
              </a:solidFill>
              <a:latin typeface="Calibri" pitchFamily="34" charset="0"/>
              <a:cs typeface="Calibri" pitchFamily="34" charset="0"/>
            </a:rPr>
            <a:t>місце</a:t>
          </a:r>
          <a:r>
            <a:rPr lang="uk-UA" sz="1800" b="1" kern="12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) — місцевий, той, що не виходить за визначені межі.</a:t>
          </a:r>
          <a:endParaRPr lang="ru-RU" sz="1800" kern="1200" dirty="0">
            <a:solidFill>
              <a:srgbClr val="000000"/>
            </a:solidFill>
            <a:latin typeface="Calibri" pitchFamily="34" charset="0"/>
            <a:cs typeface="Calibri" pitchFamily="34" charset="0"/>
          </a:endParaRPr>
        </a:p>
      </dsp:txBody>
      <dsp:txXfrm>
        <a:off x="4612613" y="1450225"/>
        <a:ext cx="3777552" cy="770017"/>
      </dsp:txXfrm>
    </dsp:sp>
    <dsp:sp modelId="{AD5BB1DD-FC1E-4A49-9F06-B208E8843964}">
      <dsp:nvSpPr>
        <dsp:cNvPr id="0" name=""/>
        <dsp:cNvSpPr/>
      </dsp:nvSpPr>
      <dsp:spPr>
        <a:xfrm>
          <a:off x="1575937" y="2346549"/>
          <a:ext cx="2525658" cy="7700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rgbClr val="020A53"/>
              </a:solidFill>
              <a:latin typeface="Calibri" pitchFamily="34" charset="0"/>
              <a:cs typeface="Calibri" pitchFamily="34" charset="0"/>
            </a:rPr>
            <a:t>Глобальна</a:t>
          </a:r>
          <a:endParaRPr lang="ru-RU" sz="2800" b="1" kern="1200" dirty="0">
            <a:solidFill>
              <a:srgbClr val="020A53"/>
            </a:solidFill>
            <a:latin typeface="Calibri" pitchFamily="34" charset="0"/>
            <a:cs typeface="Calibri" pitchFamily="34" charset="0"/>
          </a:endParaRPr>
        </a:p>
      </dsp:txBody>
      <dsp:txXfrm>
        <a:off x="1575937" y="2346549"/>
        <a:ext cx="2525658" cy="770017"/>
      </dsp:txXfrm>
    </dsp:sp>
    <dsp:sp modelId="{4707F905-51BA-4976-8A21-24D88062D640}">
      <dsp:nvSpPr>
        <dsp:cNvPr id="0" name=""/>
        <dsp:cNvSpPr/>
      </dsp:nvSpPr>
      <dsp:spPr>
        <a:xfrm>
          <a:off x="4606727" y="2346549"/>
          <a:ext cx="3767373" cy="7700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rgbClr val="051F7C"/>
              </a:solidFill>
              <a:latin typeface="Calibri" pitchFamily="34" charset="0"/>
              <a:cs typeface="Calibri" pitchFamily="34" charset="0"/>
            </a:rPr>
            <a:t>Глобальний</a:t>
          </a:r>
          <a:r>
            <a:rPr lang="uk-UA" sz="1800" b="1" kern="12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 (</a:t>
          </a:r>
          <a:r>
            <a:rPr lang="uk-UA" sz="1800" b="1" i="1" kern="12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лат. </a:t>
          </a:r>
          <a:r>
            <a:rPr lang="en-US" sz="1800" b="1" i="1" kern="1200" dirty="0" smtClean="0">
              <a:solidFill>
                <a:srgbClr val="002060"/>
              </a:solidFill>
              <a:latin typeface="Segoe Print" pitchFamily="2" charset="0"/>
              <a:cs typeface="Calibri" pitchFamily="34" charset="0"/>
            </a:rPr>
            <a:t>globe</a:t>
          </a:r>
          <a:r>
            <a:rPr lang="en-US" sz="1800" b="1" i="1" kern="12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uk-UA" sz="1800" b="1" i="1" kern="12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- </a:t>
          </a:r>
          <a:r>
            <a:rPr lang="uk-UA" sz="1800" b="1" i="1" kern="1200" dirty="0" smtClean="0">
              <a:solidFill>
                <a:srgbClr val="6600CC"/>
              </a:solidFill>
              <a:latin typeface="Calibri" pitchFamily="34" charset="0"/>
              <a:cs typeface="Calibri" pitchFamily="34" charset="0"/>
            </a:rPr>
            <a:t>земна куля</a:t>
          </a:r>
          <a:r>
            <a:rPr lang="uk-UA" sz="1800" b="1" kern="12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) - той, що належить до всього світу, поширюється на весь світ.</a:t>
          </a:r>
          <a:endParaRPr lang="ru-RU" sz="1800" kern="1200" dirty="0">
            <a:solidFill>
              <a:srgbClr val="000000"/>
            </a:solidFill>
            <a:latin typeface="Calibri" pitchFamily="34" charset="0"/>
            <a:cs typeface="Calibri" pitchFamily="34" charset="0"/>
          </a:endParaRPr>
        </a:p>
      </dsp:txBody>
      <dsp:txXfrm>
        <a:off x="4606727" y="2346549"/>
        <a:ext cx="3767373" cy="770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561C6D-2A78-4FE7-BE16-6C198505B2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54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EF7E6-C1F4-43EF-83BB-C15D2EC77E28}" type="datetimeFigureOut">
              <a:rPr lang="uk-UA" smtClean="0"/>
              <a:t>15.10.2016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725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4688F-A4B9-4927-B66D-6DFE0E9E649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3711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688F-A4B9-4927-B66D-6DFE0E9E649C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6557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688F-A4B9-4927-B66D-6DFE0E9E649C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7526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688F-A4B9-4927-B66D-6DFE0E9E649C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5412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688F-A4B9-4927-B66D-6DFE0E9E649C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8643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688F-A4B9-4927-B66D-6DFE0E9E649C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7526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688F-A4B9-4927-B66D-6DFE0E9E649C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7526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3FE9D-78C3-4330-B82A-DDA8F45EE015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30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6" y="1706"/>
            <a:chExt cx="5785" cy="946"/>
          </a:xfrm>
        </p:grpSpPr>
        <p:sp>
          <p:nvSpPr>
            <p:cNvPr id="3090" name="Freeform 18"/>
            <p:cNvSpPr>
              <a:spLocks/>
            </p:cNvSpPr>
            <p:nvPr/>
          </p:nvSpPr>
          <p:spPr bwMode="ltGray">
            <a:xfrm>
              <a:off x="-3" y="1706"/>
              <a:ext cx="5765" cy="946"/>
            </a:xfrm>
            <a:custGeom>
              <a:avLst/>
              <a:gdLst/>
              <a:ahLst/>
              <a:cxnLst>
                <a:cxn ang="0">
                  <a:pos x="6" y="454"/>
                </a:cxn>
                <a:cxn ang="0">
                  <a:pos x="355" y="454"/>
                </a:cxn>
                <a:cxn ang="0">
                  <a:pos x="757" y="1"/>
                </a:cxn>
                <a:cxn ang="0">
                  <a:pos x="2511" y="0"/>
                </a:cxn>
                <a:cxn ang="0">
                  <a:pos x="2646" y="144"/>
                </a:cxn>
                <a:cxn ang="0">
                  <a:pos x="5779" y="137"/>
                </a:cxn>
                <a:cxn ang="0">
                  <a:pos x="5779" y="772"/>
                </a:cxn>
                <a:cxn ang="0">
                  <a:pos x="2899" y="765"/>
                </a:cxn>
                <a:cxn ang="0">
                  <a:pos x="2757" y="946"/>
                </a:cxn>
                <a:cxn ang="0">
                  <a:pos x="1883" y="946"/>
                </a:cxn>
                <a:cxn ang="0">
                  <a:pos x="1663" y="687"/>
                </a:cxn>
                <a:cxn ang="0">
                  <a:pos x="0" y="687"/>
                </a:cxn>
                <a:cxn ang="0">
                  <a:pos x="35" y="480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>
              <a:outerShdw dist="77251" dir="4832261" algn="ctr" rotWithShape="0">
                <a:srgbClr val="000066">
                  <a:alpha val="19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091" name="Freeform 19" descr="01_img(Global Digtal Desigm(imageState)"/>
            <p:cNvSpPr>
              <a:spLocks/>
            </p:cNvSpPr>
            <p:nvPr/>
          </p:nvSpPr>
          <p:spPr bwMode="ltGray">
            <a:xfrm>
              <a:off x="-6" y="1731"/>
              <a:ext cx="5785" cy="895"/>
            </a:xfrm>
            <a:custGeom>
              <a:avLst/>
              <a:gdLst/>
              <a:ahLst/>
              <a:cxnLst>
                <a:cxn ang="0">
                  <a:pos x="0" y="455"/>
                </a:cxn>
                <a:cxn ang="0">
                  <a:pos x="369" y="454"/>
                </a:cxn>
                <a:cxn ang="0">
                  <a:pos x="776" y="0"/>
                </a:cxn>
                <a:cxn ang="0">
                  <a:pos x="2496" y="0"/>
                </a:cxn>
                <a:cxn ang="0">
                  <a:pos x="2632" y="136"/>
                </a:cxn>
                <a:cxn ang="0">
                  <a:pos x="5799" y="136"/>
                </a:cxn>
                <a:cxn ang="0">
                  <a:pos x="5788" y="727"/>
                </a:cxn>
                <a:cxn ang="0">
                  <a:pos x="2883" y="708"/>
                </a:cxn>
                <a:cxn ang="0">
                  <a:pos x="2747" y="895"/>
                </a:cxn>
                <a:cxn ang="0">
                  <a:pos x="1899" y="895"/>
                </a:cxn>
                <a:cxn ang="0">
                  <a:pos x="1681" y="635"/>
                </a:cxn>
                <a:cxn ang="0">
                  <a:pos x="7" y="635"/>
                </a:cxn>
                <a:cxn ang="0">
                  <a:pos x="7" y="454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876800"/>
            <a:ext cx="81534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04800" y="304800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3399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1700213"/>
            <a:ext cx="7777163" cy="792162"/>
          </a:xfrm>
          <a:effectLst>
            <a:outerShdw dist="53882" dir="2700000" algn="ctr" rotWithShape="0">
              <a:srgbClr val="000066">
                <a:alpha val="50000"/>
              </a:srgbClr>
            </a:outerShdw>
          </a:effectLst>
        </p:spPr>
        <p:txBody>
          <a:bodyPr/>
          <a:lstStyle>
            <a:lvl1pPr>
              <a:defRPr sz="4000" b="1">
                <a:latin typeface="Verdana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44EEC-CB9C-4344-B56C-C3C1E60CD2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533400"/>
            <a:ext cx="2057400" cy="608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6019800" cy="608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A86D3-C373-4AEB-BD7B-92CFAD3C6F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33400" y="1371600"/>
            <a:ext cx="8229600" cy="52482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F7E36E7D-A7ED-4D20-BBCD-DFDB285001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3400" y="1371600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0152A82A-03A6-4238-A089-17220974D6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BECB5-E700-4A27-9651-A915C06ACD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FE5AB-C345-4327-AD93-BF1E2BF30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2D0E2-5C43-487C-A233-4B3C606072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7E50A-6BB2-44EF-8C6E-1EEC260409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58AFB-1B10-4488-9DD4-7CDBA657B8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25782-66C4-4DDC-8BFC-D02BABDC10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21EBE-9B9E-409A-B9E7-664C2E510A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78793-82EF-43BE-AADD-B47DA20211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Freeform 16"/>
          <p:cNvSpPr>
            <a:spLocks/>
          </p:cNvSpPr>
          <p:nvPr/>
        </p:nvSpPr>
        <p:spPr bwMode="gray">
          <a:xfrm>
            <a:off x="-15875" y="288925"/>
            <a:ext cx="9159875" cy="917575"/>
          </a:xfrm>
          <a:custGeom>
            <a:avLst/>
            <a:gdLst/>
            <a:ahLst/>
            <a:cxnLst>
              <a:cxn ang="0">
                <a:pos x="434" y="356"/>
              </a:cxn>
              <a:cxn ang="0">
                <a:pos x="751" y="2"/>
              </a:cxn>
              <a:cxn ang="0">
                <a:pos x="2158" y="0"/>
              </a:cxn>
              <a:cxn ang="0">
                <a:pos x="2244" y="115"/>
              </a:cxn>
              <a:cxn ang="0">
                <a:pos x="5770" y="115"/>
              </a:cxn>
              <a:cxn ang="0">
                <a:pos x="5764" y="489"/>
              </a:cxn>
              <a:cxn ang="0">
                <a:pos x="4998" y="495"/>
              </a:cxn>
              <a:cxn ang="0">
                <a:pos x="4897" y="576"/>
              </a:cxn>
              <a:cxn ang="0">
                <a:pos x="0" y="578"/>
              </a:cxn>
              <a:cxn ang="0">
                <a:pos x="16" y="369"/>
              </a:cxn>
            </a:cxnLst>
            <a:rect l="0" t="0" r="r" b="b"/>
            <a:pathLst>
              <a:path w="5770" h="578">
                <a:moveTo>
                  <a:pt x="434" y="356"/>
                </a:moveTo>
                <a:lnTo>
                  <a:pt x="751" y="2"/>
                </a:lnTo>
                <a:lnTo>
                  <a:pt x="2158" y="0"/>
                </a:lnTo>
                <a:lnTo>
                  <a:pt x="2244" y="115"/>
                </a:lnTo>
                <a:lnTo>
                  <a:pt x="5770" y="115"/>
                </a:lnTo>
                <a:lnTo>
                  <a:pt x="5764" y="489"/>
                </a:lnTo>
                <a:lnTo>
                  <a:pt x="4998" y="495"/>
                </a:lnTo>
                <a:lnTo>
                  <a:pt x="4897" y="576"/>
                </a:lnTo>
                <a:lnTo>
                  <a:pt x="0" y="578"/>
                </a:lnTo>
                <a:lnTo>
                  <a:pt x="16" y="369"/>
                </a:lnTo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dist="77251" dir="4832261" algn="ctr" rotWithShape="0">
              <a:srgbClr val="000066">
                <a:alpha val="3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39" name="Freeform 15" descr="01c_img(Global Digtal Desigm(imageState)"/>
          <p:cNvSpPr>
            <a:spLocks/>
          </p:cNvSpPr>
          <p:nvPr/>
        </p:nvSpPr>
        <p:spPr bwMode="ltGray">
          <a:xfrm>
            <a:off x="-9525" y="322263"/>
            <a:ext cx="9153525" cy="854075"/>
          </a:xfrm>
          <a:custGeom>
            <a:avLst/>
            <a:gdLst/>
            <a:ahLst/>
            <a:cxnLst>
              <a:cxn ang="0">
                <a:pos x="433" y="360"/>
              </a:cxn>
              <a:cxn ang="0">
                <a:pos x="767" y="3"/>
              </a:cxn>
              <a:cxn ang="0">
                <a:pos x="2152" y="0"/>
              </a:cxn>
              <a:cxn ang="0">
                <a:pos x="2228" y="113"/>
              </a:cxn>
              <a:cxn ang="0">
                <a:pos x="5766" y="113"/>
              </a:cxn>
              <a:cxn ang="0">
                <a:pos x="5766" y="442"/>
              </a:cxn>
              <a:cxn ang="0">
                <a:pos x="4968" y="442"/>
              </a:cxn>
              <a:cxn ang="0">
                <a:pos x="4880" y="531"/>
              </a:cxn>
              <a:cxn ang="0">
                <a:pos x="0" y="521"/>
              </a:cxn>
              <a:cxn ang="0">
                <a:pos x="0" y="373"/>
              </a:cxn>
            </a:cxnLst>
            <a:rect l="0" t="0" r="r" b="b"/>
            <a:pathLst>
              <a:path w="5766" h="531">
                <a:moveTo>
                  <a:pt x="433" y="360"/>
                </a:moveTo>
                <a:lnTo>
                  <a:pt x="767" y="3"/>
                </a:lnTo>
                <a:lnTo>
                  <a:pt x="2152" y="0"/>
                </a:lnTo>
                <a:lnTo>
                  <a:pt x="2228" y="113"/>
                </a:lnTo>
                <a:lnTo>
                  <a:pt x="5766" y="113"/>
                </a:lnTo>
                <a:lnTo>
                  <a:pt x="5766" y="442"/>
                </a:lnTo>
                <a:lnTo>
                  <a:pt x="4968" y="442"/>
                </a:lnTo>
                <a:lnTo>
                  <a:pt x="4880" y="531"/>
                </a:lnTo>
                <a:lnTo>
                  <a:pt x="0" y="521"/>
                </a:lnTo>
                <a:lnTo>
                  <a:pt x="0" y="373"/>
                </a:lnTo>
              </a:path>
            </a:pathLst>
          </a:cu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232EA10-0489-48F2-937F-A71727D7743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33400"/>
            <a:ext cx="7391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jpeg"/><Relationship Id="rId5" Type="http://schemas.openxmlformats.org/officeDocument/2006/relationships/image" Target="../media/image14.jpeg"/><Relationship Id="rId10" Type="http://schemas.openxmlformats.org/officeDocument/2006/relationships/image" Target="../media/image18.png"/><Relationship Id="rId4" Type="http://schemas.openxmlformats.org/officeDocument/2006/relationships/image" Target="../media/image4.jpe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3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jpe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0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абличка 11"/>
          <p:cNvSpPr/>
          <p:nvPr/>
        </p:nvSpPr>
        <p:spPr>
          <a:xfrm>
            <a:off x="265231" y="1484784"/>
            <a:ext cx="8613539" cy="5256584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8" name="Группа 7"/>
          <p:cNvGrpSpPr/>
          <p:nvPr/>
        </p:nvGrpSpPr>
        <p:grpSpPr>
          <a:xfrm>
            <a:off x="-3176" y="0"/>
            <a:ext cx="1910879" cy="1801813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9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55576" y="1728160"/>
            <a:ext cx="7704856" cy="2019221"/>
          </a:xfrm>
          <a:prstGeom prst="snip2DiagRect">
            <a:avLst/>
          </a:prstGeom>
          <a:ln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Chevron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uk-UA" sz="5400" b="1" spc="150" dirty="0">
                <a:ln w="11430">
                  <a:solidFill>
                    <a:srgbClr val="FFC000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Комп’ютерні </a:t>
            </a:r>
            <a:r>
              <a:rPr lang="uk-UA" sz="5400" b="1" spc="150" dirty="0" smtClean="0">
                <a:ln w="11430">
                  <a:solidFill>
                    <a:srgbClr val="FFC000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мережі</a:t>
            </a:r>
            <a:endParaRPr lang="uk-UA" sz="5400" b="1" spc="150" dirty="0">
              <a:ln w="11430">
                <a:solidFill>
                  <a:srgbClr val="FFC000"/>
                </a:solidFill>
              </a:ln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004" y="1287598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56017" y="3521613"/>
            <a:ext cx="6231966" cy="3219755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34346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Табличка 43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3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9652" y="5085184"/>
            <a:ext cx="6264697" cy="165618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9875" name="AutoShape 3"/>
          <p:cNvSpPr>
            <a:spLocks noChangeArrowheads="1"/>
          </p:cNvSpPr>
          <p:nvPr/>
        </p:nvSpPr>
        <p:spPr bwMode="gray">
          <a:xfrm>
            <a:off x="6311900" y="3352800"/>
            <a:ext cx="1676400" cy="25908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76" name="AutoShape 4"/>
          <p:cNvSpPr>
            <a:spLocks noChangeArrowheads="1"/>
          </p:cNvSpPr>
          <p:nvPr/>
        </p:nvSpPr>
        <p:spPr bwMode="gray">
          <a:xfrm>
            <a:off x="4559300" y="3352800"/>
            <a:ext cx="1665288" cy="25908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77" name="AutoShape 5"/>
          <p:cNvSpPr>
            <a:spLocks noChangeArrowheads="1"/>
          </p:cNvSpPr>
          <p:nvPr/>
        </p:nvSpPr>
        <p:spPr bwMode="gray">
          <a:xfrm>
            <a:off x="2819400" y="3352800"/>
            <a:ext cx="1616075" cy="25908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78" name="AutoShape 6"/>
          <p:cNvSpPr>
            <a:spLocks noChangeArrowheads="1"/>
          </p:cNvSpPr>
          <p:nvPr/>
        </p:nvSpPr>
        <p:spPr bwMode="gray">
          <a:xfrm>
            <a:off x="1054100" y="3352800"/>
            <a:ext cx="1676400" cy="25908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9879" name="Group 7"/>
          <p:cNvGrpSpPr>
            <a:grpSpLocks/>
          </p:cNvGrpSpPr>
          <p:nvPr/>
        </p:nvGrpSpPr>
        <p:grpSpPr bwMode="auto">
          <a:xfrm>
            <a:off x="1282700" y="2057400"/>
            <a:ext cx="6096000" cy="990600"/>
            <a:chOff x="624" y="1152"/>
            <a:chExt cx="4080" cy="720"/>
          </a:xfrm>
        </p:grpSpPr>
        <p:sp>
          <p:nvSpPr>
            <p:cNvPr id="79880" name="Rectangle 8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79881" name="Group 9"/>
            <p:cNvGrpSpPr>
              <a:grpSpLocks/>
            </p:cNvGrpSpPr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79882" name="Oval 10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883" name="Rectangle 11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884" name="Oval 12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885" name="Oval 13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9886" name="Rectangle 14"/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79887" name="Group 15"/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79888" name="Oval 16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889" name="Rectangle 17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890" name="Oval 18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891" name="Oval 19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9892" name="Rectangle 20"/>
            <p:cNvSpPr>
              <a:spLocks noChangeArrowheads="1"/>
            </p:cNvSpPr>
            <p:nvPr/>
          </p:nvSpPr>
          <p:spPr bwMode="gray">
            <a:xfrm rot="3419336">
              <a:off x="2880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79893" name="Group 21"/>
            <p:cNvGrpSpPr>
              <a:grpSpLocks/>
            </p:cNvGrpSpPr>
            <p:nvPr/>
          </p:nvGrpSpPr>
          <p:grpSpPr bwMode="auto">
            <a:xfrm>
              <a:off x="3600" y="1296"/>
              <a:ext cx="816" cy="96"/>
              <a:chOff x="2003" y="3439"/>
              <a:chExt cx="468" cy="244"/>
            </a:xfrm>
          </p:grpSpPr>
          <p:sp>
            <p:nvSpPr>
              <p:cNvPr id="79894" name="Oval 22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895" name="Rectangle 23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896" name="Oval 24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897" name="Oval 25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9898" name="Rectangle 26"/>
            <p:cNvSpPr>
              <a:spLocks noChangeArrowheads="1"/>
            </p:cNvSpPr>
            <p:nvPr/>
          </p:nvSpPr>
          <p:spPr bwMode="gray">
            <a:xfrm rot="3419336">
              <a:off x="4032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79899" name="Rectangle 27"/>
          <p:cNvSpPr>
            <a:spLocks noChangeArrowheads="1"/>
          </p:cNvSpPr>
          <p:nvPr/>
        </p:nvSpPr>
        <p:spPr bwMode="gray">
          <a:xfrm>
            <a:off x="1438367" y="2376488"/>
            <a:ext cx="11617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uk-UA" sz="1400" b="1" dirty="0" err="1" smtClean="0">
                <a:solidFill>
                  <a:schemeClr val="tx2"/>
                </a:solidFill>
              </a:rPr>
              <a:t>Кристувачі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79900" name="Rectangle 28"/>
          <p:cNvSpPr>
            <a:spLocks noChangeArrowheads="1"/>
          </p:cNvSpPr>
          <p:nvPr/>
        </p:nvSpPr>
        <p:spPr bwMode="gray">
          <a:xfrm>
            <a:off x="3194050" y="2376488"/>
            <a:ext cx="9125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1600" b="1" dirty="0" smtClean="0">
                <a:solidFill>
                  <a:schemeClr val="tx2"/>
                </a:solidFill>
              </a:rPr>
              <a:t>Доступ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79901" name="Rectangle 29"/>
          <p:cNvSpPr>
            <a:spLocks noChangeArrowheads="1"/>
          </p:cNvSpPr>
          <p:nvPr/>
        </p:nvSpPr>
        <p:spPr bwMode="gray">
          <a:xfrm>
            <a:off x="4651394" y="2391876"/>
            <a:ext cx="12435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1400" b="1" dirty="0" smtClean="0">
                <a:solidFill>
                  <a:schemeClr val="tx2"/>
                </a:solidFill>
              </a:rPr>
              <a:t>Можливості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79902" name="Rectangle 30"/>
          <p:cNvSpPr>
            <a:spLocks noChangeArrowheads="1"/>
          </p:cNvSpPr>
          <p:nvPr/>
        </p:nvSpPr>
        <p:spPr bwMode="gray">
          <a:xfrm>
            <a:off x="6606495" y="2345710"/>
            <a:ext cx="6160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tx2"/>
                </a:solidFill>
              </a:rPr>
              <a:t>Тип</a:t>
            </a:r>
            <a:r>
              <a:rPr lang="uk-UA" b="1" dirty="0" smtClean="0">
                <a:solidFill>
                  <a:schemeClr val="tx2"/>
                </a:solidFill>
              </a:rPr>
              <a:t>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9903" name="Rectangle 31"/>
          <p:cNvSpPr>
            <a:spLocks noChangeArrowheads="1"/>
          </p:cNvSpPr>
          <p:nvPr/>
        </p:nvSpPr>
        <p:spPr bwMode="gray">
          <a:xfrm>
            <a:off x="2894802" y="3617148"/>
            <a:ext cx="1515890" cy="2062103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Для різних користувачів </a:t>
            </a:r>
            <a:r>
              <a:rPr lang="uk-UA" sz="16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16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визначені різні </a:t>
            </a:r>
            <a:r>
              <a:rPr lang="uk-UA" sz="16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права доступу</a:t>
            </a:r>
            <a:r>
              <a:rPr lang="uk-UA" sz="16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до ресурсів комп’ютера та комп’ютерної мережі. </a:t>
            </a:r>
            <a:endParaRPr lang="en-US" sz="16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2457554" y="332656"/>
            <a:ext cx="6506933" cy="91344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3d extrusionH="57150">
              <a:bevelT w="38100" h="38100" prst="relaxedInset"/>
            </a:sp3d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Поняття користувача та сеансу </a:t>
            </a:r>
            <a:r>
              <a:rPr lang="uk-UA" sz="2800" b="1" dirty="0" smtClean="0">
                <a:solidFill>
                  <a:srgbClr val="002060"/>
                </a:solidFill>
              </a:rPr>
              <a:t>користувача</a:t>
            </a:r>
            <a:endParaRPr lang="uk-UA" sz="2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136629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38" name="Picture 60" descr="3D_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40" name="Rectangle 31"/>
          <p:cNvSpPr>
            <a:spLocks noChangeArrowheads="1"/>
          </p:cNvSpPr>
          <p:nvPr/>
        </p:nvSpPr>
        <p:spPr bwMode="gray">
          <a:xfrm>
            <a:off x="4633998" y="3617147"/>
            <a:ext cx="1569847" cy="2062103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Одні</a:t>
            </a:r>
            <a:r>
              <a:rPr lang="uk-UA" sz="1600" b="1" dirty="0" smtClean="0">
                <a:latin typeface="Calibri" pitchFamily="34" charset="0"/>
                <a:cs typeface="Calibri" pitchFamily="34" charset="0"/>
              </a:rPr>
              <a:t>  мають </a:t>
            </a:r>
            <a:r>
              <a:rPr lang="uk-UA" sz="1600" b="1" dirty="0">
                <a:latin typeface="Calibri" pitchFamily="34" charset="0"/>
                <a:cs typeface="Calibri" pitchFamily="34" charset="0"/>
              </a:rPr>
              <a:t>встановлювати та видаляти </a:t>
            </a:r>
            <a:r>
              <a:rPr lang="uk-UA" sz="1600" b="1" dirty="0" smtClean="0">
                <a:latin typeface="Calibri" pitchFamily="34" charset="0"/>
                <a:cs typeface="Calibri" pitchFamily="34" charset="0"/>
              </a:rPr>
              <a:t>програми,  </a:t>
            </a:r>
            <a:r>
              <a:rPr lang="uk-UA" sz="1600" b="1" dirty="0">
                <a:latin typeface="Calibri" pitchFamily="34" charset="0"/>
                <a:cs typeface="Calibri" pitchFamily="34" charset="0"/>
              </a:rPr>
              <a:t>а </a:t>
            </a:r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інші</a:t>
            </a:r>
            <a:r>
              <a:rPr lang="uk-UA" sz="1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1600" b="1" dirty="0">
                <a:latin typeface="Calibri" pitchFamily="34" charset="0"/>
                <a:cs typeface="Calibri" pitchFamily="34" charset="0"/>
              </a:rPr>
              <a:t>можуть лише їх </a:t>
            </a:r>
            <a:r>
              <a:rPr lang="uk-UA" sz="1400" b="1" dirty="0">
                <a:latin typeface="Calibri" pitchFamily="34" charset="0"/>
                <a:cs typeface="Calibri" pitchFamily="34" charset="0"/>
              </a:rPr>
              <a:t>використовувати</a:t>
            </a:r>
            <a:r>
              <a:rPr lang="uk-UA" sz="1600" b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/>
            <a:endParaRPr lang="uk-UA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31"/>
          <p:cNvSpPr>
            <a:spLocks noChangeArrowheads="1"/>
          </p:cNvSpPr>
          <p:nvPr/>
        </p:nvSpPr>
        <p:spPr bwMode="gray">
          <a:xfrm>
            <a:off x="1111893" y="3617146"/>
            <a:ext cx="1515890" cy="2062103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На одному ПК </a:t>
            </a:r>
            <a:r>
              <a:rPr lang="uk-UA" sz="1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працює кілька </a:t>
            </a:r>
            <a:r>
              <a:rPr lang="uk-UA" sz="16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користувачів</a:t>
            </a:r>
            <a:r>
              <a:rPr lang="uk-UA" sz="1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uk-UA" sz="1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то виникає </a:t>
            </a:r>
            <a:r>
              <a:rPr lang="uk-UA" sz="1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потреба </a:t>
            </a:r>
            <a:r>
              <a:rPr lang="uk-UA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обмежити</a:t>
            </a:r>
            <a:r>
              <a:rPr lang="uk-UA" sz="1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16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доступ</a:t>
            </a:r>
            <a:r>
              <a:rPr lang="uk-UA" sz="1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1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до ресурсів</a:t>
            </a:r>
            <a:endParaRPr lang="en-US" sz="16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Rectangle 31"/>
          <p:cNvSpPr>
            <a:spLocks noChangeArrowheads="1"/>
          </p:cNvSpPr>
          <p:nvPr/>
        </p:nvSpPr>
        <p:spPr bwMode="gray">
          <a:xfrm>
            <a:off x="6365176" y="3601759"/>
            <a:ext cx="1569847" cy="2092881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6600CC"/>
                </a:solidFill>
                <a:latin typeface="Calibri" pitchFamily="34" charset="0"/>
                <a:cs typeface="Calibri" pitchFamily="34" charset="0"/>
              </a:rPr>
              <a:t>Надати можливість  налаштування прав в ОС створюють </a:t>
            </a:r>
            <a:r>
              <a:rPr lang="uk-UA" sz="17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облікові записи </a:t>
            </a:r>
            <a:r>
              <a:rPr lang="uk-UA" sz="1600" b="1" dirty="0" smtClean="0">
                <a:solidFill>
                  <a:srgbClr val="6600CC"/>
                </a:solidFill>
                <a:latin typeface="Calibri" pitchFamily="34" charset="0"/>
                <a:cs typeface="Calibri" pitchFamily="34" charset="0"/>
              </a:rPr>
              <a:t>користувачів</a:t>
            </a:r>
            <a:endParaRPr lang="uk-UA" sz="1600" b="1" dirty="0">
              <a:solidFill>
                <a:srgbClr val="6600C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09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03" grpId="0" animBg="1"/>
      <p:bldP spid="40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абличка 21"/>
          <p:cNvSpPr/>
          <p:nvPr/>
        </p:nvSpPr>
        <p:spPr>
          <a:xfrm>
            <a:off x="143508" y="1246102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7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9652" y="5085184"/>
            <a:ext cx="6264697" cy="165618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9642" name="AutoShape 10"/>
          <p:cNvSpPr>
            <a:spLocks noChangeArrowheads="1"/>
          </p:cNvSpPr>
          <p:nvPr/>
        </p:nvSpPr>
        <p:spPr bwMode="auto">
          <a:xfrm>
            <a:off x="287457" y="2324100"/>
            <a:ext cx="2219886" cy="353010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48627"/>
                  <a:invGamma/>
                </a:schemeClr>
              </a:gs>
            </a:gsLst>
            <a:lin ang="5400000" scaled="1"/>
          </a:gra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9644" name="AutoShape 12"/>
          <p:cNvSpPr>
            <a:spLocks noChangeArrowheads="1"/>
          </p:cNvSpPr>
          <p:nvPr/>
        </p:nvSpPr>
        <p:spPr bwMode="auto">
          <a:xfrm>
            <a:off x="6618245" y="2324100"/>
            <a:ext cx="2274236" cy="353010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48627"/>
                  <a:invGamma/>
                </a:schemeClr>
              </a:gs>
            </a:gsLst>
            <a:lin ang="5400000" scaled="1"/>
          </a:gra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9647" name="AutoShape 15"/>
          <p:cNvSpPr>
            <a:spLocks noChangeArrowheads="1"/>
          </p:cNvSpPr>
          <p:nvPr/>
        </p:nvSpPr>
        <p:spPr bwMode="gray">
          <a:xfrm>
            <a:off x="2938399" y="1371600"/>
            <a:ext cx="3048000" cy="609600"/>
          </a:xfrm>
          <a:prstGeom prst="can">
            <a:avLst>
              <a:gd name="adj" fmla="val 2786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649" name="Text Box 17"/>
          <p:cNvSpPr txBox="1">
            <a:spLocks noChangeArrowheads="1"/>
          </p:cNvSpPr>
          <p:nvPr/>
        </p:nvSpPr>
        <p:spPr bwMode="gray">
          <a:xfrm>
            <a:off x="3315387" y="1563337"/>
            <a:ext cx="2294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000" b="1" i="1" dirty="0" smtClean="0">
                <a:solidFill>
                  <a:srgbClr val="020A53"/>
                </a:solidFill>
              </a:rPr>
              <a:t>Адміністратор</a:t>
            </a:r>
            <a:endParaRPr lang="en-US" sz="2000" b="1" dirty="0">
              <a:solidFill>
                <a:srgbClr val="020A53"/>
              </a:solidFill>
            </a:endParaRPr>
          </a:p>
        </p:txBody>
      </p:sp>
      <p:sp>
        <p:nvSpPr>
          <p:cNvPr id="69650" name="AutoShape 18"/>
          <p:cNvSpPr>
            <a:spLocks noChangeArrowheads="1"/>
          </p:cNvSpPr>
          <p:nvPr/>
        </p:nvSpPr>
        <p:spPr bwMode="gray">
          <a:xfrm>
            <a:off x="2930082" y="4782568"/>
            <a:ext cx="3048000" cy="609600"/>
          </a:xfrm>
          <a:prstGeom prst="can">
            <a:avLst>
              <a:gd name="adj" fmla="val 32032"/>
            </a:avLst>
          </a:prstGeom>
          <a:gradFill rotWithShape="1">
            <a:gsLst>
              <a:gs pos="0">
                <a:srgbClr val="44BD41">
                  <a:gamma/>
                  <a:shade val="46275"/>
                  <a:invGamma/>
                </a:srgbClr>
              </a:gs>
              <a:gs pos="50000">
                <a:srgbClr val="44BD41"/>
              </a:gs>
              <a:gs pos="100000">
                <a:srgbClr val="44BD41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651" name="Text Box 19"/>
          <p:cNvSpPr txBox="1">
            <a:spLocks noChangeArrowheads="1"/>
          </p:cNvSpPr>
          <p:nvPr/>
        </p:nvSpPr>
        <p:spPr bwMode="gray">
          <a:xfrm>
            <a:off x="4115077" y="4986765"/>
            <a:ext cx="9348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000" b="1" i="1" dirty="0" smtClean="0">
                <a:solidFill>
                  <a:srgbClr val="020A53"/>
                </a:solidFill>
              </a:rPr>
              <a:t>Гість</a:t>
            </a:r>
            <a:endParaRPr lang="en-US" sz="2000" b="1" dirty="0">
              <a:solidFill>
                <a:srgbClr val="020A53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136629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25" name="Picture 60" descr="3D_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4968552" cy="608112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275" endPos="40000" dist="1016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Локальна мережа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641" name="AutoShape 9"/>
          <p:cNvSpPr>
            <a:spLocks noChangeArrowheads="1"/>
          </p:cNvSpPr>
          <p:nvPr/>
        </p:nvSpPr>
        <p:spPr bwMode="gray">
          <a:xfrm rot="20350903">
            <a:off x="2394533" y="1118662"/>
            <a:ext cx="573986" cy="2057400"/>
          </a:xfrm>
          <a:prstGeom prst="leftArrow">
            <a:avLst>
              <a:gd name="adj1" fmla="val 65583"/>
              <a:gd name="adj2" fmla="val 65181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2771" y="2469406"/>
            <a:ext cx="21545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0000"/>
                </a:solidFill>
              </a:rPr>
              <a:t>Запис з </a:t>
            </a:r>
            <a:r>
              <a:rPr lang="uk-UA" sz="2000" b="1" dirty="0">
                <a:solidFill>
                  <a:srgbClr val="000000"/>
                </a:solidFill>
              </a:rPr>
              <a:t>правами </a:t>
            </a:r>
            <a:r>
              <a:rPr lang="uk-UA" sz="2000" b="1" dirty="0" smtClean="0">
                <a:solidFill>
                  <a:srgbClr val="000066"/>
                </a:solidFill>
              </a:rPr>
              <a:t>адміністратора</a:t>
            </a:r>
            <a:endParaRPr lang="uk-UA" sz="19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646" name="AutoShape 14"/>
          <p:cNvSpPr>
            <a:spLocks noChangeArrowheads="1"/>
          </p:cNvSpPr>
          <p:nvPr/>
        </p:nvSpPr>
        <p:spPr bwMode="gray">
          <a:xfrm rot="20538964">
            <a:off x="6131218" y="3874510"/>
            <a:ext cx="407377" cy="2057400"/>
          </a:xfrm>
          <a:prstGeom prst="rightArrow">
            <a:avLst>
              <a:gd name="adj1" fmla="val 67750"/>
              <a:gd name="adj2" fmla="val 661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637965" y="2469406"/>
            <a:ext cx="22545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0066"/>
                </a:solidFill>
              </a:rPr>
              <a:t>Запис з </a:t>
            </a:r>
            <a:r>
              <a:rPr lang="uk-UA" sz="2000" b="1" dirty="0">
                <a:solidFill>
                  <a:srgbClr val="000000"/>
                </a:solidFill>
              </a:rPr>
              <a:t>обмеженими</a:t>
            </a:r>
            <a:r>
              <a:rPr lang="uk-UA" sz="2000" b="1" dirty="0">
                <a:solidFill>
                  <a:srgbClr val="000066"/>
                </a:solidFill>
              </a:rPr>
              <a:t> </a:t>
            </a:r>
            <a:r>
              <a:rPr lang="uk-UA" sz="2000" b="1" dirty="0" smtClean="0">
                <a:solidFill>
                  <a:srgbClr val="000066"/>
                </a:solidFill>
              </a:rPr>
              <a:t>правами</a:t>
            </a:r>
            <a:endParaRPr lang="uk-UA" sz="20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gray">
          <a:xfrm>
            <a:off x="2527062" y="2229134"/>
            <a:ext cx="4110903" cy="2477274"/>
          </a:xfrm>
          <a:prstGeom prst="quadArrowCallou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uk-UA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Типи облікових </a:t>
            </a:r>
            <a:r>
              <a:rPr lang="uk-UA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записів </a:t>
            </a:r>
            <a:endParaRPr lang="en-US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http://www.zaitseva-irina.ru/archiv/snap/snap202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582" y="29226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infbiznull.ru/wp-content/uploads/2013/07/Admin_bez_parolya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1" t="17603" r="28979"/>
          <a:stretch/>
        </p:blipFill>
        <p:spPr bwMode="auto">
          <a:xfrm>
            <a:off x="501742" y="3485069"/>
            <a:ext cx="1749370" cy="1930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546" y="3521969"/>
            <a:ext cx="1743353" cy="1815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03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2" grpId="0" animBg="1"/>
      <p:bldP spid="69644" grpId="0" animBg="1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itc.ua/wp-content/uploads/2012/11/Start-Menu-Orb-Start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2" y="6237312"/>
            <a:ext cx="560414" cy="56355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абличка 3"/>
          <p:cNvSpPr/>
          <p:nvPr/>
        </p:nvSpPr>
        <p:spPr>
          <a:xfrm>
            <a:off x="111116" y="1246102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36629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6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4968552" cy="608112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275" endPos="40000" dist="1016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Сеанс роботи користувача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2218" y="1484784"/>
            <a:ext cx="6774158" cy="1015663"/>
          </a:xfrm>
          <a:prstGeom prst="flowChartOnlineStorag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Сеанс роботи користувача з комп’ютером розпочинається з вибору облікового запису користувача</a:t>
            </a:r>
            <a:r>
              <a:rPr lang="uk-UA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uk-UA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2" descr="http://infbiznull.ru/wp-content/uploads/2013/07/Admin_bez_paroly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1" t="17603" r="28979"/>
          <a:stretch/>
        </p:blipFill>
        <p:spPr bwMode="auto">
          <a:xfrm>
            <a:off x="1619672" y="1604105"/>
            <a:ext cx="704047" cy="777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627235"/>
            <a:ext cx="701625" cy="730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419872" y="2636912"/>
            <a:ext cx="5400600" cy="954107"/>
          </a:xfrm>
          <a:prstGeom prst="accentBorderCallout2">
            <a:avLst>
              <a:gd name="adj1" fmla="val 21894"/>
              <a:gd name="adj2" fmla="val -979"/>
              <a:gd name="adj3" fmla="val 18750"/>
              <a:gd name="adj4" fmla="val -16667"/>
              <a:gd name="adj5" fmla="val 8751"/>
              <a:gd name="adj6" fmla="val -41764"/>
            </a:avLst>
          </a:prstGeom>
          <a:ln w="12700">
            <a:solidFill>
              <a:srgbClr val="FF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Під час сеансу роботи ім’я облікового запису користувача та відповідний значок можна побачити в меню </a:t>
            </a:r>
            <a:r>
              <a:rPr lang="uk-UA" sz="2000" b="1" i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Пуск</a:t>
            </a:r>
            <a:r>
              <a:rPr lang="uk-UA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uk-UA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Выноска 2 (граница и черта) 13"/>
          <p:cNvSpPr/>
          <p:nvPr/>
        </p:nvSpPr>
        <p:spPr>
          <a:xfrm>
            <a:off x="3419872" y="3789040"/>
            <a:ext cx="5400600" cy="923330"/>
          </a:xfrm>
          <a:prstGeom prst="accentBorderCallout2">
            <a:avLst>
              <a:gd name="adj1" fmla="val 15606"/>
              <a:gd name="adj2" fmla="val -808"/>
              <a:gd name="adj3" fmla="val 18750"/>
              <a:gd name="adj4" fmla="val -16667"/>
              <a:gd name="adj5" fmla="val 219393"/>
              <a:gd name="adj6" fmla="val -27048"/>
            </a:avLst>
          </a:prstGeom>
          <a:ln w="12700">
            <a:solidFill>
              <a:srgbClr val="C0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Користувача можна змінити (</a:t>
            </a:r>
            <a:r>
              <a:rPr lang="uk-UA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Пуск Завершення сеансу Змінити користувача)</a:t>
            </a:r>
            <a:r>
              <a:rPr lang="uk-UA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 вибрати інший обліковий запис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45220" y="5522193"/>
            <a:ext cx="572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або</a:t>
            </a:r>
            <a:endParaRPr lang="uk-UA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808" y="1015167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648" y="4941168"/>
            <a:ext cx="6264697" cy="165618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57" y="2591388"/>
            <a:ext cx="2950395" cy="3865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272" y="4941168"/>
            <a:ext cx="1752600" cy="58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programming4.us/image/122012/Keyboard%20Shortcuts_1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223" y="5324049"/>
            <a:ext cx="1616153" cy="820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87457" y="2500447"/>
            <a:ext cx="864096" cy="45296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 14"/>
          <p:cNvSpPr/>
          <p:nvPr/>
        </p:nvSpPr>
        <p:spPr>
          <a:xfrm>
            <a:off x="1403648" y="5949280"/>
            <a:ext cx="1008112" cy="288032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646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4968552" cy="608112"/>
          </a:xfrm>
          <a:prstGeom prst="round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  <a:reflection blurRad="6350" stA="50000" endA="275" endPos="40000" dist="1016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Локальна мережа школи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36629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8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3" name="Прямоугольник 2"/>
          <p:cNvSpPr/>
          <p:nvPr/>
        </p:nvSpPr>
        <p:spPr>
          <a:xfrm>
            <a:off x="3587852" y="1475362"/>
            <a:ext cx="218842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2400" b="1" dirty="0" smtClean="0">
                <a:ln w="50800">
                  <a:noFill/>
                </a:ln>
                <a:solidFill>
                  <a:srgbClr val="FF0000"/>
                </a:solidFill>
              </a:rPr>
              <a:t>ЛОМ </a:t>
            </a:r>
            <a:r>
              <a:rPr lang="en-US" sz="3600" b="1" dirty="0" smtClean="0">
                <a:ln w="50800">
                  <a:noFill/>
                </a:ln>
                <a:solidFill>
                  <a:srgbClr val="000000"/>
                </a:solidFill>
                <a:sym typeface="Wingdings" pitchFamily="2" charset="2"/>
              </a:rPr>
              <a:t></a:t>
            </a:r>
            <a:r>
              <a:rPr lang="uk-UA" sz="2400" b="1" dirty="0" smtClean="0">
                <a:ln w="50800">
                  <a:noFill/>
                </a:ln>
                <a:solidFill>
                  <a:srgbClr val="FF0000"/>
                </a:solidFill>
              </a:rPr>
              <a:t> </a:t>
            </a:r>
            <a:r>
              <a:rPr lang="uk-UA" sz="2400" b="1" dirty="0">
                <a:ln w="50800">
                  <a:noFill/>
                </a:ln>
                <a:solidFill>
                  <a:srgbClr val="FF0000"/>
                </a:solidFill>
              </a:rPr>
              <a:t>LAN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67540"/>
            <a:ext cx="7061537" cy="404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1"/>
          <p:cNvGrpSpPr>
            <a:grpSpLocks/>
          </p:cNvGrpSpPr>
          <p:nvPr/>
        </p:nvGrpSpPr>
        <p:grpSpPr bwMode="auto">
          <a:xfrm>
            <a:off x="3080697" y="1136540"/>
            <a:ext cx="2998788" cy="1601788"/>
            <a:chOff x="1997" y="1314"/>
            <a:chExt cx="1889" cy="1009"/>
          </a:xfrm>
        </p:grpSpPr>
        <p:grpSp>
          <p:nvGrpSpPr>
            <p:cNvPr id="15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20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6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12" name="Freeform 8"/>
          <p:cNvSpPr>
            <a:spLocks/>
          </p:cNvSpPr>
          <p:nvPr/>
        </p:nvSpPr>
        <p:spPr bwMode="gray">
          <a:xfrm>
            <a:off x="1403648" y="1326125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Freeform 10"/>
          <p:cNvSpPr>
            <a:spLocks/>
          </p:cNvSpPr>
          <p:nvPr/>
        </p:nvSpPr>
        <p:spPr bwMode="gray">
          <a:xfrm flipH="1">
            <a:off x="6444208" y="1238853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469532" y="1409827"/>
            <a:ext cx="218842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2400" b="1" dirty="0" smtClean="0">
                <a:ln w="50800">
                  <a:noFill/>
                </a:ln>
                <a:solidFill>
                  <a:srgbClr val="FF0000"/>
                </a:solidFill>
              </a:rPr>
              <a:t>ЛОМ </a:t>
            </a:r>
            <a:r>
              <a:rPr lang="en-US" sz="3600" b="1" dirty="0" smtClean="0">
                <a:ln w="50800">
                  <a:noFill/>
                </a:ln>
                <a:solidFill>
                  <a:srgbClr val="000000"/>
                </a:solidFill>
                <a:sym typeface="Wingdings" pitchFamily="2" charset="2"/>
              </a:rPr>
              <a:t></a:t>
            </a:r>
            <a:r>
              <a:rPr lang="uk-UA" sz="2400" b="1" dirty="0" smtClean="0">
                <a:ln w="50800">
                  <a:noFill/>
                </a:ln>
                <a:solidFill>
                  <a:srgbClr val="FF0000"/>
                </a:solidFill>
              </a:rPr>
              <a:t> </a:t>
            </a:r>
            <a:r>
              <a:rPr lang="uk-UA" sz="2400" b="1" dirty="0">
                <a:ln w="50800">
                  <a:noFill/>
                </a:ln>
                <a:solidFill>
                  <a:srgbClr val="FF0000"/>
                </a:solidFill>
              </a:rPr>
              <a:t>LAN</a:t>
            </a:r>
          </a:p>
        </p:txBody>
      </p:sp>
    </p:spTree>
    <p:extLst>
      <p:ext uri="{BB962C8B-B14F-4D97-AF65-F5344CB8AC3E}">
        <p14:creationId xmlns:p14="http://schemas.microsoft.com/office/powerpoint/2010/main" val="201992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абличка 3"/>
          <p:cNvSpPr/>
          <p:nvPr/>
        </p:nvSpPr>
        <p:spPr>
          <a:xfrm>
            <a:off x="111116" y="1246102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36629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6" name="Picture 60" descr="3D_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4968552" cy="608112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275" endPos="40000" dist="1016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Доступ до </a:t>
            </a:r>
            <a:r>
              <a:rPr lang="uk-UA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мережі</a:t>
            </a:r>
            <a:endParaRPr lang="uk-UA" b="1" dirty="0">
              <a:solidFill>
                <a:srgbClr val="000066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7980" y="1555367"/>
            <a:ext cx="5592492" cy="11019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8000" tIns="36000" rIns="108000" bIns="36000" rtlCol="0">
            <a:spAutoFit/>
          </a:bodyPr>
          <a:lstStyle/>
          <a:p>
            <a:pPr algn="just"/>
            <a:r>
              <a:rPr lang="uk-UA" sz="2000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Виконати </a:t>
            </a:r>
            <a:r>
              <a:rPr lang="uk-UA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Пуск =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&gt;</a:t>
            </a:r>
            <a:r>
              <a:rPr lang="uk-UA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Мережне оточення </a:t>
            </a:r>
            <a:r>
              <a:rPr lang="uk-UA" sz="2000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або двічі клацнути на значку </a:t>
            </a:r>
            <a:r>
              <a:rPr lang="uk-UA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Мережне оточення </a:t>
            </a:r>
            <a:r>
              <a:rPr lang="uk-UA" sz="2000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2000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uk-UA" sz="2000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на Робочому столі.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5" y="1412776"/>
            <a:ext cx="2950395" cy="3865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80928"/>
            <a:ext cx="3533775" cy="277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BF8F5"/>
              </a:clrFrom>
              <a:clrTo>
                <a:srgbClr val="FBF8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926811" y="1927769"/>
            <a:ext cx="386549" cy="357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839464" y="4653137"/>
            <a:ext cx="1563319" cy="36004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39652" y="5085184"/>
            <a:ext cx="6264697" cy="165618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0" name="TextBox 9"/>
          <p:cNvSpPr txBox="1"/>
          <p:nvPr/>
        </p:nvSpPr>
        <p:spPr>
          <a:xfrm>
            <a:off x="3227980" y="5302384"/>
            <a:ext cx="5332204" cy="144251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8000" tIns="36000" rIns="108000" bIns="36000" rtlCol="0">
            <a:spAutoFit/>
          </a:bodyPr>
          <a:lstStyle/>
          <a:p>
            <a:pPr algn="just"/>
            <a:r>
              <a:rPr lang="uk-UA" sz="2000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Вибрати команду </a:t>
            </a:r>
            <a:r>
              <a:rPr lang="uk-UA" sz="20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Показати комп'ютери робочої групи </a:t>
            </a:r>
            <a:r>
              <a:rPr lang="uk-UA" sz="2000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в списку Мережні завдання у лівій частині вікна Мережне оточення, що відкрилося.</a:t>
            </a:r>
            <a:endParaRPr lang="ru-RU" sz="2000" dirty="0" smtClean="0">
              <a:solidFill>
                <a:schemeClr val="accent5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98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143508" y="1246102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6264696" cy="608112"/>
          </a:xfrm>
          <a:prstGeom prst="round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  <a:reflection blurRad="6350" stA="50000" endA="275" endPos="40000" dist="1016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Навігація локальною мережею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36629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8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" y="2458406"/>
            <a:ext cx="7523163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с одним вырезанным скругленным углом 1"/>
          <p:cNvSpPr/>
          <p:nvPr/>
        </p:nvSpPr>
        <p:spPr>
          <a:xfrm>
            <a:off x="1205789" y="1246102"/>
            <a:ext cx="6678579" cy="1129308"/>
          </a:xfrm>
          <a:prstGeom prst="snipRound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Перегляд списків </a:t>
            </a:r>
            <a:r>
              <a:rPr lang="uk-UA" sz="2000" b="1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папок та файлів, що знахо­дяться на віддалених комп’ютерах, називають </a:t>
            </a:r>
            <a:r>
              <a:rPr lang="uk-UA" sz="2000" b="1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uk-UA" sz="2000" b="1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uk-UA" sz="2400" b="1" i="1" dirty="0" smtClean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навігацією </a:t>
            </a:r>
            <a:r>
              <a:rPr lang="uk-UA" sz="2400" b="1" i="1" dirty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локальною мережею.</a:t>
            </a:r>
            <a:endParaRPr lang="uk-UA" sz="2000" b="1" dirty="0">
              <a:solidFill>
                <a:srgbClr val="020A53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4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39652" y="5085184"/>
            <a:ext cx="6264697" cy="165618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175727" y="5661248"/>
            <a:ext cx="6678579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Копіювання, перейменування, створення, відкривання та видалення файлів і папок у доступних папках віддаленого комп’ютера виконується так само, як на локальному комп’ютері. </a:t>
            </a:r>
          </a:p>
        </p:txBody>
      </p:sp>
    </p:spTree>
    <p:extLst>
      <p:ext uri="{BB962C8B-B14F-4D97-AF65-F5344CB8AC3E}">
        <p14:creationId xmlns:p14="http://schemas.microsoft.com/office/powerpoint/2010/main" val="316097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Табличка 39"/>
          <p:cNvSpPr/>
          <p:nvPr/>
        </p:nvSpPr>
        <p:spPr>
          <a:xfrm>
            <a:off x="12439" y="1191632"/>
            <a:ext cx="9004492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0669" name="AutoShape 13"/>
          <p:cNvSpPr>
            <a:spLocks noChangeArrowheads="1"/>
          </p:cNvSpPr>
          <p:nvPr/>
        </p:nvSpPr>
        <p:spPr bwMode="gray">
          <a:xfrm>
            <a:off x="5719836" y="4935308"/>
            <a:ext cx="3197227" cy="1078113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670" name="AutoShape 14"/>
          <p:cNvSpPr>
            <a:spLocks noChangeArrowheads="1"/>
          </p:cNvSpPr>
          <p:nvPr/>
        </p:nvSpPr>
        <p:spPr bwMode="gray">
          <a:xfrm>
            <a:off x="136629" y="3412101"/>
            <a:ext cx="2790147" cy="1119188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671" name="AutoShape 15"/>
          <p:cNvSpPr>
            <a:spLocks noChangeArrowheads="1"/>
          </p:cNvSpPr>
          <p:nvPr/>
        </p:nvSpPr>
        <p:spPr bwMode="gray">
          <a:xfrm>
            <a:off x="157709" y="2286000"/>
            <a:ext cx="26866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673" name="AutoShape 17"/>
          <p:cNvSpPr>
            <a:spLocks noChangeArrowheads="1"/>
          </p:cNvSpPr>
          <p:nvPr/>
        </p:nvSpPr>
        <p:spPr bwMode="gray">
          <a:xfrm>
            <a:off x="157709" y="4804554"/>
            <a:ext cx="3279301" cy="12903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674" name="AutoShape 18"/>
          <p:cNvSpPr>
            <a:spLocks noChangeArrowheads="1"/>
          </p:cNvSpPr>
          <p:nvPr/>
        </p:nvSpPr>
        <p:spPr bwMode="gray">
          <a:xfrm>
            <a:off x="6318985" y="3386336"/>
            <a:ext cx="2731482" cy="10832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AutoShape 16"/>
          <p:cNvSpPr>
            <a:spLocks noChangeArrowheads="1"/>
          </p:cNvSpPr>
          <p:nvPr/>
        </p:nvSpPr>
        <p:spPr bwMode="gray">
          <a:xfrm>
            <a:off x="6318985" y="-69258"/>
            <a:ext cx="2435423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1" name="Группа 40"/>
          <p:cNvGrpSpPr/>
          <p:nvPr/>
        </p:nvGrpSpPr>
        <p:grpSpPr>
          <a:xfrm>
            <a:off x="136629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42" name="Picture 60" descr="3D_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4" name="Стрелка вправо с вырезом 3"/>
          <p:cNvSpPr/>
          <p:nvPr/>
        </p:nvSpPr>
        <p:spPr>
          <a:xfrm rot="5400000">
            <a:off x="1264798" y="1823086"/>
            <a:ext cx="357188" cy="378721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Стрелка вправо с вырезом 44"/>
          <p:cNvSpPr/>
          <p:nvPr/>
        </p:nvSpPr>
        <p:spPr>
          <a:xfrm rot="16200000">
            <a:off x="7433838" y="2832663"/>
            <a:ext cx="357188" cy="378721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70683" name="Group 27"/>
          <p:cNvGrpSpPr>
            <a:grpSpLocks/>
          </p:cNvGrpSpPr>
          <p:nvPr/>
        </p:nvGrpSpPr>
        <p:grpSpPr bwMode="auto">
          <a:xfrm>
            <a:off x="2985379" y="2549687"/>
            <a:ext cx="3197226" cy="2865438"/>
            <a:chOff x="1824" y="1281"/>
            <a:chExt cx="2014" cy="1805"/>
          </a:xfrm>
        </p:grpSpPr>
        <p:sp>
          <p:nvSpPr>
            <p:cNvPr id="70660" name="AutoShape 4"/>
            <p:cNvSpPr>
              <a:spLocks noChangeArrowheads="1"/>
            </p:cNvSpPr>
            <p:nvPr/>
          </p:nvSpPr>
          <p:spPr bwMode="gray">
            <a:xfrm rot="16200000" flipH="1">
              <a:off x="1772" y="2000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1" name="AutoShape 5"/>
            <p:cNvSpPr>
              <a:spLocks noChangeArrowheads="1"/>
            </p:cNvSpPr>
            <p:nvPr/>
          </p:nvSpPr>
          <p:spPr bwMode="gray">
            <a:xfrm rot="5400000" flipH="1">
              <a:off x="3580" y="1966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2" name="AutoShape 6"/>
            <p:cNvSpPr>
              <a:spLocks noChangeArrowheads="1"/>
            </p:cNvSpPr>
            <p:nvPr/>
          </p:nvSpPr>
          <p:spPr bwMode="gray">
            <a:xfrm rot="10800000" flipH="1">
              <a:off x="2677" y="288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3" name="Oval 7"/>
            <p:cNvSpPr>
              <a:spLocks noChangeArrowheads="1"/>
            </p:cNvSpPr>
            <p:nvPr/>
          </p:nvSpPr>
          <p:spPr bwMode="gray">
            <a:xfrm>
              <a:off x="2030" y="1296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857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4" name="Oval 8"/>
            <p:cNvSpPr>
              <a:spLocks noChangeArrowheads="1"/>
            </p:cNvSpPr>
            <p:nvPr/>
          </p:nvSpPr>
          <p:spPr bwMode="gray">
            <a:xfrm>
              <a:off x="2150" y="128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5" name="Oval 9"/>
            <p:cNvSpPr>
              <a:spLocks noChangeArrowheads="1"/>
            </p:cNvSpPr>
            <p:nvPr/>
          </p:nvSpPr>
          <p:spPr bwMode="gray">
            <a:xfrm>
              <a:off x="2206" y="1472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666" name="Oval 10"/>
            <p:cNvSpPr>
              <a:spLocks noChangeArrowheads="1"/>
            </p:cNvSpPr>
            <p:nvPr/>
          </p:nvSpPr>
          <p:spPr bwMode="gray">
            <a:xfrm>
              <a:off x="2206" y="1472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667" name="Oval 11"/>
            <p:cNvSpPr>
              <a:spLocks noChangeArrowheads="1"/>
            </p:cNvSpPr>
            <p:nvPr/>
          </p:nvSpPr>
          <p:spPr bwMode="gray">
            <a:xfrm>
              <a:off x="2289" y="1555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0668" name="Oval 12"/>
            <p:cNvSpPr>
              <a:spLocks noChangeArrowheads="1"/>
            </p:cNvSpPr>
            <p:nvPr/>
          </p:nvSpPr>
          <p:spPr bwMode="gray">
            <a:xfrm>
              <a:off x="2289" y="1555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49" name="Скругленный прямоугольник 4"/>
          <p:cNvSpPr/>
          <p:nvPr/>
        </p:nvSpPr>
        <p:spPr>
          <a:xfrm>
            <a:off x="796123" y="2522700"/>
            <a:ext cx="1591938" cy="2527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b="1" kern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Початок</a:t>
            </a:r>
            <a:endParaRPr lang="ru-RU" b="1" kern="12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88061" y="3756515"/>
            <a:ext cx="2208061" cy="6268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kern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Відкрити вікно </a:t>
            </a:r>
            <a:r>
              <a:rPr lang="uk-UA" b="1" kern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Мережне оточення</a:t>
            </a:r>
            <a:endParaRPr lang="ru-RU" b="1" kern="12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660678" y="3710821"/>
            <a:ext cx="2282229" cy="6448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1600" b="1" kern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Відкрити вікно папки на віддаленому комп’ютері </a:t>
            </a:r>
            <a:endParaRPr lang="ru-RU" sz="1600" b="1" kern="12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" name="Стрелка вправо с вырезом 61"/>
          <p:cNvSpPr/>
          <p:nvPr/>
        </p:nvSpPr>
        <p:spPr>
          <a:xfrm rot="5400000">
            <a:off x="1664450" y="3044147"/>
            <a:ext cx="357188" cy="378721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Стрелка вправо с вырезом 62"/>
          <p:cNvSpPr/>
          <p:nvPr/>
        </p:nvSpPr>
        <p:spPr>
          <a:xfrm rot="5400000">
            <a:off x="1851399" y="4567354"/>
            <a:ext cx="357188" cy="378721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Стрелка вправо с вырезом 63"/>
          <p:cNvSpPr/>
          <p:nvPr/>
        </p:nvSpPr>
        <p:spPr>
          <a:xfrm>
            <a:off x="4067944" y="5659554"/>
            <a:ext cx="1392577" cy="378721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8" name="AutoShape 15"/>
          <p:cNvSpPr>
            <a:spLocks noChangeArrowheads="1"/>
          </p:cNvSpPr>
          <p:nvPr/>
        </p:nvSpPr>
        <p:spPr bwMode="gray">
          <a:xfrm>
            <a:off x="6275913" y="2191041"/>
            <a:ext cx="26866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" name="Скругленный прямоугольник 4"/>
          <p:cNvSpPr/>
          <p:nvPr/>
        </p:nvSpPr>
        <p:spPr>
          <a:xfrm>
            <a:off x="6942531" y="2464401"/>
            <a:ext cx="1591938" cy="2527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b="1" kern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Кінець</a:t>
            </a:r>
            <a:endParaRPr lang="ru-RU" b="1" kern="12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3" name="Стрелка вправо с вырезом 72"/>
          <p:cNvSpPr/>
          <p:nvPr/>
        </p:nvSpPr>
        <p:spPr>
          <a:xfrm rot="16200000">
            <a:off x="6826237" y="4487625"/>
            <a:ext cx="357188" cy="378721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4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6264696" cy="608112"/>
          </a:xfrm>
          <a:prstGeom prst="round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  <a:reflection blurRad="6350" stA="50000" endA="275" endPos="40000" dist="1016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Навігація локальною мережею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BF8F5"/>
              </a:clrFrom>
              <a:clrTo>
                <a:srgbClr val="FBF8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20113" y="3843478"/>
            <a:ext cx="386549" cy="357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57" y="4989675"/>
            <a:ext cx="1552575" cy="29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797" y="5315514"/>
            <a:ext cx="390525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537" y="2843582"/>
            <a:ext cx="2254191" cy="20917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631" y="1191632"/>
            <a:ext cx="4863672" cy="119247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39652" y="5085184"/>
            <a:ext cx="6264697" cy="165618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5" name="Прямоугольник 54"/>
          <p:cNvSpPr/>
          <p:nvPr/>
        </p:nvSpPr>
        <p:spPr>
          <a:xfrm>
            <a:off x="413388" y="5186898"/>
            <a:ext cx="2859315" cy="7423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1600" b="1" kern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Відобразити список імен комп’ютерів мережі</a:t>
            </a:r>
            <a:endParaRPr lang="ru-RU" sz="1600" b="1" kern="12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047952" y="5259994"/>
            <a:ext cx="2750237" cy="6956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1600" b="1" kern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Відкрити список імен папок віддаленого комп’ютера </a:t>
            </a:r>
            <a:endParaRPr lang="ru-RU" sz="1600" b="1" kern="12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7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6264696" cy="608112"/>
          </a:xfrm>
          <a:prstGeom prst="round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  <a:reflection blurRad="6350" stA="50000" endA="275" endPos="40000" dist="1016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Шлях до </a:t>
            </a:r>
            <a:r>
              <a:rPr lang="uk-UA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ресурсів</a:t>
            </a:r>
            <a:endParaRPr lang="uk-UA" b="1" dirty="0">
              <a:solidFill>
                <a:schemeClr val="bg1">
                  <a:lumMod val="50000"/>
                </a:schemeClr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Табличка 4"/>
          <p:cNvSpPr/>
          <p:nvPr/>
        </p:nvSpPr>
        <p:spPr>
          <a:xfrm>
            <a:off x="69754" y="1191632"/>
            <a:ext cx="9004492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6" name="Группа 5"/>
          <p:cNvGrpSpPr/>
          <p:nvPr/>
        </p:nvGrpSpPr>
        <p:grpSpPr>
          <a:xfrm>
            <a:off x="228838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7" name="Picture 60" descr="3D_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1248779" y="1412775"/>
            <a:ext cx="6984776" cy="1946731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Шлях до ресурсів, розміщених на інших комп’ютерах мережі, записується </a:t>
            </a:r>
            <a:r>
              <a:rPr lang="uk-UA" sz="20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інакше</a:t>
            </a:r>
            <a:r>
              <a:rPr lang="uk-UA" sz="20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 ніж шлях до папок і файлів на локальному комп’ютері: на початку шляху замість імені диска і символа двокрапки записують дві зворотні </a:t>
            </a:r>
            <a:r>
              <a:rPr lang="uk-UA" sz="20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риски (\\) та ім’я комп’ютера.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7046" y="3927936"/>
            <a:ext cx="1872746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Наприклад</a:t>
            </a:r>
            <a:r>
              <a:rPr lang="uk-UA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uk-UA" sz="2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3645024"/>
            <a:ext cx="5220072" cy="1323439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Запис </a:t>
            </a:r>
            <a:r>
              <a:rPr lang="uk-UA" sz="2000" b="1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\\</a:t>
            </a:r>
            <a:r>
              <a:rPr lang="en-US" sz="2000" b="1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Admin</a:t>
            </a:r>
            <a:r>
              <a:rPr lang="uk-UA" sz="2000" b="1" dirty="0" err="1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\Canon</a:t>
            </a:r>
            <a:r>
              <a:rPr lang="uk-UA" sz="2000" b="1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може бути шляхом до папки </a:t>
            </a:r>
            <a:r>
              <a:rPr lang="uk-UA" sz="2000" i="1" dirty="0" err="1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Canon</a:t>
            </a:r>
            <a:r>
              <a:rPr lang="uk-UA" sz="2000" i="1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uk-UA" sz="2000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розташованої на комп’ютері </a:t>
            </a:r>
            <a:r>
              <a:rPr lang="en-US" sz="2000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Admin</a:t>
            </a:r>
            <a:r>
              <a:rPr lang="uk-UA" sz="2000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uk-UA" sz="2000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або до принтера </a:t>
            </a:r>
            <a:r>
              <a:rPr lang="uk-UA" sz="2000" i="1" dirty="0" err="1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Canon</a:t>
            </a:r>
            <a:r>
              <a:rPr lang="uk-UA" sz="2000" i="1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uk-UA" sz="2000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під’єднаного до цього комп’ютера</a:t>
            </a:r>
            <a:r>
              <a:rPr lang="uk-UA" sz="2000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uk-UA" dirty="0">
              <a:solidFill>
                <a:schemeClr val="tx1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18" y="4389601"/>
            <a:ext cx="2254191" cy="20917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9652" y="5085184"/>
            <a:ext cx="6264697" cy="165618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392534" y="5085184"/>
            <a:ext cx="4635850" cy="1015663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\\</a:t>
            </a:r>
            <a:r>
              <a:rPr lang="en-US" sz="2000" b="1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Komp_04</a:t>
            </a:r>
            <a:r>
              <a:rPr lang="uk-UA" sz="2000" b="1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\</a:t>
            </a:r>
            <a:r>
              <a:rPr lang="en-US" sz="2000" b="1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D </a:t>
            </a:r>
            <a:r>
              <a:rPr lang="uk-UA" sz="2000" b="1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може бути шляхом до </a:t>
            </a:r>
            <a:r>
              <a:rPr lang="uk-UA" sz="2000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диска </a:t>
            </a:r>
            <a:r>
              <a:rPr lang="en-US" sz="2000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uk-UA" sz="2000" i="1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uk-UA" sz="2000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 err="1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розташован</a:t>
            </a:r>
            <a:r>
              <a:rPr lang="en-US" sz="2000" dirty="0" err="1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bq</a:t>
            </a:r>
            <a:r>
              <a:rPr lang="uk-UA" sz="2000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на комп’ютері </a:t>
            </a:r>
            <a:r>
              <a:rPr lang="en-US" sz="2000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Komp_04 </a:t>
            </a:r>
            <a:endParaRPr lang="uk-UA" dirty="0">
              <a:solidFill>
                <a:schemeClr val="tx1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Нижний колонтитул 1"/>
          <p:cNvSpPr txBox="1">
            <a:spLocks/>
          </p:cNvSpPr>
          <p:nvPr/>
        </p:nvSpPr>
        <p:spPr>
          <a:xfrm>
            <a:off x="3063602" y="6376792"/>
            <a:ext cx="28956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700" dirty="0" smtClean="0">
                <a:solidFill>
                  <a:schemeClr val="tx2">
                    <a:lumMod val="65000"/>
                  </a:schemeClr>
                </a:solidFill>
              </a:rPr>
              <a:t>Чашук О.Ф., </a:t>
            </a:r>
            <a:r>
              <a:rPr lang="ru-RU" sz="700" dirty="0" err="1" smtClean="0">
                <a:solidFill>
                  <a:schemeClr val="tx2">
                    <a:lumMod val="65000"/>
                  </a:schemeClr>
                </a:solidFill>
              </a:rPr>
              <a:t>вчитель</a:t>
            </a:r>
            <a:r>
              <a:rPr lang="ru-RU" sz="700" dirty="0" smtClean="0">
                <a:solidFill>
                  <a:schemeClr val="tx2">
                    <a:lumMod val="65000"/>
                  </a:schemeClr>
                </a:solidFill>
              </a:rPr>
              <a:t> </a:t>
            </a:r>
            <a:r>
              <a:rPr lang="ru-RU" sz="700" dirty="0" err="1" smtClean="0">
                <a:solidFill>
                  <a:schemeClr val="tx2">
                    <a:lumMod val="65000"/>
                  </a:schemeClr>
                </a:solidFill>
              </a:rPr>
              <a:t>інформатики</a:t>
            </a:r>
            <a:r>
              <a:rPr lang="ru-RU" sz="700" dirty="0" smtClean="0">
                <a:solidFill>
                  <a:schemeClr val="tx2">
                    <a:lumMod val="65000"/>
                  </a:schemeClr>
                </a:solidFill>
              </a:rPr>
              <a:t> ЗОШ№23, </a:t>
            </a:r>
            <a:r>
              <a:rPr lang="ru-RU" sz="700" dirty="0" err="1" smtClean="0">
                <a:solidFill>
                  <a:schemeClr val="tx2">
                    <a:lumMod val="65000"/>
                  </a:schemeClr>
                </a:solidFill>
              </a:rPr>
              <a:t>Луцьк</a:t>
            </a:r>
            <a:endParaRPr lang="ru-RU" sz="700" dirty="0">
              <a:solidFill>
                <a:schemeClr val="tx2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92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516" y="209204"/>
            <a:ext cx="8229600" cy="1143000"/>
          </a:xfrm>
        </p:spPr>
        <p:txBody>
          <a:bodyPr/>
          <a:lstStyle/>
          <a:p>
            <a:pPr algn="ctr"/>
            <a:r>
              <a:rPr lang="uk-UA" b="1" dirty="0"/>
              <a:t>Домашнє завдання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323" y="2147316"/>
            <a:ext cx="2674568" cy="3067395"/>
          </a:xfrm>
          <a:prstGeom prst="rect">
            <a:avLst/>
          </a:prstGeom>
        </p:spPr>
      </p:pic>
      <p:sp>
        <p:nvSpPr>
          <p:cNvPr id="6" name="Місце для вмісту 2"/>
          <p:cNvSpPr txBox="1">
            <a:spLocks/>
          </p:cNvSpPr>
          <p:nvPr/>
        </p:nvSpPr>
        <p:spPr>
          <a:xfrm>
            <a:off x="409159" y="1789773"/>
            <a:ext cx="5985164" cy="4752528"/>
          </a:xfrm>
          <a:prstGeom prst="foldedCorner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2438" indent="-452438">
              <a:buFont typeface="Wingdings" panose="05000000000000000000" pitchFamily="2" charset="2"/>
              <a:buChar char="q"/>
            </a:pPr>
            <a:endParaRPr lang="uk-UA" sz="3600" b="1" dirty="0" smtClean="0">
              <a:solidFill>
                <a:srgbClr val="C00000"/>
              </a:solidFill>
            </a:endParaRPr>
          </a:p>
          <a:p>
            <a:pPr marL="452438" indent="-452438" algn="ctr">
              <a:buFont typeface="Wingdings" panose="05000000000000000000" pitchFamily="2" charset="2"/>
              <a:buChar char="q"/>
            </a:pPr>
            <a:r>
              <a:rPr lang="uk-UA" sz="3600" b="1" dirty="0" smtClean="0">
                <a:solidFill>
                  <a:srgbClr val="C00000"/>
                </a:solidFill>
              </a:rPr>
              <a:t>Читати  § 27</a:t>
            </a:r>
            <a:endParaRPr lang="en-US" sz="3600" b="1" dirty="0" smtClean="0">
              <a:solidFill>
                <a:srgbClr val="C00000"/>
              </a:solidFill>
            </a:endParaRPr>
          </a:p>
          <a:p>
            <a:pPr marL="0" indent="0" algn="ctr">
              <a:buFont typeface="Wingdings" panose="05000000000000000000" pitchFamily="2" charset="2"/>
              <a:buChar char="q"/>
            </a:pPr>
            <a:r>
              <a:rPr lang="uk-UA" sz="2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Опрацювати контрольні запитання з рубрик </a:t>
            </a:r>
          </a:p>
          <a:p>
            <a:pPr marL="0" indent="0" algn="ctr">
              <a:buNone/>
            </a:pPr>
            <a:r>
              <a:rPr lang="uk-UA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«Обговорюємо» </a:t>
            </a:r>
          </a:p>
          <a:p>
            <a:pPr marL="0" indent="0" algn="ctr">
              <a:buNone/>
            </a:pPr>
            <a:r>
              <a:rPr lang="uk-UA" sz="2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та </a:t>
            </a:r>
          </a:p>
          <a:p>
            <a:pPr marL="0" indent="0" algn="ctr">
              <a:buNone/>
            </a:pPr>
            <a:r>
              <a:rPr lang="uk-UA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«Оціни свої знання»</a:t>
            </a:r>
          </a:p>
          <a:p>
            <a:pPr marL="441325" indent="-441325" algn="ctr">
              <a:buFont typeface="Wingdings" pitchFamily="2" charset="2"/>
              <a:buChar char="q"/>
            </a:pPr>
            <a:r>
              <a:rPr lang="uk-UA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Заповнити «СЛОВНИЧОК»</a:t>
            </a:r>
          </a:p>
          <a:p>
            <a:pPr marL="0" indent="0" algn="ctr">
              <a:buNone/>
            </a:pPr>
            <a:endParaRPr lang="uk-UA" sz="3600" b="1" dirty="0">
              <a:solidFill>
                <a:srgbClr val="002060"/>
              </a:solidFill>
            </a:endParaRPr>
          </a:p>
          <a:p>
            <a:pPr marL="452438" indent="-452438">
              <a:buFont typeface="Wingdings" panose="05000000000000000000" pitchFamily="2" charset="2"/>
              <a:buChar char="q"/>
            </a:pPr>
            <a:endParaRPr lang="uk-UA" sz="3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uk-UA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uk-UA" sz="3600" b="1" dirty="0" smtClean="0">
              <a:solidFill>
                <a:srgbClr val="00206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471" y="1337690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136629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11" name="Picture 60" descr="3D_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</p:spTree>
    <p:extLst>
      <p:ext uri="{BB962C8B-B14F-4D97-AF65-F5344CB8AC3E}">
        <p14:creationId xmlns:p14="http://schemas.microsoft.com/office/powerpoint/2010/main" val="30320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абличка 11"/>
          <p:cNvSpPr/>
          <p:nvPr/>
        </p:nvSpPr>
        <p:spPr>
          <a:xfrm>
            <a:off x="143508" y="1246102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290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5300663"/>
            <a:ext cx="1562100" cy="15621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1763688" y="3653"/>
            <a:ext cx="5400600" cy="563563"/>
          </a:xfrm>
          <a:prstGeom prst="round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uk-UA" dirty="0" smtClean="0">
                <a:solidFill>
                  <a:srgbClr val="002060"/>
                </a:solidFill>
              </a:rPr>
              <a:t>Розгадай ребус</a:t>
            </a:r>
            <a:endParaRPr lang="uk-UA" dirty="0">
              <a:solidFill>
                <a:srgbClr val="002060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36629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14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62846"/>
            <a:ext cx="7632848" cy="2925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024" y="1412776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2278" y="4906432"/>
            <a:ext cx="6264697" cy="165618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9" name="TextBox 8"/>
          <p:cNvSpPr txBox="1"/>
          <p:nvPr/>
        </p:nvSpPr>
        <p:spPr>
          <a:xfrm>
            <a:off x="1536254" y="5223746"/>
            <a:ext cx="6071492" cy="102155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5400" b="1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НАВІГАЦІЯ</a:t>
            </a:r>
            <a:endParaRPr lang="uk-UA" sz="5400" b="1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2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абличка 27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7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652" y="5085184"/>
            <a:ext cx="6264697" cy="165618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7587" name="AutoShape 3"/>
          <p:cNvSpPr>
            <a:spLocks noChangeArrowheads="1"/>
          </p:cNvSpPr>
          <p:nvPr/>
        </p:nvSpPr>
        <p:spPr bwMode="auto">
          <a:xfrm>
            <a:off x="5562600" y="3352800"/>
            <a:ext cx="2286000" cy="2667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5750833" y="3897767"/>
            <a:ext cx="2057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uk-UA" sz="2000" b="1" dirty="0" smtClean="0">
                <a:solidFill>
                  <a:srgbClr val="000000"/>
                </a:solidFill>
              </a:rPr>
              <a:t>Не втрачайте </a:t>
            </a:r>
            <a:r>
              <a:rPr lang="uk-UA" sz="2000" b="1" dirty="0">
                <a:solidFill>
                  <a:srgbClr val="000000"/>
                </a:solidFill>
              </a:rPr>
              <a:t>ш</a:t>
            </a:r>
            <a:r>
              <a:rPr lang="uk-UA" sz="2000" b="1" dirty="0" smtClean="0">
                <a:solidFill>
                  <a:srgbClr val="000000"/>
                </a:solidFill>
              </a:rPr>
              <a:t>анс допомоги товариша!!!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1143000" y="3352800"/>
            <a:ext cx="2286000" cy="2667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1096170" y="3716804"/>
            <a:ext cx="21551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400" b="1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Відповідаємо </a:t>
            </a:r>
            <a:r>
              <a:rPr lang="uk-UA" sz="2400" b="1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по черзі, не встаючи зі своїх </a:t>
            </a:r>
            <a:r>
              <a:rPr lang="uk-UA" sz="2400" b="1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місць</a:t>
            </a:r>
            <a:endParaRPr lang="en-US" sz="1600" b="1" dirty="0">
              <a:solidFill>
                <a:schemeClr val="tx1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591" name="AutoShape 7"/>
          <p:cNvSpPr>
            <a:spLocks noChangeAspect="1" noChangeArrowheads="1" noTextEdit="1"/>
          </p:cNvSpPr>
          <p:nvPr/>
        </p:nvSpPr>
        <p:spPr bwMode="gray">
          <a:xfrm>
            <a:off x="3222625" y="3252788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2" name="Freeform 8"/>
          <p:cNvSpPr>
            <a:spLocks/>
          </p:cNvSpPr>
          <p:nvPr/>
        </p:nvSpPr>
        <p:spPr bwMode="gray">
          <a:xfrm>
            <a:off x="3222625" y="3255963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3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4" name="Freeform 10"/>
          <p:cNvSpPr>
            <a:spLocks/>
          </p:cNvSpPr>
          <p:nvPr/>
        </p:nvSpPr>
        <p:spPr bwMode="gray">
          <a:xfrm flipH="1">
            <a:off x="4875213" y="3255963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7595" name="Group 11"/>
          <p:cNvGrpSpPr>
            <a:grpSpLocks/>
          </p:cNvGrpSpPr>
          <p:nvPr/>
        </p:nvGrpSpPr>
        <p:grpSpPr bwMode="auto">
          <a:xfrm>
            <a:off x="3048000" y="1628775"/>
            <a:ext cx="2998788" cy="1601788"/>
            <a:chOff x="1997" y="1314"/>
            <a:chExt cx="1889" cy="1009"/>
          </a:xfrm>
        </p:grpSpPr>
        <p:grpSp>
          <p:nvGrpSpPr>
            <p:cNvPr id="67596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7597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598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7599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7600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7601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7602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67603" name="Text Box 19"/>
          <p:cNvSpPr txBox="1">
            <a:spLocks noChangeArrowheads="1"/>
          </p:cNvSpPr>
          <p:nvPr/>
        </p:nvSpPr>
        <p:spPr bwMode="auto">
          <a:xfrm>
            <a:off x="3316438" y="1636713"/>
            <a:ext cx="2303837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0" hangingPunct="0"/>
            <a:r>
              <a:rPr lang="uk-UA" sz="3200" b="1" i="1" dirty="0" smtClean="0">
                <a:ln w="50800"/>
                <a:solidFill>
                  <a:schemeClr val="accent5">
                    <a:lumMod val="10000"/>
                  </a:schemeClr>
                </a:solidFill>
              </a:rPr>
              <a:t>Гра</a:t>
            </a:r>
          </a:p>
          <a:p>
            <a:pPr algn="ctr" eaLnBrk="0" hangingPunct="0"/>
            <a:r>
              <a:rPr lang="uk-UA" sz="4000" b="1" i="1" dirty="0" smtClean="0">
                <a:ln w="50800"/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«</a:t>
            </a:r>
            <a:r>
              <a:rPr lang="uk-UA" sz="4000" b="1" i="1" spc="300" dirty="0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Допуск</a:t>
            </a:r>
            <a:r>
              <a:rPr lang="uk-UA" sz="4000" b="1" i="1" dirty="0" smtClean="0">
                <a:ln w="50800"/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</a:t>
            </a:r>
            <a:endParaRPr lang="en-US" sz="2400" b="1" dirty="0">
              <a:ln w="50800"/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4968552" cy="608112"/>
          </a:xfrm>
          <a:prstGeom prst="roundRect">
            <a:avLst/>
          </a:prstGeom>
          <a:ln>
            <a:noFill/>
          </a:ln>
          <a:effectLst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Комп'ютерні </a:t>
            </a:r>
            <a:r>
              <a:rPr lang="uk-UA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мережі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73840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23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555917"/>
            <a:ext cx="1021163" cy="1325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54" y="1509414"/>
            <a:ext cx="979934" cy="1324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48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абличка 10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856" y="345196"/>
            <a:ext cx="8229600" cy="900906"/>
          </a:xfrm>
        </p:spPr>
        <p:txBody>
          <a:bodyPr/>
          <a:lstStyle/>
          <a:p>
            <a:pPr eaLnBrk="1" hangingPunct="1"/>
            <a:r>
              <a:rPr lang="uk-UA" altLang="uk-UA" sz="3100" b="1" dirty="0" smtClean="0"/>
              <a:t>Працюємо за комп’ютером</a:t>
            </a:r>
          </a:p>
        </p:txBody>
      </p:sp>
      <p:pic>
        <p:nvPicPr>
          <p:cNvPr id="7" name="Picture 2" descr="http://reaction.org.ua/wp-content/themes/quiven/timthumb.php?src=http://reaction.org.ua/wp-content/uploads/2013/04/%D0%BA%D0%BE%D0%BC%D0%BF%D1%8E%D1%82%D0%B5%D1%80-%D1%8F%D0%BA-%D1%81%D0%B8%D0%B4%D1%96%D1%82%D0%B8.jpg&amp;w=627&amp;h=300&amp;zc=1&amp;q=100&amp;s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08150"/>
            <a:ext cx="8729663" cy="417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136629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9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12" name="Нижний колонтитул 1"/>
          <p:cNvSpPr txBox="1">
            <a:spLocks/>
          </p:cNvSpPr>
          <p:nvPr/>
        </p:nvSpPr>
        <p:spPr>
          <a:xfrm>
            <a:off x="3063602" y="6376792"/>
            <a:ext cx="28956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700" dirty="0" smtClean="0">
                <a:solidFill>
                  <a:schemeClr val="tx2">
                    <a:lumMod val="65000"/>
                  </a:schemeClr>
                </a:solidFill>
              </a:rPr>
              <a:t>Чашук О.Ф., </a:t>
            </a:r>
            <a:r>
              <a:rPr lang="ru-RU" sz="700" dirty="0" err="1" smtClean="0">
                <a:solidFill>
                  <a:schemeClr val="tx2">
                    <a:lumMod val="65000"/>
                  </a:schemeClr>
                </a:solidFill>
              </a:rPr>
              <a:t>вчитель</a:t>
            </a:r>
            <a:r>
              <a:rPr lang="ru-RU" sz="700" dirty="0" smtClean="0">
                <a:solidFill>
                  <a:schemeClr val="tx2">
                    <a:lumMod val="65000"/>
                  </a:schemeClr>
                </a:solidFill>
              </a:rPr>
              <a:t> </a:t>
            </a:r>
            <a:r>
              <a:rPr lang="ru-RU" sz="700" dirty="0" err="1" smtClean="0">
                <a:solidFill>
                  <a:schemeClr val="tx2">
                    <a:lumMod val="65000"/>
                  </a:schemeClr>
                </a:solidFill>
              </a:rPr>
              <a:t>інформатики</a:t>
            </a:r>
            <a:r>
              <a:rPr lang="ru-RU" sz="700" dirty="0" smtClean="0">
                <a:solidFill>
                  <a:schemeClr val="tx2">
                    <a:lumMod val="65000"/>
                  </a:schemeClr>
                </a:solidFill>
              </a:rPr>
              <a:t> ЗОШ№23, </a:t>
            </a:r>
            <a:r>
              <a:rPr lang="ru-RU" sz="700" dirty="0" err="1" smtClean="0">
                <a:solidFill>
                  <a:schemeClr val="tx2">
                    <a:lumMod val="65000"/>
                  </a:schemeClr>
                </a:solidFill>
              </a:rPr>
              <a:t>Луцьк</a:t>
            </a:r>
            <a:endParaRPr lang="ru-RU" sz="700" dirty="0">
              <a:solidFill>
                <a:schemeClr val="tx2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83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абличка 15"/>
          <p:cNvSpPr/>
          <p:nvPr/>
        </p:nvSpPr>
        <p:spPr>
          <a:xfrm>
            <a:off x="143508" y="1246102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547664" y="487433"/>
            <a:ext cx="6408712" cy="5950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uk-UA" altLang="uk-UA" sz="3600" b="1" dirty="0" smtClean="0">
                <a:solidFill>
                  <a:srgbClr val="002060"/>
                </a:solidFill>
                <a:latin typeface="+mn-lt"/>
              </a:rPr>
              <a:t>Робота з комп'ютером</a:t>
            </a:r>
          </a:p>
        </p:txBody>
      </p:sp>
      <p:sp>
        <p:nvSpPr>
          <p:cNvPr id="9" name="Загнутый угол 8"/>
          <p:cNvSpPr/>
          <p:nvPr/>
        </p:nvSpPr>
        <p:spPr>
          <a:xfrm>
            <a:off x="572790" y="2095293"/>
            <a:ext cx="8149263" cy="3820001"/>
          </a:xfrm>
          <a:prstGeom prst="foldedCorner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bliqueBottom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98638" indent="-1798638" defTabSz="250825">
              <a:spcAft>
                <a:spcPts val="1200"/>
              </a:spcAft>
            </a:pPr>
            <a:r>
              <a:rPr lang="uk-UA" sz="2800" b="1" spc="50" dirty="0">
                <a:ln w="11430"/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Вправа </a:t>
            </a:r>
            <a:r>
              <a:rPr lang="uk-UA" sz="2800" b="1" spc="50" dirty="0" smtClean="0">
                <a:ln w="11430"/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uk-UA" sz="2800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uk-UA" sz="2800" b="1" spc="50" dirty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uk-UA" sz="2800" b="1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Визначення та надання рівня доступу</a:t>
            </a:r>
          </a:p>
          <a:p>
            <a:pPr marL="1798638" indent="-1798638" defTabSz="250825">
              <a:spcAft>
                <a:spcPts val="1200"/>
              </a:spcAft>
            </a:pPr>
            <a:r>
              <a:rPr lang="uk-UA" sz="2800" b="1" spc="50" dirty="0">
                <a:ln w="11430"/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Вправа </a:t>
            </a:r>
            <a:r>
              <a:rPr lang="uk-UA" sz="2800" b="1" spc="50" dirty="0" smtClean="0">
                <a:ln w="1143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r>
              <a:rPr lang="uk-UA" sz="2800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uk-UA" sz="2800" b="1" spc="50" dirty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uk-UA" sz="2800" b="1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Переміщення зображень на інший комп'ютер мережі</a:t>
            </a:r>
          </a:p>
          <a:p>
            <a:pPr marL="1798638" indent="-1798638" defTabSz="250825">
              <a:spcAft>
                <a:spcPts val="1200"/>
              </a:spcAft>
            </a:pPr>
            <a:r>
              <a:rPr lang="uk-UA" sz="2800" b="1" spc="50" dirty="0">
                <a:ln w="11430"/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Вправа </a:t>
            </a:r>
            <a:r>
              <a:rPr lang="uk-UA" sz="2800" b="1" spc="50" dirty="0">
                <a:ln w="1143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</a:t>
            </a:r>
            <a:r>
              <a:rPr lang="uk-UA" sz="2800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uk-UA" sz="2800" b="1" spc="50" dirty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uk-UA" sz="2800" b="1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Перегляд текстових документів</a:t>
            </a:r>
          </a:p>
          <a:p>
            <a:pPr marL="1798638" indent="-1798638" defTabSz="250825">
              <a:spcAft>
                <a:spcPts val="1200"/>
              </a:spcAft>
            </a:pPr>
            <a:r>
              <a:rPr lang="uk-UA" sz="2800" b="1" spc="50" dirty="0">
                <a:ln w="11430"/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Вправа </a:t>
            </a:r>
            <a:r>
              <a:rPr lang="en-US" sz="2800" b="1" spc="50" dirty="0" smtClean="0">
                <a:ln w="1143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</a:t>
            </a:r>
            <a:r>
              <a:rPr lang="uk-UA" sz="2800" spc="50" dirty="0" smtClean="0">
                <a:ln w="1143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  <a:r>
              <a:rPr lang="uk-UA" sz="2800" b="1" spc="50" dirty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uk-UA" sz="2800" b="1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Керування доступом у локальній мережі</a:t>
            </a:r>
            <a:endParaRPr lang="uk-UA" sz="2800" b="1" spc="50" dirty="0">
              <a:ln w="11430"/>
              <a:solidFill>
                <a:schemeClr val="accent5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331640" y="1310470"/>
            <a:ext cx="2736304" cy="720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9pPr>
          </a:lstStyle>
          <a:p>
            <a:r>
              <a:rPr lang="uk-UA" sz="54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Діємо</a:t>
            </a:r>
            <a:endParaRPr lang="uk-UA" sz="5400" b="1" dirty="0">
              <a:solidFill>
                <a:schemeClr val="bg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5100" y="1700050"/>
            <a:ext cx="611412" cy="66560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136629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13" name="Picture 60" descr="3D_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590" y="1789259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 descr="http://gkuznetsova69.rusedu.net/gallery/2874/nepravilna_poz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40" y="5301208"/>
            <a:ext cx="1477288" cy="146995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39652" y="5085184"/>
            <a:ext cx="6264697" cy="1656184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58368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Табличка 54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4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652" y="5085184"/>
            <a:ext cx="6264697" cy="165618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3731" name="AutoShape 3"/>
          <p:cNvSpPr>
            <a:spLocks noChangeArrowheads="1"/>
          </p:cNvSpPr>
          <p:nvPr/>
        </p:nvSpPr>
        <p:spPr bwMode="gray">
          <a:xfrm>
            <a:off x="2916238" y="3001963"/>
            <a:ext cx="504825" cy="576262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732" name="AutoShape 4"/>
          <p:cNvSpPr>
            <a:spLocks noChangeArrowheads="1"/>
          </p:cNvSpPr>
          <p:nvPr/>
        </p:nvSpPr>
        <p:spPr bwMode="gray">
          <a:xfrm>
            <a:off x="5651500" y="3001963"/>
            <a:ext cx="504825" cy="576262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733" name="Oval 5"/>
          <p:cNvSpPr>
            <a:spLocks noChangeArrowheads="1"/>
          </p:cNvSpPr>
          <p:nvPr/>
        </p:nvSpPr>
        <p:spPr bwMode="gray">
          <a:xfrm>
            <a:off x="6227763" y="2209800"/>
            <a:ext cx="2160587" cy="21605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3734" name="Oval 6"/>
          <p:cNvSpPr>
            <a:spLocks noChangeArrowheads="1"/>
          </p:cNvSpPr>
          <p:nvPr/>
        </p:nvSpPr>
        <p:spPr bwMode="gray">
          <a:xfrm>
            <a:off x="6227763" y="2209800"/>
            <a:ext cx="2160587" cy="2160588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3735" name="Oval 7"/>
          <p:cNvSpPr>
            <a:spLocks noChangeArrowheads="1"/>
          </p:cNvSpPr>
          <p:nvPr/>
        </p:nvSpPr>
        <p:spPr bwMode="gray">
          <a:xfrm>
            <a:off x="6369050" y="2351088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3736" name="Oval 8"/>
          <p:cNvSpPr>
            <a:spLocks noChangeArrowheads="1"/>
          </p:cNvSpPr>
          <p:nvPr/>
        </p:nvSpPr>
        <p:spPr bwMode="gray">
          <a:xfrm>
            <a:off x="6400800" y="2362200"/>
            <a:ext cx="1878013" cy="1878013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3737" name="Oval 9"/>
          <p:cNvSpPr>
            <a:spLocks noChangeArrowheads="1"/>
          </p:cNvSpPr>
          <p:nvPr/>
        </p:nvSpPr>
        <p:spPr bwMode="gray">
          <a:xfrm>
            <a:off x="6470650" y="2444750"/>
            <a:ext cx="1690688" cy="1690688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3738" name="Oval 10"/>
          <p:cNvSpPr>
            <a:spLocks noChangeArrowheads="1"/>
          </p:cNvSpPr>
          <p:nvPr/>
        </p:nvSpPr>
        <p:spPr bwMode="gray">
          <a:xfrm>
            <a:off x="755650" y="220345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3739" name="Oval 11"/>
          <p:cNvSpPr>
            <a:spLocks noChangeArrowheads="1"/>
          </p:cNvSpPr>
          <p:nvPr/>
        </p:nvSpPr>
        <p:spPr bwMode="gray">
          <a:xfrm>
            <a:off x="755650" y="220345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3740" name="Oval 12"/>
          <p:cNvSpPr>
            <a:spLocks noChangeArrowheads="1"/>
          </p:cNvSpPr>
          <p:nvPr/>
        </p:nvSpPr>
        <p:spPr bwMode="gray">
          <a:xfrm>
            <a:off x="896938" y="2344738"/>
            <a:ext cx="1878012" cy="1878012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3741" name="Oval 13"/>
          <p:cNvSpPr>
            <a:spLocks noChangeArrowheads="1"/>
          </p:cNvSpPr>
          <p:nvPr/>
        </p:nvSpPr>
        <p:spPr bwMode="gray">
          <a:xfrm>
            <a:off x="898525" y="2347913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3742" name="Oval 14"/>
          <p:cNvSpPr>
            <a:spLocks noChangeArrowheads="1"/>
          </p:cNvSpPr>
          <p:nvPr/>
        </p:nvSpPr>
        <p:spPr bwMode="gray">
          <a:xfrm>
            <a:off x="990600" y="2438400"/>
            <a:ext cx="1690688" cy="1690688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73743" name="Group 15"/>
          <p:cNvGrpSpPr>
            <a:grpSpLocks/>
          </p:cNvGrpSpPr>
          <p:nvPr/>
        </p:nvGrpSpPr>
        <p:grpSpPr bwMode="auto">
          <a:xfrm>
            <a:off x="1017588" y="2463800"/>
            <a:ext cx="1636712" cy="1636713"/>
            <a:chOff x="4166" y="1706"/>
            <a:chExt cx="1252" cy="1252"/>
          </a:xfrm>
        </p:grpSpPr>
        <p:sp>
          <p:nvSpPr>
            <p:cNvPr id="73744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3745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3746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3747" name="Oval 1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3748" name="Oval 20"/>
          <p:cNvSpPr>
            <a:spLocks noChangeArrowheads="1"/>
          </p:cNvSpPr>
          <p:nvPr/>
        </p:nvSpPr>
        <p:spPr bwMode="gray">
          <a:xfrm>
            <a:off x="3492500" y="220980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3749" name="Oval 21"/>
          <p:cNvSpPr>
            <a:spLocks noChangeArrowheads="1"/>
          </p:cNvSpPr>
          <p:nvPr/>
        </p:nvSpPr>
        <p:spPr bwMode="gray">
          <a:xfrm>
            <a:off x="3492500" y="220980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3750" name="Oval 22"/>
          <p:cNvSpPr>
            <a:spLocks noChangeArrowheads="1"/>
          </p:cNvSpPr>
          <p:nvPr/>
        </p:nvSpPr>
        <p:spPr bwMode="gray">
          <a:xfrm>
            <a:off x="3633788" y="2351088"/>
            <a:ext cx="1878012" cy="18780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3751" name="Oval 23"/>
          <p:cNvSpPr>
            <a:spLocks noChangeArrowheads="1"/>
          </p:cNvSpPr>
          <p:nvPr/>
        </p:nvSpPr>
        <p:spPr bwMode="gray">
          <a:xfrm>
            <a:off x="3635375" y="2354263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3752" name="Oval 24"/>
          <p:cNvSpPr>
            <a:spLocks noChangeArrowheads="1"/>
          </p:cNvSpPr>
          <p:nvPr/>
        </p:nvSpPr>
        <p:spPr bwMode="gray">
          <a:xfrm>
            <a:off x="3727450" y="2444750"/>
            <a:ext cx="1690688" cy="1690688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73753" name="Group 25"/>
          <p:cNvGrpSpPr>
            <a:grpSpLocks/>
          </p:cNvGrpSpPr>
          <p:nvPr/>
        </p:nvGrpSpPr>
        <p:grpSpPr bwMode="auto">
          <a:xfrm>
            <a:off x="3754438" y="2463800"/>
            <a:ext cx="1636712" cy="1636713"/>
            <a:chOff x="4166" y="1706"/>
            <a:chExt cx="1252" cy="1252"/>
          </a:xfrm>
        </p:grpSpPr>
        <p:sp>
          <p:nvSpPr>
            <p:cNvPr id="73754" name="Oval 2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3755" name="Oval 2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3756" name="Oval 2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3757" name="Oval 2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73758" name="Group 30"/>
          <p:cNvGrpSpPr>
            <a:grpSpLocks/>
          </p:cNvGrpSpPr>
          <p:nvPr/>
        </p:nvGrpSpPr>
        <p:grpSpPr bwMode="auto">
          <a:xfrm>
            <a:off x="6500813" y="2463800"/>
            <a:ext cx="1636712" cy="1636713"/>
            <a:chOff x="4166" y="1706"/>
            <a:chExt cx="1252" cy="1252"/>
          </a:xfrm>
        </p:grpSpPr>
        <p:sp>
          <p:nvSpPr>
            <p:cNvPr id="73759" name="Oval 31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3760" name="Oval 32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3761" name="Oval 33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3762" name="Oval 34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3763" name="AutoShape 35"/>
          <p:cNvSpPr>
            <a:spLocks noChangeArrowheads="1"/>
          </p:cNvSpPr>
          <p:nvPr/>
        </p:nvSpPr>
        <p:spPr bwMode="auto">
          <a:xfrm>
            <a:off x="804863" y="4741863"/>
            <a:ext cx="2057400" cy="51593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uk-UA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Запитання </a:t>
            </a: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1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73764" name="AutoShape 36"/>
          <p:cNvSpPr>
            <a:spLocks noChangeArrowheads="1"/>
          </p:cNvSpPr>
          <p:nvPr/>
        </p:nvSpPr>
        <p:spPr bwMode="auto">
          <a:xfrm>
            <a:off x="3538538" y="4741863"/>
            <a:ext cx="2057400" cy="51593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uk-UA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Запитання </a:t>
            </a:r>
            <a:r>
              <a:rPr lang="uk-U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2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73765" name="AutoShape 37"/>
          <p:cNvSpPr>
            <a:spLocks noChangeArrowheads="1"/>
          </p:cNvSpPr>
          <p:nvPr/>
        </p:nvSpPr>
        <p:spPr bwMode="auto">
          <a:xfrm>
            <a:off x="6291263" y="4741863"/>
            <a:ext cx="2057400" cy="51593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uk-UA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Запитання </a:t>
            </a:r>
            <a:r>
              <a:rPr lang="uk-U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3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73766" name="Text Box 38"/>
          <p:cNvSpPr txBox="1">
            <a:spLocks noChangeArrowheads="1"/>
          </p:cNvSpPr>
          <p:nvPr/>
        </p:nvSpPr>
        <p:spPr bwMode="gray">
          <a:xfrm>
            <a:off x="1001583" y="2731819"/>
            <a:ext cx="1659206" cy="11387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Що таке </a:t>
            </a:r>
            <a:r>
              <a:rPr lang="uk-UA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комп’ютерна </a:t>
            </a:r>
            <a:r>
              <a:rPr lang="uk-UA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мережа</a:t>
            </a:r>
            <a:r>
              <a:rPr lang="uk-UA" sz="21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21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4968552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Комп'ютерні </a:t>
            </a:r>
            <a:r>
              <a:rPr lang="uk-UA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мережі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54758" y="2572720"/>
            <a:ext cx="183924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Що стало </a:t>
            </a:r>
            <a:r>
              <a:rPr lang="uk-UA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передумовою </a:t>
            </a:r>
            <a:r>
              <a:rPr lang="uk-UA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створення </a:t>
            </a:r>
            <a:r>
              <a:rPr lang="uk-UA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мереж</a:t>
            </a:r>
            <a:r>
              <a:rPr lang="uk-UA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65535" y="2639485"/>
            <a:ext cx="1836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Які призначення комп’ютерних мереж?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830" y="5399135"/>
            <a:ext cx="979934" cy="1324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414" y="5431994"/>
            <a:ext cx="979934" cy="1324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948" y="5431994"/>
            <a:ext cx="979934" cy="1324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601" y="5398279"/>
            <a:ext cx="1021163" cy="132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294" y="5401245"/>
            <a:ext cx="1021163" cy="132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874" y="5431994"/>
            <a:ext cx="1021163" cy="132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" name="Группа 50"/>
          <p:cNvGrpSpPr/>
          <p:nvPr/>
        </p:nvGrpSpPr>
        <p:grpSpPr>
          <a:xfrm>
            <a:off x="73840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52" name="Picture 60" descr="3D_2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</p:spTree>
    <p:extLst>
      <p:ext uri="{BB962C8B-B14F-4D97-AF65-F5344CB8AC3E}">
        <p14:creationId xmlns:p14="http://schemas.microsoft.com/office/powerpoint/2010/main" val="413533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Табличка 53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3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652" y="5085184"/>
            <a:ext cx="6264697" cy="165618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3731" name="AutoShape 3"/>
          <p:cNvSpPr>
            <a:spLocks noChangeArrowheads="1"/>
          </p:cNvSpPr>
          <p:nvPr/>
        </p:nvSpPr>
        <p:spPr bwMode="gray">
          <a:xfrm>
            <a:off x="2916238" y="3001963"/>
            <a:ext cx="504825" cy="576262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732" name="AutoShape 4"/>
          <p:cNvSpPr>
            <a:spLocks noChangeArrowheads="1"/>
          </p:cNvSpPr>
          <p:nvPr/>
        </p:nvSpPr>
        <p:spPr bwMode="gray">
          <a:xfrm>
            <a:off x="5651500" y="3001963"/>
            <a:ext cx="504825" cy="576262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733" name="Oval 5"/>
          <p:cNvSpPr>
            <a:spLocks noChangeArrowheads="1"/>
          </p:cNvSpPr>
          <p:nvPr/>
        </p:nvSpPr>
        <p:spPr bwMode="gray">
          <a:xfrm>
            <a:off x="6227763" y="2209800"/>
            <a:ext cx="2160587" cy="21605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3734" name="Oval 6"/>
          <p:cNvSpPr>
            <a:spLocks noChangeArrowheads="1"/>
          </p:cNvSpPr>
          <p:nvPr/>
        </p:nvSpPr>
        <p:spPr bwMode="gray">
          <a:xfrm>
            <a:off x="6227763" y="2209800"/>
            <a:ext cx="2160587" cy="2160588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3735" name="Oval 7"/>
          <p:cNvSpPr>
            <a:spLocks noChangeArrowheads="1"/>
          </p:cNvSpPr>
          <p:nvPr/>
        </p:nvSpPr>
        <p:spPr bwMode="gray">
          <a:xfrm>
            <a:off x="6369050" y="2351088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3736" name="Oval 8"/>
          <p:cNvSpPr>
            <a:spLocks noChangeArrowheads="1"/>
          </p:cNvSpPr>
          <p:nvPr/>
        </p:nvSpPr>
        <p:spPr bwMode="gray">
          <a:xfrm>
            <a:off x="6400800" y="2362200"/>
            <a:ext cx="1878013" cy="1878013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3737" name="Oval 9"/>
          <p:cNvSpPr>
            <a:spLocks noChangeArrowheads="1"/>
          </p:cNvSpPr>
          <p:nvPr/>
        </p:nvSpPr>
        <p:spPr bwMode="gray">
          <a:xfrm>
            <a:off x="6470650" y="2444750"/>
            <a:ext cx="1690688" cy="1690688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3738" name="Oval 10"/>
          <p:cNvSpPr>
            <a:spLocks noChangeArrowheads="1"/>
          </p:cNvSpPr>
          <p:nvPr/>
        </p:nvSpPr>
        <p:spPr bwMode="gray">
          <a:xfrm>
            <a:off x="755650" y="220345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3739" name="Oval 11"/>
          <p:cNvSpPr>
            <a:spLocks noChangeArrowheads="1"/>
          </p:cNvSpPr>
          <p:nvPr/>
        </p:nvSpPr>
        <p:spPr bwMode="gray">
          <a:xfrm>
            <a:off x="755650" y="220345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3740" name="Oval 12"/>
          <p:cNvSpPr>
            <a:spLocks noChangeArrowheads="1"/>
          </p:cNvSpPr>
          <p:nvPr/>
        </p:nvSpPr>
        <p:spPr bwMode="gray">
          <a:xfrm>
            <a:off x="896938" y="2344738"/>
            <a:ext cx="1878012" cy="1878012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3741" name="Oval 13"/>
          <p:cNvSpPr>
            <a:spLocks noChangeArrowheads="1"/>
          </p:cNvSpPr>
          <p:nvPr/>
        </p:nvSpPr>
        <p:spPr bwMode="gray">
          <a:xfrm>
            <a:off x="898525" y="2347913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3742" name="Oval 14"/>
          <p:cNvSpPr>
            <a:spLocks noChangeArrowheads="1"/>
          </p:cNvSpPr>
          <p:nvPr/>
        </p:nvSpPr>
        <p:spPr bwMode="gray">
          <a:xfrm>
            <a:off x="990600" y="2438400"/>
            <a:ext cx="1690688" cy="1690688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73743" name="Group 15"/>
          <p:cNvGrpSpPr>
            <a:grpSpLocks/>
          </p:cNvGrpSpPr>
          <p:nvPr/>
        </p:nvGrpSpPr>
        <p:grpSpPr bwMode="auto">
          <a:xfrm>
            <a:off x="1017588" y="2463800"/>
            <a:ext cx="1636712" cy="1636713"/>
            <a:chOff x="4166" y="1706"/>
            <a:chExt cx="1252" cy="1252"/>
          </a:xfrm>
        </p:grpSpPr>
        <p:sp>
          <p:nvSpPr>
            <p:cNvPr id="73744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3745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3746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3747" name="Oval 1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3748" name="Oval 20"/>
          <p:cNvSpPr>
            <a:spLocks noChangeArrowheads="1"/>
          </p:cNvSpPr>
          <p:nvPr/>
        </p:nvSpPr>
        <p:spPr bwMode="gray">
          <a:xfrm>
            <a:off x="3492500" y="220980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3749" name="Oval 21"/>
          <p:cNvSpPr>
            <a:spLocks noChangeArrowheads="1"/>
          </p:cNvSpPr>
          <p:nvPr/>
        </p:nvSpPr>
        <p:spPr bwMode="gray">
          <a:xfrm>
            <a:off x="3492500" y="220980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3750" name="Oval 22"/>
          <p:cNvSpPr>
            <a:spLocks noChangeArrowheads="1"/>
          </p:cNvSpPr>
          <p:nvPr/>
        </p:nvSpPr>
        <p:spPr bwMode="gray">
          <a:xfrm>
            <a:off x="3633788" y="2351088"/>
            <a:ext cx="1878012" cy="18780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3751" name="Oval 23"/>
          <p:cNvSpPr>
            <a:spLocks noChangeArrowheads="1"/>
          </p:cNvSpPr>
          <p:nvPr/>
        </p:nvSpPr>
        <p:spPr bwMode="gray">
          <a:xfrm>
            <a:off x="3635375" y="2354263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3752" name="Oval 24"/>
          <p:cNvSpPr>
            <a:spLocks noChangeArrowheads="1"/>
          </p:cNvSpPr>
          <p:nvPr/>
        </p:nvSpPr>
        <p:spPr bwMode="gray">
          <a:xfrm>
            <a:off x="3727450" y="2444750"/>
            <a:ext cx="1690688" cy="1690688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73753" name="Group 25"/>
          <p:cNvGrpSpPr>
            <a:grpSpLocks/>
          </p:cNvGrpSpPr>
          <p:nvPr/>
        </p:nvGrpSpPr>
        <p:grpSpPr bwMode="auto">
          <a:xfrm>
            <a:off x="3754438" y="2463800"/>
            <a:ext cx="1636712" cy="1636713"/>
            <a:chOff x="4166" y="1706"/>
            <a:chExt cx="1252" cy="1252"/>
          </a:xfrm>
        </p:grpSpPr>
        <p:sp>
          <p:nvSpPr>
            <p:cNvPr id="73754" name="Oval 2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3755" name="Oval 2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3756" name="Oval 2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3757" name="Oval 2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73758" name="Group 30"/>
          <p:cNvGrpSpPr>
            <a:grpSpLocks/>
          </p:cNvGrpSpPr>
          <p:nvPr/>
        </p:nvGrpSpPr>
        <p:grpSpPr bwMode="auto">
          <a:xfrm>
            <a:off x="6500813" y="2463800"/>
            <a:ext cx="1636712" cy="1636713"/>
            <a:chOff x="4166" y="1706"/>
            <a:chExt cx="1252" cy="1252"/>
          </a:xfrm>
        </p:grpSpPr>
        <p:sp>
          <p:nvSpPr>
            <p:cNvPr id="73759" name="Oval 31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3760" name="Oval 32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3761" name="Oval 33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3762" name="Oval 34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73763" name="AutoShape 35"/>
          <p:cNvSpPr>
            <a:spLocks noChangeArrowheads="1"/>
          </p:cNvSpPr>
          <p:nvPr/>
        </p:nvSpPr>
        <p:spPr bwMode="auto">
          <a:xfrm>
            <a:off x="804863" y="4741863"/>
            <a:ext cx="2057400" cy="51593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uk-UA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Запитання 4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73764" name="AutoShape 36"/>
          <p:cNvSpPr>
            <a:spLocks noChangeArrowheads="1"/>
          </p:cNvSpPr>
          <p:nvPr/>
        </p:nvSpPr>
        <p:spPr bwMode="auto">
          <a:xfrm>
            <a:off x="3538538" y="4741863"/>
            <a:ext cx="2057400" cy="51593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uk-UA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Запитання </a:t>
            </a: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5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73765" name="AutoShape 37"/>
          <p:cNvSpPr>
            <a:spLocks noChangeArrowheads="1"/>
          </p:cNvSpPr>
          <p:nvPr/>
        </p:nvSpPr>
        <p:spPr bwMode="auto">
          <a:xfrm>
            <a:off x="6291263" y="4741863"/>
            <a:ext cx="2057400" cy="51593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uk-UA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Запитання </a:t>
            </a: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6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73766" name="Text Box 38"/>
          <p:cNvSpPr txBox="1">
            <a:spLocks noChangeArrowheads="1"/>
          </p:cNvSpPr>
          <p:nvPr/>
        </p:nvSpPr>
        <p:spPr bwMode="gray">
          <a:xfrm>
            <a:off x="898525" y="2642618"/>
            <a:ext cx="1878012" cy="144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Поясніть поняття клієнт та </a:t>
            </a:r>
            <a:r>
              <a:rPr lang="uk-UA" sz="2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сервер</a:t>
            </a:r>
            <a:endParaRPr lang="en-US" sz="2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4968552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Комп'ютерні </a:t>
            </a:r>
            <a:r>
              <a:rPr lang="uk-UA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мережі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3273" y="2670879"/>
            <a:ext cx="1839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Які </a:t>
            </a:r>
            <a:r>
              <a:rPr lang="uk-UA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є </a:t>
            </a:r>
            <a:r>
              <a:rPr lang="uk-UA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види </a:t>
            </a:r>
            <a:r>
              <a:rPr lang="uk-UA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комп’ютерних</a:t>
            </a:r>
            <a:r>
              <a:rPr lang="uk-UA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мереж?</a:t>
            </a:r>
            <a:endParaRPr lang="uk-UA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69858" y="2670879"/>
            <a:ext cx="19875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Які мережі називаються </a:t>
            </a:r>
            <a:r>
              <a:rPr lang="uk-UA" sz="20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одно-</a:t>
            </a:r>
            <a:endParaRPr lang="uk-UA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 algn="ctr"/>
            <a:r>
              <a:rPr lang="uk-UA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ранговими</a:t>
            </a:r>
            <a:r>
              <a:rPr lang="uk-UA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uk-UA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830" y="5399135"/>
            <a:ext cx="979934" cy="1324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414" y="5431994"/>
            <a:ext cx="979934" cy="1324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948" y="5431994"/>
            <a:ext cx="979934" cy="1324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601" y="5399135"/>
            <a:ext cx="1021163" cy="132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294" y="5401245"/>
            <a:ext cx="1021163" cy="132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874" y="5431994"/>
            <a:ext cx="1021163" cy="132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" name="Группа 47"/>
          <p:cNvGrpSpPr/>
          <p:nvPr/>
        </p:nvGrpSpPr>
        <p:grpSpPr>
          <a:xfrm>
            <a:off x="73840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51" name="Picture 60" descr="3D_2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</p:spTree>
    <p:extLst>
      <p:ext uri="{BB962C8B-B14F-4D97-AF65-F5344CB8AC3E}">
        <p14:creationId xmlns:p14="http://schemas.microsoft.com/office/powerpoint/2010/main" val="241344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Табличка 53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3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652" y="5085184"/>
            <a:ext cx="6264697" cy="165618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3731" name="AutoShape 3"/>
          <p:cNvSpPr>
            <a:spLocks noChangeArrowheads="1"/>
          </p:cNvSpPr>
          <p:nvPr/>
        </p:nvSpPr>
        <p:spPr bwMode="gray">
          <a:xfrm>
            <a:off x="2916238" y="3001963"/>
            <a:ext cx="504825" cy="576262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732" name="AutoShape 4"/>
          <p:cNvSpPr>
            <a:spLocks noChangeArrowheads="1"/>
          </p:cNvSpPr>
          <p:nvPr/>
        </p:nvSpPr>
        <p:spPr bwMode="gray">
          <a:xfrm>
            <a:off x="5651500" y="3001963"/>
            <a:ext cx="504825" cy="576262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733" name="Oval 5"/>
          <p:cNvSpPr>
            <a:spLocks noChangeArrowheads="1"/>
          </p:cNvSpPr>
          <p:nvPr/>
        </p:nvSpPr>
        <p:spPr bwMode="gray">
          <a:xfrm>
            <a:off x="6227763" y="2209800"/>
            <a:ext cx="2160587" cy="21605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3734" name="Oval 6"/>
          <p:cNvSpPr>
            <a:spLocks noChangeArrowheads="1"/>
          </p:cNvSpPr>
          <p:nvPr/>
        </p:nvSpPr>
        <p:spPr bwMode="gray">
          <a:xfrm>
            <a:off x="6227763" y="2209800"/>
            <a:ext cx="2160587" cy="2160588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3735" name="Oval 7"/>
          <p:cNvSpPr>
            <a:spLocks noChangeArrowheads="1"/>
          </p:cNvSpPr>
          <p:nvPr/>
        </p:nvSpPr>
        <p:spPr bwMode="gray">
          <a:xfrm>
            <a:off x="6369050" y="2351088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3736" name="Oval 8"/>
          <p:cNvSpPr>
            <a:spLocks noChangeArrowheads="1"/>
          </p:cNvSpPr>
          <p:nvPr/>
        </p:nvSpPr>
        <p:spPr bwMode="gray">
          <a:xfrm>
            <a:off x="6400800" y="2362200"/>
            <a:ext cx="1878013" cy="1878013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3737" name="Oval 9"/>
          <p:cNvSpPr>
            <a:spLocks noChangeArrowheads="1"/>
          </p:cNvSpPr>
          <p:nvPr/>
        </p:nvSpPr>
        <p:spPr bwMode="gray">
          <a:xfrm>
            <a:off x="6470650" y="2444750"/>
            <a:ext cx="1690688" cy="1690688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3738" name="Oval 10"/>
          <p:cNvSpPr>
            <a:spLocks noChangeArrowheads="1"/>
          </p:cNvSpPr>
          <p:nvPr/>
        </p:nvSpPr>
        <p:spPr bwMode="gray">
          <a:xfrm>
            <a:off x="755650" y="220345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3739" name="Oval 11"/>
          <p:cNvSpPr>
            <a:spLocks noChangeArrowheads="1"/>
          </p:cNvSpPr>
          <p:nvPr/>
        </p:nvSpPr>
        <p:spPr bwMode="gray">
          <a:xfrm>
            <a:off x="755650" y="220345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3740" name="Oval 12"/>
          <p:cNvSpPr>
            <a:spLocks noChangeArrowheads="1"/>
          </p:cNvSpPr>
          <p:nvPr/>
        </p:nvSpPr>
        <p:spPr bwMode="gray">
          <a:xfrm>
            <a:off x="896938" y="2344738"/>
            <a:ext cx="1878012" cy="1878012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3741" name="Oval 13"/>
          <p:cNvSpPr>
            <a:spLocks noChangeArrowheads="1"/>
          </p:cNvSpPr>
          <p:nvPr/>
        </p:nvSpPr>
        <p:spPr bwMode="gray">
          <a:xfrm>
            <a:off x="898525" y="2347913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3742" name="Oval 14"/>
          <p:cNvSpPr>
            <a:spLocks noChangeArrowheads="1"/>
          </p:cNvSpPr>
          <p:nvPr/>
        </p:nvSpPr>
        <p:spPr bwMode="gray">
          <a:xfrm>
            <a:off x="990600" y="2438400"/>
            <a:ext cx="1690688" cy="1690688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73743" name="Group 15"/>
          <p:cNvGrpSpPr>
            <a:grpSpLocks/>
          </p:cNvGrpSpPr>
          <p:nvPr/>
        </p:nvGrpSpPr>
        <p:grpSpPr bwMode="auto">
          <a:xfrm>
            <a:off x="1017588" y="2463800"/>
            <a:ext cx="1636712" cy="1636713"/>
            <a:chOff x="4166" y="1706"/>
            <a:chExt cx="1252" cy="1252"/>
          </a:xfrm>
        </p:grpSpPr>
        <p:sp>
          <p:nvSpPr>
            <p:cNvPr id="73744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3745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3746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3747" name="Oval 1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3748" name="Oval 20"/>
          <p:cNvSpPr>
            <a:spLocks noChangeArrowheads="1"/>
          </p:cNvSpPr>
          <p:nvPr/>
        </p:nvSpPr>
        <p:spPr bwMode="gray">
          <a:xfrm>
            <a:off x="3492500" y="220980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3749" name="Oval 21"/>
          <p:cNvSpPr>
            <a:spLocks noChangeArrowheads="1"/>
          </p:cNvSpPr>
          <p:nvPr/>
        </p:nvSpPr>
        <p:spPr bwMode="gray">
          <a:xfrm>
            <a:off x="3492500" y="220980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3750" name="Oval 22"/>
          <p:cNvSpPr>
            <a:spLocks noChangeArrowheads="1"/>
          </p:cNvSpPr>
          <p:nvPr/>
        </p:nvSpPr>
        <p:spPr bwMode="gray">
          <a:xfrm>
            <a:off x="3633788" y="2351088"/>
            <a:ext cx="1878012" cy="18780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3751" name="Oval 23"/>
          <p:cNvSpPr>
            <a:spLocks noChangeArrowheads="1"/>
          </p:cNvSpPr>
          <p:nvPr/>
        </p:nvSpPr>
        <p:spPr bwMode="gray">
          <a:xfrm>
            <a:off x="3635375" y="2354263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3752" name="Oval 24"/>
          <p:cNvSpPr>
            <a:spLocks noChangeArrowheads="1"/>
          </p:cNvSpPr>
          <p:nvPr/>
        </p:nvSpPr>
        <p:spPr bwMode="gray">
          <a:xfrm>
            <a:off x="3727450" y="2444750"/>
            <a:ext cx="1690688" cy="1690688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73753" name="Group 25"/>
          <p:cNvGrpSpPr>
            <a:grpSpLocks/>
          </p:cNvGrpSpPr>
          <p:nvPr/>
        </p:nvGrpSpPr>
        <p:grpSpPr bwMode="auto">
          <a:xfrm>
            <a:off x="3754438" y="2463800"/>
            <a:ext cx="1636712" cy="1636713"/>
            <a:chOff x="4166" y="1706"/>
            <a:chExt cx="1252" cy="1252"/>
          </a:xfrm>
        </p:grpSpPr>
        <p:sp>
          <p:nvSpPr>
            <p:cNvPr id="73754" name="Oval 2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3755" name="Oval 2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3756" name="Oval 2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3757" name="Oval 2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73758" name="Group 30"/>
          <p:cNvGrpSpPr>
            <a:grpSpLocks/>
          </p:cNvGrpSpPr>
          <p:nvPr/>
        </p:nvGrpSpPr>
        <p:grpSpPr bwMode="auto">
          <a:xfrm>
            <a:off x="6500813" y="2463800"/>
            <a:ext cx="1636712" cy="1636713"/>
            <a:chOff x="4166" y="1706"/>
            <a:chExt cx="1252" cy="1252"/>
          </a:xfrm>
        </p:grpSpPr>
        <p:sp>
          <p:nvSpPr>
            <p:cNvPr id="73759" name="Oval 31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3760" name="Oval 32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3761" name="Oval 33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3762" name="Oval 34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73763" name="AutoShape 35"/>
          <p:cNvSpPr>
            <a:spLocks noChangeArrowheads="1"/>
          </p:cNvSpPr>
          <p:nvPr/>
        </p:nvSpPr>
        <p:spPr bwMode="auto">
          <a:xfrm>
            <a:off x="804863" y="4741863"/>
            <a:ext cx="2057400" cy="51593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uk-UA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Запитання </a:t>
            </a:r>
            <a:r>
              <a:rPr lang="uk-U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7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73764" name="AutoShape 36"/>
          <p:cNvSpPr>
            <a:spLocks noChangeArrowheads="1"/>
          </p:cNvSpPr>
          <p:nvPr/>
        </p:nvSpPr>
        <p:spPr bwMode="auto">
          <a:xfrm>
            <a:off x="3538538" y="4741863"/>
            <a:ext cx="2057400" cy="51593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uk-UA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Запитання </a:t>
            </a:r>
            <a:r>
              <a:rPr lang="uk-U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8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73765" name="AutoShape 37"/>
          <p:cNvSpPr>
            <a:spLocks noChangeArrowheads="1"/>
          </p:cNvSpPr>
          <p:nvPr/>
        </p:nvSpPr>
        <p:spPr bwMode="auto">
          <a:xfrm>
            <a:off x="6291263" y="4741863"/>
            <a:ext cx="2057400" cy="51593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uk-UA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Запитання </a:t>
            </a:r>
            <a:r>
              <a:rPr lang="uk-U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9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73766" name="Text Box 38"/>
          <p:cNvSpPr txBox="1">
            <a:spLocks noChangeArrowheads="1"/>
          </p:cNvSpPr>
          <p:nvPr/>
        </p:nvSpPr>
        <p:spPr bwMode="gray">
          <a:xfrm>
            <a:off x="964986" y="2605047"/>
            <a:ext cx="1785937" cy="144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eaLnBrk="0" hangingPunct="0"/>
            <a:r>
              <a:rPr lang="uk-UA" sz="2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Чи </a:t>
            </a:r>
            <a:r>
              <a:rPr lang="uk-UA" sz="2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потрібні  програми </a:t>
            </a:r>
            <a:r>
              <a:rPr lang="uk-UA" sz="2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для </a:t>
            </a:r>
            <a:r>
              <a:rPr lang="uk-UA" sz="2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роботи мережі?</a:t>
            </a:r>
            <a:endParaRPr lang="uk-UA" sz="2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4968552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Комп'ютерні </a:t>
            </a:r>
            <a:r>
              <a:rPr lang="uk-UA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мережі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3273" y="2670879"/>
            <a:ext cx="18392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Назвіть переваги </a:t>
            </a:r>
            <a:r>
              <a:rPr lang="uk-UA" sz="2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мережі</a:t>
            </a:r>
            <a:endParaRPr lang="uk-UA" sz="2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00800" y="2774324"/>
            <a:ext cx="19875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Назвіть недоліки </a:t>
            </a:r>
            <a:r>
              <a:rPr lang="uk-UA" sz="2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мережі</a:t>
            </a:r>
            <a:endParaRPr lang="uk-UA" sz="2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830" y="5399135"/>
            <a:ext cx="979934" cy="1324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414" y="5431994"/>
            <a:ext cx="979934" cy="1324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948" y="5431994"/>
            <a:ext cx="979934" cy="1324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601" y="5399135"/>
            <a:ext cx="1021163" cy="132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294" y="5401245"/>
            <a:ext cx="1021163" cy="132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874" y="5431994"/>
            <a:ext cx="1021163" cy="132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" name="Группа 47"/>
          <p:cNvGrpSpPr/>
          <p:nvPr/>
        </p:nvGrpSpPr>
        <p:grpSpPr>
          <a:xfrm>
            <a:off x="73840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51" name="Picture 60" descr="3D_2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</p:spTree>
    <p:extLst>
      <p:ext uri="{BB962C8B-B14F-4D97-AF65-F5344CB8AC3E}">
        <p14:creationId xmlns:p14="http://schemas.microsoft.com/office/powerpoint/2010/main" val="280445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абличка 23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8851" name="AutoShape 3"/>
          <p:cNvSpPr>
            <a:spLocks noChangeArrowheads="1"/>
          </p:cNvSpPr>
          <p:nvPr/>
        </p:nvSpPr>
        <p:spPr bwMode="gray">
          <a:xfrm>
            <a:off x="5638800" y="2743200"/>
            <a:ext cx="2819400" cy="3124200"/>
          </a:xfrm>
          <a:prstGeom prst="chevron">
            <a:avLst>
              <a:gd name="adj" fmla="val 16468"/>
            </a:avLst>
          </a:prstGeom>
          <a:solidFill>
            <a:schemeClr val="accent2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8852" name="AutoShape 4"/>
          <p:cNvSpPr>
            <a:spLocks noChangeArrowheads="1"/>
          </p:cNvSpPr>
          <p:nvPr/>
        </p:nvSpPr>
        <p:spPr bwMode="gray">
          <a:xfrm>
            <a:off x="3276600" y="2743200"/>
            <a:ext cx="2971800" cy="3124200"/>
          </a:xfrm>
          <a:prstGeom prst="chevron">
            <a:avLst>
              <a:gd name="adj" fmla="val 17384"/>
            </a:avLst>
          </a:prstGeom>
          <a:solidFill>
            <a:schemeClr val="folHlink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8853" name="AutoShape 5"/>
          <p:cNvSpPr>
            <a:spLocks noChangeArrowheads="1"/>
          </p:cNvSpPr>
          <p:nvPr/>
        </p:nvSpPr>
        <p:spPr bwMode="gray">
          <a:xfrm>
            <a:off x="914400" y="2743200"/>
            <a:ext cx="2971800" cy="3124200"/>
          </a:xfrm>
          <a:prstGeom prst="chevron">
            <a:avLst>
              <a:gd name="adj" fmla="val 17384"/>
            </a:avLst>
          </a:prstGeom>
          <a:solidFill>
            <a:schemeClr val="accent1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8854" name="AutoShape 6"/>
          <p:cNvSpPr>
            <a:spLocks noChangeArrowheads="1"/>
          </p:cNvSpPr>
          <p:nvPr/>
        </p:nvSpPr>
        <p:spPr bwMode="gray">
          <a:xfrm>
            <a:off x="1143000" y="1905000"/>
            <a:ext cx="2057400" cy="533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/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78855" name="AutoShape 7"/>
          <p:cNvSpPr>
            <a:spLocks noChangeArrowheads="1"/>
          </p:cNvSpPr>
          <p:nvPr/>
        </p:nvSpPr>
        <p:spPr bwMode="gray">
          <a:xfrm>
            <a:off x="3462338" y="1905000"/>
            <a:ext cx="2057400" cy="533400"/>
          </a:xfrm>
          <a:prstGeom prst="roundRect">
            <a:avLst>
              <a:gd name="adj" fmla="val 50000"/>
            </a:avLst>
          </a:prstGeom>
          <a:solidFill>
            <a:schemeClr val="folHlink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78856" name="AutoShape 8"/>
          <p:cNvSpPr>
            <a:spLocks noChangeArrowheads="1"/>
          </p:cNvSpPr>
          <p:nvPr/>
        </p:nvSpPr>
        <p:spPr bwMode="gray">
          <a:xfrm>
            <a:off x="5791200" y="1905000"/>
            <a:ext cx="2057400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171700" y="548680"/>
            <a:ext cx="4896544" cy="60472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Ти опрацюєш:</a:t>
            </a:r>
            <a:endParaRPr lang="uk-UA" sz="3600" b="1" dirty="0">
              <a:solidFill>
                <a:srgbClr val="FF0000"/>
              </a:solidFill>
            </a:endParaRPr>
          </a:p>
        </p:txBody>
      </p:sp>
      <p:pic>
        <p:nvPicPr>
          <p:cNvPr id="11" name="Picture 4" descr="http://newvv.net/images/stories/news/221873/2/348815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16113" y="53913"/>
            <a:ext cx="1980215" cy="176275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73840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13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3" name="TextBox 2"/>
          <p:cNvSpPr txBox="1"/>
          <p:nvPr/>
        </p:nvSpPr>
        <p:spPr>
          <a:xfrm>
            <a:off x="1403648" y="3181915"/>
            <a:ext cx="23042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Як</a:t>
            </a:r>
            <a:r>
              <a:rPr lang="uk-UA" sz="2800" b="1" dirty="0" smtClean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і </a:t>
            </a:r>
            <a:r>
              <a:rPr lang="uk-UA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права</a:t>
            </a:r>
            <a:r>
              <a:rPr lang="uk-UA" sz="2800" b="1" dirty="0" smtClean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 надаються </a:t>
            </a:r>
            <a:r>
              <a:rPr lang="uk-UA" sz="2600" b="1" dirty="0" smtClean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користувачам</a:t>
            </a:r>
            <a:r>
              <a:rPr lang="uk-UA" sz="2400" b="1" dirty="0" smtClean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b="1" dirty="0" smtClean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локальної мережі</a:t>
            </a:r>
            <a:endParaRPr lang="uk-UA" sz="28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3118949"/>
            <a:ext cx="20882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Як </a:t>
            </a:r>
            <a:r>
              <a:rPr lang="uk-UA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переглянути</a:t>
            </a:r>
            <a:r>
              <a:rPr lang="uk-UA" sz="24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об'єкти локальної мережі</a:t>
            </a:r>
            <a:endParaRPr lang="uk-UA" sz="24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3426726"/>
            <a:ext cx="20158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6600CC"/>
                </a:solidFill>
              </a:rPr>
              <a:t>Як </a:t>
            </a:r>
            <a:r>
              <a:rPr lang="uk-UA" sz="2400" b="1" dirty="0" smtClean="0">
                <a:solidFill>
                  <a:srgbClr val="FF0000"/>
                </a:solidFill>
              </a:rPr>
              <a:t>працювати</a:t>
            </a:r>
            <a:r>
              <a:rPr lang="uk-UA" sz="2400" b="1" dirty="0" smtClean="0">
                <a:solidFill>
                  <a:srgbClr val="6600CC"/>
                </a:solidFill>
              </a:rPr>
              <a:t> з об'єктами локальної мережі</a:t>
            </a:r>
            <a:endParaRPr lang="uk-UA" sz="2400" b="1" dirty="0">
              <a:solidFill>
                <a:srgbClr val="6600CC"/>
              </a:solidFill>
            </a:endParaRPr>
          </a:p>
        </p:txBody>
      </p:sp>
      <p:pic>
        <p:nvPicPr>
          <p:cNvPr id="20" name="Picture 7" descr="http://www.ats.od.ua/PIC/computer-networ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6757" y="1852111"/>
            <a:ext cx="832519" cy="62438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1" name="Picture 7" descr="http://www.ats.od.ua/PIC/computer-networ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7797" y="1852110"/>
            <a:ext cx="832519" cy="62438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2" name="Picture 7" descr="http://www.ats.od.ua/PIC/computer-networ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3640" y="1870529"/>
            <a:ext cx="832519" cy="62438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Стрелка вправо с вырезом 6"/>
          <p:cNvSpPr/>
          <p:nvPr/>
        </p:nvSpPr>
        <p:spPr>
          <a:xfrm>
            <a:off x="608420" y="6093296"/>
            <a:ext cx="7849780" cy="504056"/>
          </a:xfrm>
          <a:prstGeom prst="notchedRightArrow">
            <a:avLst/>
          </a:prstGeom>
          <a:gradFill flip="none" rotWithShape="1">
            <a:gsLst>
              <a:gs pos="0">
                <a:schemeClr val="dk1">
                  <a:shade val="51000"/>
                  <a:satMod val="130000"/>
                </a:schemeClr>
              </a:gs>
              <a:gs pos="40000">
                <a:schemeClr val="dk1">
                  <a:shade val="93000"/>
                  <a:satMod val="130000"/>
                </a:schemeClr>
              </a:gs>
              <a:gs pos="66000">
                <a:schemeClr val="tx1">
                  <a:lumMod val="90000"/>
                </a:schemeClr>
              </a:gs>
            </a:gsLst>
            <a:lin ang="0" scaled="1"/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212" y="2437166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468" y="2437166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742" y="2437166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63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абличка 14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1" name="Группа 10"/>
          <p:cNvGrpSpPr/>
          <p:nvPr/>
        </p:nvGrpSpPr>
        <p:grpSpPr>
          <a:xfrm>
            <a:off x="136629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12" name="Picture 60" descr="3D_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7" name="Заголовок 1"/>
          <p:cNvSpPr>
            <a:spLocks noGrp="1"/>
          </p:cNvSpPr>
          <p:nvPr>
            <p:ph type="body" idx="1"/>
          </p:nvPr>
        </p:nvSpPr>
        <p:spPr>
          <a:xfrm>
            <a:off x="215516" y="1412775"/>
            <a:ext cx="8712968" cy="3183833"/>
          </a:xfrm>
          <a:prstGeom prst="snip2SameRect">
            <a:avLst/>
          </a:prstGeom>
          <a:gradFill>
            <a:gsLst>
              <a:gs pos="0">
                <a:schemeClr val="accent5">
                  <a:shade val="51000"/>
                  <a:satMod val="130000"/>
                </a:schemeClr>
              </a:gs>
              <a:gs pos="33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divo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ts val="0"/>
              </a:spcBef>
            </a:pPr>
            <a:r>
              <a:rPr lang="uk-UA" sz="8800" spc="600" dirty="0">
                <a:ln w="50800"/>
                <a:solidFill>
                  <a:schemeClr val="bg1">
                    <a:shade val="50000"/>
                  </a:schemeClr>
                </a:solidFill>
              </a:rPr>
              <a:t>Локальна </a:t>
            </a:r>
            <a:endParaRPr lang="uk-UA" sz="8800" spc="600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>
              <a:spcBef>
                <a:spcPts val="0"/>
              </a:spcBef>
            </a:pPr>
            <a:r>
              <a:rPr lang="uk-UA" sz="8800" spc="6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мережа</a:t>
            </a:r>
            <a:endParaRPr lang="uk-UA" sz="8800" spc="600" dirty="0">
              <a:ln w="50800"/>
              <a:solidFill>
                <a:schemeClr val="bg1">
                  <a:shade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087724" y="24165"/>
            <a:ext cx="4968552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3200" b="1" dirty="0" smtClean="0">
                <a:solidFill>
                  <a:schemeClr val="accent5">
                    <a:lumMod val="10000"/>
                  </a:schemeClr>
                </a:solidFill>
                <a:effectLst>
                  <a:glow rad="228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</a:t>
            </a:r>
            <a:endParaRPr lang="uk-UA" sz="3200" b="1" dirty="0">
              <a:solidFill>
                <a:schemeClr val="accent5">
                  <a:lumMod val="10000"/>
                </a:schemeClr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0514" y="4218018"/>
            <a:ext cx="6912768" cy="2502751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866" y="1176317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90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абличка 14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652" y="5085184"/>
            <a:ext cx="6264697" cy="165618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2707" name="AutoShape 3"/>
          <p:cNvSpPr>
            <a:spLocks noChangeArrowheads="1"/>
          </p:cNvSpPr>
          <p:nvPr/>
        </p:nvSpPr>
        <p:spPr bwMode="invGray">
          <a:xfrm>
            <a:off x="107504" y="1524000"/>
            <a:ext cx="5731768" cy="4495800"/>
          </a:xfrm>
          <a:prstGeom prst="rightArrow">
            <a:avLst>
              <a:gd name="adj1" fmla="val 79306"/>
              <a:gd name="adj2" fmla="val 33165"/>
            </a:avLst>
          </a:prstGeom>
          <a:gradFill rotWithShape="1">
            <a:gsLst>
              <a:gs pos="0">
                <a:srgbClr val="003399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72708" name="AutoShape 4"/>
          <p:cNvSpPr>
            <a:spLocks noChangeArrowheads="1"/>
          </p:cNvSpPr>
          <p:nvPr/>
        </p:nvSpPr>
        <p:spPr bwMode="blackWhite">
          <a:xfrm>
            <a:off x="457200" y="21336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uk-UA" b="1" i="1" dirty="0" smtClean="0">
                <a:solidFill>
                  <a:schemeClr val="tx1">
                    <a:lumMod val="10000"/>
                  </a:schemeClr>
                </a:solidFill>
              </a:rPr>
              <a:t>Спільне використання програм</a:t>
            </a:r>
            <a:endParaRPr lang="en-US" b="1" i="1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72709" name="AutoShape 5"/>
          <p:cNvSpPr>
            <a:spLocks noChangeArrowheads="1"/>
          </p:cNvSpPr>
          <p:nvPr/>
        </p:nvSpPr>
        <p:spPr bwMode="blackWhite">
          <a:xfrm>
            <a:off x="457200" y="32766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uk-UA" b="1" i="1" dirty="0" smtClean="0">
                <a:solidFill>
                  <a:srgbClr val="FFFF00"/>
                </a:solidFill>
              </a:rPr>
              <a:t>Спільне використання пристроїв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72710" name="AutoShape 6"/>
          <p:cNvSpPr>
            <a:spLocks noChangeArrowheads="1"/>
          </p:cNvSpPr>
          <p:nvPr/>
        </p:nvSpPr>
        <p:spPr bwMode="blackWhite">
          <a:xfrm>
            <a:off x="457200" y="44196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uk-UA" b="1" dirty="0" smtClean="0">
                <a:solidFill>
                  <a:schemeClr val="tx2"/>
                </a:solidFill>
              </a:rPr>
              <a:t>Передавання даних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2711" name="AutoShape 7"/>
          <p:cNvSpPr>
            <a:spLocks noChangeArrowheads="1"/>
          </p:cNvSpPr>
          <p:nvPr/>
        </p:nvSpPr>
        <p:spPr bwMode="auto">
          <a:xfrm>
            <a:off x="5971930" y="1511559"/>
            <a:ext cx="3020888" cy="4392488"/>
          </a:xfrm>
          <a:prstGeom prst="roundRect">
            <a:avLst>
              <a:gd name="adj" fmla="val 9106"/>
            </a:avLst>
          </a:prstGeom>
          <a:ln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uk-UA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Комп'ютерна </a:t>
            </a:r>
            <a:r>
              <a:rPr lang="uk-UA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мережа</a:t>
            </a:r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b="1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— </a:t>
            </a:r>
            <a:r>
              <a:rPr lang="uk-UA" sz="2400" b="1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uk-UA" sz="2400" b="1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uk-UA" sz="2400" b="1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це </a:t>
            </a:r>
            <a:r>
              <a:rPr lang="uk-UA" sz="2400" b="1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сукупність комп’ютерів та інших пристроїв, з’єднаних каналами передавання даних.</a:t>
            </a:r>
          </a:p>
          <a:p>
            <a:pPr algn="ctr"/>
            <a:endParaRPr lang="en-US" sz="2400" b="1" dirty="0">
              <a:solidFill>
                <a:schemeClr val="tx1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4968552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Комп'ютерні </a:t>
            </a:r>
            <a:r>
              <a:rPr lang="uk-UA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мережі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36629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12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342" y="1205525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13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64730052"/>
              </p:ext>
            </p:extLst>
          </p:nvPr>
        </p:nvGraphicFramePr>
        <p:xfrm>
          <a:off x="384805" y="1628800"/>
          <a:ext cx="8390166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4968552" cy="608112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275" endPos="40000" dist="1016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Комп'ютерні </a:t>
            </a:r>
            <a:r>
              <a:rPr lang="uk-UA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мережі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36629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8" name="Picture 60" descr="3D_2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376" y="1340768"/>
            <a:ext cx="2491358" cy="1506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507979" y="2940853"/>
            <a:ext cx="3464151" cy="1173583"/>
            <a:chOff x="1575937" y="1371464"/>
            <a:chExt cx="2527401" cy="78257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Прямоугольник 12"/>
            <p:cNvSpPr/>
            <p:nvPr/>
          </p:nvSpPr>
          <p:spPr>
            <a:xfrm>
              <a:off x="1575937" y="1384026"/>
              <a:ext cx="2525658" cy="770017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1577680" y="1371464"/>
              <a:ext cx="2525658" cy="770017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6000" b="1" kern="1200" dirty="0" smtClean="0">
                  <a:solidFill>
                    <a:srgbClr val="020A53"/>
                  </a:solidFill>
                  <a:latin typeface="Calibri" pitchFamily="34" charset="0"/>
                  <a:cs typeface="Calibri" pitchFamily="34" charset="0"/>
                </a:rPr>
                <a:t>Локальна</a:t>
              </a:r>
              <a:br>
                <a:rPr lang="uk-UA" sz="6000" b="1" kern="1200" dirty="0" smtClean="0">
                  <a:solidFill>
                    <a:srgbClr val="020A53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uk-UA" sz="3600" b="1" kern="1200" dirty="0" smtClean="0">
                  <a:solidFill>
                    <a:srgbClr val="020A53"/>
                  </a:solidFill>
                  <a:latin typeface="Calibri" pitchFamily="34" charset="0"/>
                  <a:cs typeface="Calibri" pitchFamily="34" charset="0"/>
                </a:rPr>
                <a:t>мережа</a:t>
              </a:r>
              <a:endParaRPr lang="ru-RU" sz="2800" b="1" kern="1200" dirty="0">
                <a:solidFill>
                  <a:srgbClr val="020A53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15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39652" y="5085184"/>
            <a:ext cx="6264697" cy="165618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77828" name="Picture 4" descr="http://school.xvatit.com/images/2/29/Inntttt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376" y="4869160"/>
            <a:ext cx="2491358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30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cdb2004137d">
  <a:themeElements>
    <a:clrScheme name="sample 3">
      <a:dk1>
        <a:srgbClr val="0066CC"/>
      </a:dk1>
      <a:lt1>
        <a:srgbClr val="B1E2FB"/>
      </a:lt1>
      <a:dk2>
        <a:srgbClr val="003399"/>
      </a:dk2>
      <a:lt2>
        <a:srgbClr val="FFFFFF"/>
      </a:lt2>
      <a:accent1>
        <a:srgbClr val="4BAAF1"/>
      </a:accent1>
      <a:accent2>
        <a:srgbClr val="91D969"/>
      </a:accent2>
      <a:accent3>
        <a:srgbClr val="AAADCA"/>
      </a:accent3>
      <a:accent4>
        <a:srgbClr val="97C1D6"/>
      </a:accent4>
      <a:accent5>
        <a:srgbClr val="B1D2F7"/>
      </a:accent5>
      <a:accent6>
        <a:srgbClr val="83C45E"/>
      </a:accent6>
      <a:hlink>
        <a:srgbClr val="85AEFF"/>
      </a:hlink>
      <a:folHlink>
        <a:srgbClr val="B9B9FF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9966FF"/>
        </a:dk1>
        <a:lt1>
          <a:srgbClr val="B6D1F6"/>
        </a:lt1>
        <a:dk2>
          <a:srgbClr val="660066"/>
        </a:dk2>
        <a:lt2>
          <a:srgbClr val="FFFFFF"/>
        </a:lt2>
        <a:accent1>
          <a:srgbClr val="6699FF"/>
        </a:accent1>
        <a:accent2>
          <a:srgbClr val="35C7B6"/>
        </a:accent2>
        <a:accent3>
          <a:srgbClr val="B8AAB8"/>
        </a:accent3>
        <a:accent4>
          <a:srgbClr val="9BB2D2"/>
        </a:accent4>
        <a:accent5>
          <a:srgbClr val="B8CAFF"/>
        </a:accent5>
        <a:accent6>
          <a:srgbClr val="2FB4A5"/>
        </a:accent6>
        <a:hlink>
          <a:srgbClr val="FFCC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2">
        <a:dk1>
          <a:srgbClr val="33CCCC"/>
        </a:dk1>
        <a:lt1>
          <a:srgbClr val="B6D1F6"/>
        </a:lt1>
        <a:dk2>
          <a:srgbClr val="006666"/>
        </a:dk2>
        <a:lt2>
          <a:srgbClr val="FFFFFF"/>
        </a:lt2>
        <a:accent1>
          <a:srgbClr val="33CCFF"/>
        </a:accent1>
        <a:accent2>
          <a:srgbClr val="6ABA42"/>
        </a:accent2>
        <a:accent3>
          <a:srgbClr val="AAB8B8"/>
        </a:accent3>
        <a:accent4>
          <a:srgbClr val="9BB2D2"/>
        </a:accent4>
        <a:accent5>
          <a:srgbClr val="ADE2FF"/>
        </a:accent5>
        <a:accent6>
          <a:srgbClr val="5FA83B"/>
        </a:accent6>
        <a:hlink>
          <a:srgbClr val="FF9900"/>
        </a:hlink>
        <a:folHlink>
          <a:srgbClr val="6289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3">
        <a:dk1>
          <a:srgbClr val="0066CC"/>
        </a:dk1>
        <a:lt1>
          <a:srgbClr val="B1E2FB"/>
        </a:lt1>
        <a:dk2>
          <a:srgbClr val="003399"/>
        </a:dk2>
        <a:lt2>
          <a:srgbClr val="FFFFFF"/>
        </a:lt2>
        <a:accent1>
          <a:srgbClr val="4BAAF1"/>
        </a:accent1>
        <a:accent2>
          <a:srgbClr val="91D969"/>
        </a:accent2>
        <a:accent3>
          <a:srgbClr val="AAADCA"/>
        </a:accent3>
        <a:accent4>
          <a:srgbClr val="97C1D6"/>
        </a:accent4>
        <a:accent5>
          <a:srgbClr val="B1D2F7"/>
        </a:accent5>
        <a:accent6>
          <a:srgbClr val="83C45E"/>
        </a:accent6>
        <a:hlink>
          <a:srgbClr val="85AEFF"/>
        </a:hlink>
        <a:folHlink>
          <a:srgbClr val="B9B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cdb2004137d</Template>
  <TotalTime>764</TotalTime>
  <Words>573</Words>
  <Application>Microsoft Office PowerPoint</Application>
  <PresentationFormat>Экран (4:3)</PresentationFormat>
  <Paragraphs>116</Paragraphs>
  <Slides>21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Calibri</vt:lpstr>
      <vt:lpstr>Monotype Corsiva</vt:lpstr>
      <vt:lpstr>Segoe Print</vt:lpstr>
      <vt:lpstr>Times New Roman</vt:lpstr>
      <vt:lpstr>Verdana</vt:lpstr>
      <vt:lpstr>Wingdings</vt:lpstr>
      <vt:lpstr>Wingdings 2</vt:lpstr>
      <vt:lpstr>cdb2004137d</vt:lpstr>
      <vt:lpstr>Презентация PowerPoint</vt:lpstr>
      <vt:lpstr>Комп'ютерні мережі</vt:lpstr>
      <vt:lpstr>Комп'ютерні мережі</vt:lpstr>
      <vt:lpstr>Комп'ютерні мережі</vt:lpstr>
      <vt:lpstr>Комп'ютерні мережі</vt:lpstr>
      <vt:lpstr>Ти опрацюєш:</vt:lpstr>
      <vt:lpstr>Тема:</vt:lpstr>
      <vt:lpstr>Комп'ютерні мережі</vt:lpstr>
      <vt:lpstr>Комп'ютерні мережі</vt:lpstr>
      <vt:lpstr>Поняття користувача та сеансу користувача</vt:lpstr>
      <vt:lpstr>Локальна мережа</vt:lpstr>
      <vt:lpstr>Сеанс роботи користувача</vt:lpstr>
      <vt:lpstr>Локальна мережа школи</vt:lpstr>
      <vt:lpstr>Доступ до мережі</vt:lpstr>
      <vt:lpstr>Навігація локальною мережею</vt:lpstr>
      <vt:lpstr>Навігація локальною мережею</vt:lpstr>
      <vt:lpstr>Шлях до ресурсів</vt:lpstr>
      <vt:lpstr>Домашнє завдання</vt:lpstr>
      <vt:lpstr>Презентация PowerPoint</vt:lpstr>
      <vt:lpstr>Працюємо за комп’ютером</vt:lpstr>
      <vt:lpstr>Робота з комп'ютером</vt:lpstr>
    </vt:vector>
  </TitlesOfParts>
  <Company>WareZ Provider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Чашук О.Ф.</dc:creator>
  <cp:lastModifiedBy>Пользователь Windows</cp:lastModifiedBy>
  <cp:revision>94</cp:revision>
  <dcterms:created xsi:type="dcterms:W3CDTF">2013-05-04T03:48:50Z</dcterms:created>
  <dcterms:modified xsi:type="dcterms:W3CDTF">2016-10-15T07:43:56Z</dcterms:modified>
</cp:coreProperties>
</file>