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281" r:id="rId3"/>
    <p:sldId id="282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4" r:id="rId14"/>
    <p:sldId id="285" r:id="rId15"/>
    <p:sldId id="286" r:id="rId16"/>
    <p:sldId id="287" r:id="rId17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  <a:srgbClr val="6600CC"/>
    <a:srgbClr val="000000"/>
    <a:srgbClr val="020A53"/>
    <a:srgbClr val="051F7C"/>
    <a:srgbClr val="003399"/>
    <a:srgbClr val="022589"/>
    <a:srgbClr val="80808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6" autoAdjust="0"/>
    <p:restoredTop sz="94660" autoAdjust="0"/>
  </p:normalViewPr>
  <p:slideViewPr>
    <p:cSldViewPr>
      <p:cViewPr varScale="1">
        <p:scale>
          <a:sx n="67" d="100"/>
          <a:sy n="67" d="100"/>
        </p:scale>
        <p:origin x="4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77B39-6135-4B9F-B852-B97EC92860EE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35A1BC2-4F7A-4B49-94AC-1B59C1364DD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Комп'ютерні</a:t>
          </a:r>
          <a:r>
            <a:rPr lang="uk-UA" sz="2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800" b="1" spc="380" baseline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мережі</a:t>
          </a:r>
          <a:r>
            <a:rPr lang="uk-UA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</a:t>
          </a:r>
          <a:endParaRPr lang="ru-RU" sz="28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1C4342BC-C625-41AD-A255-FEA0D28F627E}" type="parTrans" cxnId="{42FB37AE-9574-4541-A2C3-0DAEEA422D11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7B4AD40-8BDE-4E04-8A99-A415F6C29B5D}" type="sibTrans" cxnId="{42FB37AE-9574-4541-A2C3-0DAEEA422D11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B764E0E-75A7-4973-A68C-B42DB20B526B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Локальна</a:t>
          </a:r>
          <a:endParaRPr lang="ru-RU" sz="2800" b="1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gm:t>
    </dgm:pt>
    <dgm:pt modelId="{5FA13050-5E58-4DBD-9DBE-3610ABEC416D}" type="parTrans" cxnId="{DE79076B-55BC-4A36-9CE4-AF57893A1FCE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F71BECA-7020-43E2-A5FB-DDBAD164A834}" type="sibTrans" cxnId="{DE79076B-55BC-4A36-9CE4-AF57893A1FCE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C520B98-D040-4A85-8247-3EAFEC0BFDFC}">
      <dgm:prSet phldrT="[Текст]" custT="1"/>
      <dgm:spPr/>
      <dgm:t>
        <a:bodyPr/>
        <a:lstStyle/>
        <a:p>
          <a:pPr algn="ctr"/>
          <a:r>
            <a:rPr lang="uk-UA" sz="1800" b="1" i="1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Локальний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de-DE" sz="1800" b="1" i="1" dirty="0" err="1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locus</a:t>
          </a:r>
          <a:r>
            <a:rPr lang="de-DE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— </a:t>
          </a:r>
          <a:r>
            <a:rPr lang="uk-UA" sz="1800" b="1" i="1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місце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— місцевий, той, що не виходить за визначені межі.</a:t>
          </a:r>
          <a:endParaRPr lang="ru-RU" sz="18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C38FBFE6-BFDB-4F86-BB6B-D17357EC80EE}" type="parTrans" cxnId="{465D5001-DDFE-4FB7-B9AD-BDC575F2DB4C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4C9C3CD-A2E5-4FDC-B1DD-613F01E0F561}" type="sibTrans" cxnId="{465D5001-DDFE-4FB7-B9AD-BDC575F2DB4C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D5F75B2-3D08-42F5-B1D4-B0C1D6297978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020A53"/>
              </a:solidFill>
              <a:latin typeface="Calibri" pitchFamily="34" charset="0"/>
              <a:cs typeface="Calibri" pitchFamily="34" charset="0"/>
            </a:rPr>
            <a:t>Глобальна</a:t>
          </a:r>
          <a:endParaRPr lang="ru-RU" sz="2800" b="1" dirty="0">
            <a:solidFill>
              <a:srgbClr val="020A53"/>
            </a:solidFill>
            <a:latin typeface="Calibri" pitchFamily="34" charset="0"/>
            <a:cs typeface="Calibri" pitchFamily="34" charset="0"/>
          </a:endParaRPr>
        </a:p>
      </dgm:t>
    </dgm:pt>
    <dgm:pt modelId="{349C27DE-E45E-4224-A7D6-940CC1ECA50A}" type="parTrans" cxnId="{651E547B-B696-40D3-BB1C-1DDA015B4B47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A2E3D1D-D792-42A6-A742-527538A1A8B9}" type="sibTrans" cxnId="{651E547B-B696-40D3-BB1C-1DDA015B4B47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9098E35-0C4B-4F5A-ACC5-A104701A7F86}">
      <dgm:prSet phldrT="[Текст]" custT="1"/>
      <dgm:spPr/>
      <dgm:t>
        <a:bodyPr/>
        <a:lstStyle/>
        <a:p>
          <a:pPr algn="ctr"/>
          <a:r>
            <a:rPr lang="uk-UA" sz="1800" b="1" i="1" dirty="0" smtClean="0">
              <a:solidFill>
                <a:srgbClr val="051F7C"/>
              </a:solidFill>
              <a:latin typeface="Calibri" pitchFamily="34" charset="0"/>
              <a:cs typeface="Calibri" pitchFamily="34" charset="0"/>
            </a:rPr>
            <a:t>Глобальний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(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лат. </a:t>
          </a:r>
          <a:r>
            <a:rPr lang="en-US" sz="1800" b="1" i="1" dirty="0" smtClean="0">
              <a:solidFill>
                <a:srgbClr val="002060"/>
              </a:solidFill>
              <a:latin typeface="Segoe Print" pitchFamily="2" charset="0"/>
              <a:cs typeface="Calibri" pitchFamily="34" charset="0"/>
            </a:rPr>
            <a:t>globe</a:t>
          </a:r>
          <a:r>
            <a:rPr lang="en-US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uk-UA" sz="1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- </a:t>
          </a:r>
          <a:r>
            <a:rPr lang="uk-UA" sz="1800" b="1" i="1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земна куля</a:t>
          </a:r>
          <a:r>
            <a:rPr lang="uk-UA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) - той, що належить до всього світу, поширюється на весь світ.</a:t>
          </a:r>
          <a:endParaRPr lang="ru-RU" sz="18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D57B895C-D3F0-4D03-A931-B66FE385B713}" type="parTrans" cxnId="{72F6C11C-0F12-405D-B85D-EE7BAE17AE3E}">
      <dgm:prSet custT="1"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62A7A3A-A189-49F2-980B-A5315E352F92}" type="sibTrans" cxnId="{72F6C11C-0F12-405D-B85D-EE7BAE17AE3E}">
      <dgm:prSet/>
      <dgm:spPr/>
      <dgm:t>
        <a:bodyPr/>
        <a:lstStyle/>
        <a:p>
          <a:endParaRPr lang="ru-RU" sz="28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FD8D4F5-0CF6-45A8-9EF8-CA0CABF00B94}" type="pres">
      <dgm:prSet presAssocID="{12A77B39-6135-4B9F-B852-B97EC92860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CCA7628-2842-4B00-B9F8-2E79934B1C24}" type="pres">
      <dgm:prSet presAssocID="{635A1BC2-4F7A-4B49-94AC-1B59C1364DD5}" presName="root1" presStyleCnt="0"/>
      <dgm:spPr/>
      <dgm:t>
        <a:bodyPr/>
        <a:lstStyle/>
        <a:p>
          <a:endParaRPr lang="uk-UA"/>
        </a:p>
      </dgm:t>
    </dgm:pt>
    <dgm:pt modelId="{E283B961-745D-4B0A-89FA-02AED3D32559}" type="pres">
      <dgm:prSet presAssocID="{635A1BC2-4F7A-4B49-94AC-1B59C1364DD5}" presName="LevelOneTextNode" presStyleLbl="node0" presStyleIdx="0" presStyleCnt="1" custScaleX="13829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2C222F76-E7F7-4EC0-9AF2-3CD2BA1F2356}" type="pres">
      <dgm:prSet presAssocID="{635A1BC2-4F7A-4B49-94AC-1B59C1364DD5}" presName="level2hierChild" presStyleCnt="0"/>
      <dgm:spPr/>
      <dgm:t>
        <a:bodyPr/>
        <a:lstStyle/>
        <a:p>
          <a:endParaRPr lang="uk-UA"/>
        </a:p>
      </dgm:t>
    </dgm:pt>
    <dgm:pt modelId="{2CCA83DA-4651-4724-AD52-FAB40F160265}" type="pres">
      <dgm:prSet presAssocID="{5FA13050-5E58-4DBD-9DBE-3610ABEC416D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1C8C7A8B-FF83-4BA6-A99D-CA869B414F36}" type="pres">
      <dgm:prSet presAssocID="{5FA13050-5E58-4DBD-9DBE-3610ABEC416D}" presName="connTx" presStyleLbl="parChTrans1D2" presStyleIdx="0" presStyleCnt="2"/>
      <dgm:spPr/>
      <dgm:t>
        <a:bodyPr/>
        <a:lstStyle/>
        <a:p>
          <a:endParaRPr lang="uk-UA"/>
        </a:p>
      </dgm:t>
    </dgm:pt>
    <dgm:pt modelId="{6F1CB7D2-D7D1-4C23-BFD4-EA8B21D93614}" type="pres">
      <dgm:prSet presAssocID="{8B764E0E-75A7-4973-A68C-B42DB20B526B}" presName="root2" presStyleCnt="0"/>
      <dgm:spPr/>
      <dgm:t>
        <a:bodyPr/>
        <a:lstStyle/>
        <a:p>
          <a:endParaRPr lang="uk-UA"/>
        </a:p>
      </dgm:t>
    </dgm:pt>
    <dgm:pt modelId="{AF6BCC4D-FBBF-44F3-939E-BD55EA2FD223}" type="pres">
      <dgm:prSet presAssocID="{8B764E0E-75A7-4973-A68C-B42DB20B526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CD98C83-670D-496E-8979-0C594566B596}" type="pres">
      <dgm:prSet presAssocID="{8B764E0E-75A7-4973-A68C-B42DB20B526B}" presName="level3hierChild" presStyleCnt="0"/>
      <dgm:spPr/>
      <dgm:t>
        <a:bodyPr/>
        <a:lstStyle/>
        <a:p>
          <a:endParaRPr lang="uk-UA"/>
        </a:p>
      </dgm:t>
    </dgm:pt>
    <dgm:pt modelId="{BC5BDE32-5433-4880-99C6-484788D6E1DA}" type="pres">
      <dgm:prSet presAssocID="{C38FBFE6-BFDB-4F86-BB6B-D17357EC80EE}" presName="conn2-1" presStyleLbl="parChTrans1D3" presStyleIdx="0" presStyleCnt="2"/>
      <dgm:spPr/>
      <dgm:t>
        <a:bodyPr/>
        <a:lstStyle/>
        <a:p>
          <a:endParaRPr lang="uk-UA"/>
        </a:p>
      </dgm:t>
    </dgm:pt>
    <dgm:pt modelId="{6A1A4D91-5D09-4E9D-9548-C9E2CAD4CA76}" type="pres">
      <dgm:prSet presAssocID="{C38FBFE6-BFDB-4F86-BB6B-D17357EC80EE}" presName="connTx" presStyleLbl="parChTrans1D3" presStyleIdx="0" presStyleCnt="2"/>
      <dgm:spPr/>
      <dgm:t>
        <a:bodyPr/>
        <a:lstStyle/>
        <a:p>
          <a:endParaRPr lang="uk-UA"/>
        </a:p>
      </dgm:t>
    </dgm:pt>
    <dgm:pt modelId="{43BC8EA9-C886-4F79-A3C5-1E299F93D20D}" type="pres">
      <dgm:prSet presAssocID="{1C520B98-D040-4A85-8247-3EAFEC0BFDFC}" presName="root2" presStyleCnt="0"/>
      <dgm:spPr/>
      <dgm:t>
        <a:bodyPr/>
        <a:lstStyle/>
        <a:p>
          <a:endParaRPr lang="uk-UA"/>
        </a:p>
      </dgm:t>
    </dgm:pt>
    <dgm:pt modelId="{D1A083B8-F328-45F7-9D8B-3A83860F4D8A}" type="pres">
      <dgm:prSet presAssocID="{1C520B98-D040-4A85-8247-3EAFEC0BFDFC}" presName="LevelTwoTextNode" presStyleLbl="node3" presStyleIdx="0" presStyleCnt="2" custScaleX="149567" custLinFactNeighborX="2335" custLinFactNeighborY="85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7E13EAE-50CE-4570-95BD-A366619370FF}" type="pres">
      <dgm:prSet presAssocID="{1C520B98-D040-4A85-8247-3EAFEC0BFDFC}" presName="level3hierChild" presStyleCnt="0"/>
      <dgm:spPr/>
      <dgm:t>
        <a:bodyPr/>
        <a:lstStyle/>
        <a:p>
          <a:endParaRPr lang="uk-UA"/>
        </a:p>
      </dgm:t>
    </dgm:pt>
    <dgm:pt modelId="{FFB9CCD5-4145-416D-BC3E-E110E6DA9E80}" type="pres">
      <dgm:prSet presAssocID="{349C27DE-E45E-4224-A7D6-940CC1ECA50A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F4115912-338B-4581-A10C-3809D03BA560}" type="pres">
      <dgm:prSet presAssocID="{349C27DE-E45E-4224-A7D6-940CC1ECA50A}" presName="connTx" presStyleLbl="parChTrans1D2" presStyleIdx="1" presStyleCnt="2"/>
      <dgm:spPr/>
      <dgm:t>
        <a:bodyPr/>
        <a:lstStyle/>
        <a:p>
          <a:endParaRPr lang="uk-UA"/>
        </a:p>
      </dgm:t>
    </dgm:pt>
    <dgm:pt modelId="{20FD3E9A-851A-48B4-A8AC-96F1F9FADAC8}" type="pres">
      <dgm:prSet presAssocID="{ED5F75B2-3D08-42F5-B1D4-B0C1D6297978}" presName="root2" presStyleCnt="0"/>
      <dgm:spPr/>
      <dgm:t>
        <a:bodyPr/>
        <a:lstStyle/>
        <a:p>
          <a:endParaRPr lang="uk-UA"/>
        </a:p>
      </dgm:t>
    </dgm:pt>
    <dgm:pt modelId="{AD5BB1DD-FC1E-4A49-9F06-B208E8843964}" type="pres">
      <dgm:prSet presAssocID="{ED5F75B2-3D08-42F5-B1D4-B0C1D629797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3A051E8-F29A-4607-987F-E813C7817DB6}" type="pres">
      <dgm:prSet presAssocID="{ED5F75B2-3D08-42F5-B1D4-B0C1D6297978}" presName="level3hierChild" presStyleCnt="0"/>
      <dgm:spPr/>
      <dgm:t>
        <a:bodyPr/>
        <a:lstStyle/>
        <a:p>
          <a:endParaRPr lang="uk-UA"/>
        </a:p>
      </dgm:t>
    </dgm:pt>
    <dgm:pt modelId="{AEB3CB6B-94C9-44BC-A8BC-AC0B39069B82}" type="pres">
      <dgm:prSet presAssocID="{D57B895C-D3F0-4D03-A931-B66FE385B713}" presName="conn2-1" presStyleLbl="parChTrans1D3" presStyleIdx="1" presStyleCnt="2"/>
      <dgm:spPr/>
      <dgm:t>
        <a:bodyPr/>
        <a:lstStyle/>
        <a:p>
          <a:endParaRPr lang="uk-UA"/>
        </a:p>
      </dgm:t>
    </dgm:pt>
    <dgm:pt modelId="{12E0444F-4627-437D-A342-326B69B21982}" type="pres">
      <dgm:prSet presAssocID="{D57B895C-D3F0-4D03-A931-B66FE385B713}" presName="connTx" presStyleLbl="parChTrans1D3" presStyleIdx="1" presStyleCnt="2"/>
      <dgm:spPr/>
      <dgm:t>
        <a:bodyPr/>
        <a:lstStyle/>
        <a:p>
          <a:endParaRPr lang="uk-UA"/>
        </a:p>
      </dgm:t>
    </dgm:pt>
    <dgm:pt modelId="{C96E35B7-3787-4B9F-BD86-07126CDD81D5}" type="pres">
      <dgm:prSet presAssocID="{D9098E35-0C4B-4F5A-ACC5-A104701A7F86}" presName="root2" presStyleCnt="0"/>
      <dgm:spPr/>
      <dgm:t>
        <a:bodyPr/>
        <a:lstStyle/>
        <a:p>
          <a:endParaRPr lang="uk-UA"/>
        </a:p>
      </dgm:t>
    </dgm:pt>
    <dgm:pt modelId="{4707F905-51BA-4976-8A21-24D88062D640}" type="pres">
      <dgm:prSet presAssocID="{D9098E35-0C4B-4F5A-ACC5-A104701A7F86}" presName="LevelTwoTextNode" presStyleLbl="node3" presStyleIdx="1" presStyleCnt="2" custScaleX="149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A4CB29-9143-4D49-94A3-60DC702D53B2}" type="pres">
      <dgm:prSet presAssocID="{D9098E35-0C4B-4F5A-ACC5-A104701A7F86}" presName="level3hierChild" presStyleCnt="0"/>
      <dgm:spPr/>
      <dgm:t>
        <a:bodyPr/>
        <a:lstStyle/>
        <a:p>
          <a:endParaRPr lang="uk-UA"/>
        </a:p>
      </dgm:t>
    </dgm:pt>
  </dgm:ptLst>
  <dgm:cxnLst>
    <dgm:cxn modelId="{C9E054F6-9006-49F3-BE80-7A29E8EAD944}" type="presOf" srcId="{D57B895C-D3F0-4D03-A931-B66FE385B713}" destId="{AEB3CB6B-94C9-44BC-A8BC-AC0B39069B82}" srcOrd="0" destOrd="0" presId="urn:microsoft.com/office/officeart/2008/layout/HorizontalMultiLevelHierarchy"/>
    <dgm:cxn modelId="{4801253C-B705-4565-BF1A-C09C829CFDD1}" type="presOf" srcId="{349C27DE-E45E-4224-A7D6-940CC1ECA50A}" destId="{F4115912-338B-4581-A10C-3809D03BA560}" srcOrd="1" destOrd="0" presId="urn:microsoft.com/office/officeart/2008/layout/HorizontalMultiLevelHierarchy"/>
    <dgm:cxn modelId="{DE79076B-55BC-4A36-9CE4-AF57893A1FCE}" srcId="{635A1BC2-4F7A-4B49-94AC-1B59C1364DD5}" destId="{8B764E0E-75A7-4973-A68C-B42DB20B526B}" srcOrd="0" destOrd="0" parTransId="{5FA13050-5E58-4DBD-9DBE-3610ABEC416D}" sibTransId="{7F71BECA-7020-43E2-A5FB-DDBAD164A834}"/>
    <dgm:cxn modelId="{2E54599B-0D0D-4540-8E61-3C4693F53D48}" type="presOf" srcId="{D57B895C-D3F0-4D03-A931-B66FE385B713}" destId="{12E0444F-4627-437D-A342-326B69B21982}" srcOrd="1" destOrd="0" presId="urn:microsoft.com/office/officeart/2008/layout/HorizontalMultiLevelHierarchy"/>
    <dgm:cxn modelId="{54A55670-101D-4950-BC37-C2C7EF812C10}" type="presOf" srcId="{12A77B39-6135-4B9F-B852-B97EC92860EE}" destId="{CFD8D4F5-0CF6-45A8-9EF8-CA0CABF00B94}" srcOrd="0" destOrd="0" presId="urn:microsoft.com/office/officeart/2008/layout/HorizontalMultiLevelHierarchy"/>
    <dgm:cxn modelId="{42FB37AE-9574-4541-A2C3-0DAEEA422D11}" srcId="{12A77B39-6135-4B9F-B852-B97EC92860EE}" destId="{635A1BC2-4F7A-4B49-94AC-1B59C1364DD5}" srcOrd="0" destOrd="0" parTransId="{1C4342BC-C625-41AD-A255-FEA0D28F627E}" sibTransId="{E7B4AD40-8BDE-4E04-8A99-A415F6C29B5D}"/>
    <dgm:cxn modelId="{651E547B-B696-40D3-BB1C-1DDA015B4B47}" srcId="{635A1BC2-4F7A-4B49-94AC-1B59C1364DD5}" destId="{ED5F75B2-3D08-42F5-B1D4-B0C1D6297978}" srcOrd="1" destOrd="0" parTransId="{349C27DE-E45E-4224-A7D6-940CC1ECA50A}" sibTransId="{DA2E3D1D-D792-42A6-A742-527538A1A8B9}"/>
    <dgm:cxn modelId="{E045DAB2-A9AB-4EFC-8A3F-8182373A0F85}" type="presOf" srcId="{C38FBFE6-BFDB-4F86-BB6B-D17357EC80EE}" destId="{BC5BDE32-5433-4880-99C6-484788D6E1DA}" srcOrd="0" destOrd="0" presId="urn:microsoft.com/office/officeart/2008/layout/HorizontalMultiLevelHierarchy"/>
    <dgm:cxn modelId="{1C9C27AF-F015-4FE1-8ED0-2C660A2305E2}" type="presOf" srcId="{635A1BC2-4F7A-4B49-94AC-1B59C1364DD5}" destId="{E283B961-745D-4B0A-89FA-02AED3D32559}" srcOrd="0" destOrd="0" presId="urn:microsoft.com/office/officeart/2008/layout/HorizontalMultiLevelHierarchy"/>
    <dgm:cxn modelId="{0D19DC2D-5EC5-46B9-A939-77497590DCC2}" type="presOf" srcId="{8B764E0E-75A7-4973-A68C-B42DB20B526B}" destId="{AF6BCC4D-FBBF-44F3-939E-BD55EA2FD223}" srcOrd="0" destOrd="0" presId="urn:microsoft.com/office/officeart/2008/layout/HorizontalMultiLevelHierarchy"/>
    <dgm:cxn modelId="{465D5001-DDFE-4FB7-B9AD-BDC575F2DB4C}" srcId="{8B764E0E-75A7-4973-A68C-B42DB20B526B}" destId="{1C520B98-D040-4A85-8247-3EAFEC0BFDFC}" srcOrd="0" destOrd="0" parTransId="{C38FBFE6-BFDB-4F86-BB6B-D17357EC80EE}" sibTransId="{64C9C3CD-A2E5-4FDC-B1DD-613F01E0F561}"/>
    <dgm:cxn modelId="{DEE388E9-4D7E-402E-BC81-4B91FC6AF940}" type="presOf" srcId="{5FA13050-5E58-4DBD-9DBE-3610ABEC416D}" destId="{2CCA83DA-4651-4724-AD52-FAB40F160265}" srcOrd="0" destOrd="0" presId="urn:microsoft.com/office/officeart/2008/layout/HorizontalMultiLevelHierarchy"/>
    <dgm:cxn modelId="{483B6627-1BE2-4A50-B043-56D125803611}" type="presOf" srcId="{D9098E35-0C4B-4F5A-ACC5-A104701A7F86}" destId="{4707F905-51BA-4976-8A21-24D88062D640}" srcOrd="0" destOrd="0" presId="urn:microsoft.com/office/officeart/2008/layout/HorizontalMultiLevelHierarchy"/>
    <dgm:cxn modelId="{5A4EB31E-C9E6-4AEB-A195-AD343B37EE23}" type="presOf" srcId="{5FA13050-5E58-4DBD-9DBE-3610ABEC416D}" destId="{1C8C7A8B-FF83-4BA6-A99D-CA869B414F36}" srcOrd="1" destOrd="0" presId="urn:microsoft.com/office/officeart/2008/layout/HorizontalMultiLevelHierarchy"/>
    <dgm:cxn modelId="{B66D0C9E-272A-4A60-BC8F-41D61EE62041}" type="presOf" srcId="{1C520B98-D040-4A85-8247-3EAFEC0BFDFC}" destId="{D1A083B8-F328-45F7-9D8B-3A83860F4D8A}" srcOrd="0" destOrd="0" presId="urn:microsoft.com/office/officeart/2008/layout/HorizontalMultiLevelHierarchy"/>
    <dgm:cxn modelId="{72F6C11C-0F12-405D-B85D-EE7BAE17AE3E}" srcId="{ED5F75B2-3D08-42F5-B1D4-B0C1D6297978}" destId="{D9098E35-0C4B-4F5A-ACC5-A104701A7F86}" srcOrd="0" destOrd="0" parTransId="{D57B895C-D3F0-4D03-A931-B66FE385B713}" sibTransId="{F62A7A3A-A189-49F2-980B-A5315E352F92}"/>
    <dgm:cxn modelId="{55E40CB2-6F56-4390-A5FE-71411AED8334}" type="presOf" srcId="{349C27DE-E45E-4224-A7D6-940CC1ECA50A}" destId="{FFB9CCD5-4145-416D-BC3E-E110E6DA9E80}" srcOrd="0" destOrd="0" presId="urn:microsoft.com/office/officeart/2008/layout/HorizontalMultiLevelHierarchy"/>
    <dgm:cxn modelId="{A407CE3D-080D-47A6-8CC7-5C1189A2AD38}" type="presOf" srcId="{C38FBFE6-BFDB-4F86-BB6B-D17357EC80EE}" destId="{6A1A4D91-5D09-4E9D-9548-C9E2CAD4CA76}" srcOrd="1" destOrd="0" presId="urn:microsoft.com/office/officeart/2008/layout/HorizontalMultiLevelHierarchy"/>
    <dgm:cxn modelId="{734787E6-1F85-49BB-B8DF-35540CCE4DBF}" type="presOf" srcId="{ED5F75B2-3D08-42F5-B1D4-B0C1D6297978}" destId="{AD5BB1DD-FC1E-4A49-9F06-B208E8843964}" srcOrd="0" destOrd="0" presId="urn:microsoft.com/office/officeart/2008/layout/HorizontalMultiLevelHierarchy"/>
    <dgm:cxn modelId="{9B6A8551-A8B7-44EC-A884-8492A5B85693}" type="presParOf" srcId="{CFD8D4F5-0CF6-45A8-9EF8-CA0CABF00B94}" destId="{8CCA7628-2842-4B00-B9F8-2E79934B1C24}" srcOrd="0" destOrd="0" presId="urn:microsoft.com/office/officeart/2008/layout/HorizontalMultiLevelHierarchy"/>
    <dgm:cxn modelId="{752A0565-46B1-4AC6-8BA4-684F16EE3B71}" type="presParOf" srcId="{8CCA7628-2842-4B00-B9F8-2E79934B1C24}" destId="{E283B961-745D-4B0A-89FA-02AED3D32559}" srcOrd="0" destOrd="0" presId="urn:microsoft.com/office/officeart/2008/layout/HorizontalMultiLevelHierarchy"/>
    <dgm:cxn modelId="{5E161117-472A-45D9-87B4-4C66E89BAC1A}" type="presParOf" srcId="{8CCA7628-2842-4B00-B9F8-2E79934B1C24}" destId="{2C222F76-E7F7-4EC0-9AF2-3CD2BA1F2356}" srcOrd="1" destOrd="0" presId="urn:microsoft.com/office/officeart/2008/layout/HorizontalMultiLevelHierarchy"/>
    <dgm:cxn modelId="{DB5B3083-49E6-4D0D-BB78-E47B6DD474C8}" type="presParOf" srcId="{2C222F76-E7F7-4EC0-9AF2-3CD2BA1F2356}" destId="{2CCA83DA-4651-4724-AD52-FAB40F160265}" srcOrd="0" destOrd="0" presId="urn:microsoft.com/office/officeart/2008/layout/HorizontalMultiLevelHierarchy"/>
    <dgm:cxn modelId="{0BB21A35-9822-4BFF-8125-EEA6AE628E61}" type="presParOf" srcId="{2CCA83DA-4651-4724-AD52-FAB40F160265}" destId="{1C8C7A8B-FF83-4BA6-A99D-CA869B414F36}" srcOrd="0" destOrd="0" presId="urn:microsoft.com/office/officeart/2008/layout/HorizontalMultiLevelHierarchy"/>
    <dgm:cxn modelId="{5AD85F79-BD3D-4D6C-993E-823EB45515FC}" type="presParOf" srcId="{2C222F76-E7F7-4EC0-9AF2-3CD2BA1F2356}" destId="{6F1CB7D2-D7D1-4C23-BFD4-EA8B21D93614}" srcOrd="1" destOrd="0" presId="urn:microsoft.com/office/officeart/2008/layout/HorizontalMultiLevelHierarchy"/>
    <dgm:cxn modelId="{74DFDAB4-4F0B-47DA-A154-2E62AD411740}" type="presParOf" srcId="{6F1CB7D2-D7D1-4C23-BFD4-EA8B21D93614}" destId="{AF6BCC4D-FBBF-44F3-939E-BD55EA2FD223}" srcOrd="0" destOrd="0" presId="urn:microsoft.com/office/officeart/2008/layout/HorizontalMultiLevelHierarchy"/>
    <dgm:cxn modelId="{AF538961-6CAE-444D-94ED-B7D6B9CB9CCC}" type="presParOf" srcId="{6F1CB7D2-D7D1-4C23-BFD4-EA8B21D93614}" destId="{3CD98C83-670D-496E-8979-0C594566B596}" srcOrd="1" destOrd="0" presId="urn:microsoft.com/office/officeart/2008/layout/HorizontalMultiLevelHierarchy"/>
    <dgm:cxn modelId="{5FE4775F-38B3-4719-ADD9-114E3A9372A0}" type="presParOf" srcId="{3CD98C83-670D-496E-8979-0C594566B596}" destId="{BC5BDE32-5433-4880-99C6-484788D6E1DA}" srcOrd="0" destOrd="0" presId="urn:microsoft.com/office/officeart/2008/layout/HorizontalMultiLevelHierarchy"/>
    <dgm:cxn modelId="{5FCC3507-B4DD-4B4A-A474-5F73619127C5}" type="presParOf" srcId="{BC5BDE32-5433-4880-99C6-484788D6E1DA}" destId="{6A1A4D91-5D09-4E9D-9548-C9E2CAD4CA76}" srcOrd="0" destOrd="0" presId="urn:microsoft.com/office/officeart/2008/layout/HorizontalMultiLevelHierarchy"/>
    <dgm:cxn modelId="{4573B378-0B71-42E9-906B-AD7EB42892F5}" type="presParOf" srcId="{3CD98C83-670D-496E-8979-0C594566B596}" destId="{43BC8EA9-C886-4F79-A3C5-1E299F93D20D}" srcOrd="1" destOrd="0" presId="urn:microsoft.com/office/officeart/2008/layout/HorizontalMultiLevelHierarchy"/>
    <dgm:cxn modelId="{1DAA5D21-A0EE-4BFA-82AB-E69136883221}" type="presParOf" srcId="{43BC8EA9-C886-4F79-A3C5-1E299F93D20D}" destId="{D1A083B8-F328-45F7-9D8B-3A83860F4D8A}" srcOrd="0" destOrd="0" presId="urn:microsoft.com/office/officeart/2008/layout/HorizontalMultiLevelHierarchy"/>
    <dgm:cxn modelId="{B133513A-3949-416F-9074-88966B3E5F5E}" type="presParOf" srcId="{43BC8EA9-C886-4F79-A3C5-1E299F93D20D}" destId="{87E13EAE-50CE-4570-95BD-A366619370FF}" srcOrd="1" destOrd="0" presId="urn:microsoft.com/office/officeart/2008/layout/HorizontalMultiLevelHierarchy"/>
    <dgm:cxn modelId="{0560FE86-48AD-4DF3-8284-478FAE2D9BF6}" type="presParOf" srcId="{2C222F76-E7F7-4EC0-9AF2-3CD2BA1F2356}" destId="{FFB9CCD5-4145-416D-BC3E-E110E6DA9E80}" srcOrd="2" destOrd="0" presId="urn:microsoft.com/office/officeart/2008/layout/HorizontalMultiLevelHierarchy"/>
    <dgm:cxn modelId="{E78516DD-2B18-491D-8842-CAAD2825F6E0}" type="presParOf" srcId="{FFB9CCD5-4145-416D-BC3E-E110E6DA9E80}" destId="{F4115912-338B-4581-A10C-3809D03BA560}" srcOrd="0" destOrd="0" presId="urn:microsoft.com/office/officeart/2008/layout/HorizontalMultiLevelHierarchy"/>
    <dgm:cxn modelId="{6CDD6726-D218-4D39-99B4-DD1760A718B0}" type="presParOf" srcId="{2C222F76-E7F7-4EC0-9AF2-3CD2BA1F2356}" destId="{20FD3E9A-851A-48B4-A8AC-96F1F9FADAC8}" srcOrd="3" destOrd="0" presId="urn:microsoft.com/office/officeart/2008/layout/HorizontalMultiLevelHierarchy"/>
    <dgm:cxn modelId="{A0AE02C6-B33E-4939-91CC-2158E60A000A}" type="presParOf" srcId="{20FD3E9A-851A-48B4-A8AC-96F1F9FADAC8}" destId="{AD5BB1DD-FC1E-4A49-9F06-B208E8843964}" srcOrd="0" destOrd="0" presId="urn:microsoft.com/office/officeart/2008/layout/HorizontalMultiLevelHierarchy"/>
    <dgm:cxn modelId="{308C9C5A-910E-435F-A945-E5113D425629}" type="presParOf" srcId="{20FD3E9A-851A-48B4-A8AC-96F1F9FADAC8}" destId="{E3A051E8-F29A-4607-987F-E813C7817DB6}" srcOrd="1" destOrd="0" presId="urn:microsoft.com/office/officeart/2008/layout/HorizontalMultiLevelHierarchy"/>
    <dgm:cxn modelId="{CBF3F3A0-336B-4817-B5AC-B550A96C46E5}" type="presParOf" srcId="{E3A051E8-F29A-4607-987F-E813C7817DB6}" destId="{AEB3CB6B-94C9-44BC-A8BC-AC0B39069B82}" srcOrd="0" destOrd="0" presId="urn:microsoft.com/office/officeart/2008/layout/HorizontalMultiLevelHierarchy"/>
    <dgm:cxn modelId="{04324481-F7D6-4C59-9006-2129B6D6B7B2}" type="presParOf" srcId="{AEB3CB6B-94C9-44BC-A8BC-AC0B39069B82}" destId="{12E0444F-4627-437D-A342-326B69B21982}" srcOrd="0" destOrd="0" presId="urn:microsoft.com/office/officeart/2008/layout/HorizontalMultiLevelHierarchy"/>
    <dgm:cxn modelId="{D8BBC5DD-0D78-4D55-8816-8852DB0B72D6}" type="presParOf" srcId="{E3A051E8-F29A-4607-987F-E813C7817DB6}" destId="{C96E35B7-3787-4B9F-BD86-07126CDD81D5}" srcOrd="1" destOrd="0" presId="urn:microsoft.com/office/officeart/2008/layout/HorizontalMultiLevelHierarchy"/>
    <dgm:cxn modelId="{9B67ECA8-0F54-408C-BAFB-FB8E7339E1B3}" type="presParOf" srcId="{C96E35B7-3787-4B9F-BD86-07126CDD81D5}" destId="{4707F905-51BA-4976-8A21-24D88062D640}" srcOrd="0" destOrd="0" presId="urn:microsoft.com/office/officeart/2008/layout/HorizontalMultiLevelHierarchy"/>
    <dgm:cxn modelId="{F49778C6-7CA7-41BB-8F8D-312B5B964E12}" type="presParOf" srcId="{C96E35B7-3787-4B9F-BD86-07126CDD81D5}" destId="{F3A4CB29-9143-4D49-94A3-60DC702D53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77B39-6135-4B9F-B852-B97EC92860EE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FD8D4F5-0CF6-45A8-9EF8-CA0CABF00B94}" type="pres">
      <dgm:prSet presAssocID="{12A77B39-6135-4B9F-B852-B97EC92860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AE4F414C-494F-4D6C-AB80-62F17E0BDEFD}" type="presOf" srcId="{12A77B39-6135-4B9F-B852-B97EC92860EE}" destId="{CFD8D4F5-0CF6-45A8-9EF8-CA0CABF00B94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61C6D-2A78-4FE7-BE16-6C198505B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EF7E6-C1F4-43EF-83BB-C15D2EC77E28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688F-A4B9-4927-B66D-6DFE0E9E64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71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32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52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52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52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64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44EEC-CB9C-4344-B56C-C3C1E60CD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205740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19800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86D3-C373-4AEB-BD7B-92CFAD3C6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7E36E7D-A7ED-4D20-BBCD-DFDB28500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152A82A-03A6-4238-A089-17220974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BECB5-E700-4A27-9651-A915C06AC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E5AB-C345-4327-AD93-BF1E2BF30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2D0E2-5C43-487C-A233-4B3C60607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7E50A-6BB2-44EF-8C6E-1EEC26040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8AFB-1B10-4488-9DD4-7CDBA657B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5782-66C4-4DDC-8BFC-D02BABDC1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21EBE-9B9E-409A-B9E7-664C2E510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78793-82EF-43BE-AADD-B47DA2021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5875" y="288925"/>
            <a:ext cx="9159875" cy="917575"/>
          </a:xfrm>
          <a:custGeom>
            <a:avLst/>
            <a:gdLst/>
            <a:ahLst/>
            <a:cxnLst>
              <a:cxn ang="0">
                <a:pos x="434" y="356"/>
              </a:cxn>
              <a:cxn ang="0">
                <a:pos x="751" y="2"/>
              </a:cxn>
              <a:cxn ang="0">
                <a:pos x="2158" y="0"/>
              </a:cxn>
              <a:cxn ang="0">
                <a:pos x="2244" y="115"/>
              </a:cxn>
              <a:cxn ang="0">
                <a:pos x="5770" y="115"/>
              </a:cxn>
              <a:cxn ang="0">
                <a:pos x="5764" y="489"/>
              </a:cxn>
              <a:cxn ang="0">
                <a:pos x="4998" y="495"/>
              </a:cxn>
              <a:cxn ang="0">
                <a:pos x="4897" y="576"/>
              </a:cxn>
              <a:cxn ang="0">
                <a:pos x="0" y="578"/>
              </a:cxn>
              <a:cxn ang="0">
                <a:pos x="16" y="36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77251" dir="4832261" algn="ctr" rotWithShape="0">
              <a:srgbClr val="000066">
                <a:alpha val="3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c_img(Global Digtal Desigm(imageState)"/>
          <p:cNvSpPr>
            <a:spLocks/>
          </p:cNvSpPr>
          <p:nvPr/>
        </p:nvSpPr>
        <p:spPr bwMode="ltGray">
          <a:xfrm>
            <a:off x="-9525" y="322263"/>
            <a:ext cx="9153525" cy="854075"/>
          </a:xfrm>
          <a:custGeom>
            <a:avLst/>
            <a:gdLst/>
            <a:ahLst/>
            <a:cxnLst>
              <a:cxn ang="0">
                <a:pos x="433" y="360"/>
              </a:cxn>
              <a:cxn ang="0">
                <a:pos x="767" y="3"/>
              </a:cxn>
              <a:cxn ang="0">
                <a:pos x="2152" y="0"/>
              </a:cxn>
              <a:cxn ang="0">
                <a:pos x="2228" y="113"/>
              </a:cxn>
              <a:cxn ang="0">
                <a:pos x="5766" y="113"/>
              </a:cxn>
              <a:cxn ang="0">
                <a:pos x="5766" y="442"/>
              </a:cxn>
              <a:cxn ang="0">
                <a:pos x="4968" y="442"/>
              </a:cxn>
              <a:cxn ang="0">
                <a:pos x="4880" y="531"/>
              </a:cxn>
              <a:cxn ang="0">
                <a:pos x="0" y="521"/>
              </a:cxn>
              <a:cxn ang="0">
                <a:pos x="0" y="373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2EA10-0489-48F2-937F-A71727D77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265231" y="1484784"/>
            <a:ext cx="8613539" cy="525658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-3176" y="0"/>
            <a:ext cx="1910879" cy="1801813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728160"/>
            <a:ext cx="7704856" cy="2019221"/>
          </a:xfrm>
          <a:prstGeom prst="snip2Diag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5400" b="1" spc="150" dirty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</a:t>
            </a:r>
            <a:r>
              <a:rPr lang="uk-UA" sz="5400" b="1" spc="15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мережі</a:t>
            </a:r>
            <a:endParaRPr lang="uk-UA" sz="5400" b="1" spc="150" dirty="0">
              <a:ln w="11430">
                <a:solidFill>
                  <a:srgbClr val="FFC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2875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6017" y="3521613"/>
            <a:ext cx="6231966" cy="321975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434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Локальна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Прямоугольник 2"/>
          <p:cNvSpPr/>
          <p:nvPr/>
        </p:nvSpPr>
        <p:spPr>
          <a:xfrm>
            <a:off x="3587852" y="1475362"/>
            <a:ext cx="218842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dirty="0" smtClean="0">
                <a:ln w="50800">
                  <a:noFill/>
                </a:ln>
                <a:solidFill>
                  <a:srgbClr val="FF0000"/>
                </a:solidFill>
              </a:rPr>
              <a:t>ЛОМ </a:t>
            </a:r>
            <a:r>
              <a:rPr lang="en-US" sz="3600" b="1" dirty="0" smtClean="0">
                <a:ln w="50800">
                  <a:noFill/>
                </a:ln>
                <a:solidFill>
                  <a:srgbClr val="000000"/>
                </a:solidFill>
                <a:sym typeface="Wingdings" pitchFamily="2" charset="2"/>
              </a:rPr>
              <a:t></a:t>
            </a:r>
            <a:r>
              <a:rPr lang="uk-UA" sz="2400" b="1" dirty="0" smtClean="0">
                <a:ln w="50800">
                  <a:noFill/>
                </a:ln>
                <a:solidFill>
                  <a:srgbClr val="FF0000"/>
                </a:solidFill>
              </a:rPr>
              <a:t> </a:t>
            </a:r>
            <a:r>
              <a:rPr lang="uk-UA" sz="2400" b="1" dirty="0">
                <a:ln w="50800">
                  <a:noFill/>
                </a:ln>
                <a:solidFill>
                  <a:srgbClr val="FF0000"/>
                </a:solidFill>
              </a:rPr>
              <a:t>LAN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7540"/>
            <a:ext cx="7061537" cy="404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3080697" y="1136540"/>
            <a:ext cx="2998788" cy="1601788"/>
            <a:chOff x="1997" y="1314"/>
            <a:chExt cx="1889" cy="1009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0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2" name="Freeform 8"/>
          <p:cNvSpPr>
            <a:spLocks/>
          </p:cNvSpPr>
          <p:nvPr/>
        </p:nvSpPr>
        <p:spPr bwMode="gray">
          <a:xfrm>
            <a:off x="1403648" y="132612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 flipH="1">
            <a:off x="6444208" y="123885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69532" y="1409827"/>
            <a:ext cx="218842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dirty="0" smtClean="0">
                <a:ln w="50800">
                  <a:noFill/>
                </a:ln>
                <a:solidFill>
                  <a:srgbClr val="FF0000"/>
                </a:solidFill>
              </a:rPr>
              <a:t>ЛОМ </a:t>
            </a:r>
            <a:r>
              <a:rPr lang="en-US" sz="3600" b="1" dirty="0" smtClean="0">
                <a:ln w="50800">
                  <a:noFill/>
                </a:ln>
                <a:solidFill>
                  <a:srgbClr val="000000"/>
                </a:solidFill>
                <a:sym typeface="Wingdings" pitchFamily="2" charset="2"/>
              </a:rPr>
              <a:t></a:t>
            </a:r>
            <a:r>
              <a:rPr lang="uk-UA" sz="2400" b="1" dirty="0" smtClean="0">
                <a:ln w="50800">
                  <a:noFill/>
                </a:ln>
                <a:solidFill>
                  <a:srgbClr val="FF0000"/>
                </a:solidFill>
              </a:rPr>
              <a:t> </a:t>
            </a:r>
            <a:r>
              <a:rPr lang="uk-UA" sz="2400" b="1" dirty="0">
                <a:ln w="50800">
                  <a:noFill/>
                </a:ln>
                <a:solidFill>
                  <a:srgbClr val="FF0000"/>
                </a:solidFill>
              </a:rPr>
              <a:t>LAN</a:t>
            </a:r>
          </a:p>
        </p:txBody>
      </p:sp>
    </p:spTree>
    <p:extLst>
      <p:ext uri="{BB962C8B-B14F-4D97-AF65-F5344CB8AC3E}">
        <p14:creationId xmlns:p14="http://schemas.microsoft.com/office/powerpoint/2010/main" val="32083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абличка 35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gray">
          <a:xfrm>
            <a:off x="2762872" y="3217848"/>
            <a:ext cx="2190128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gray">
          <a:xfrm>
            <a:off x="297170" y="3217847"/>
            <a:ext cx="2160384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1282700" y="2057400"/>
            <a:ext cx="5656729" cy="990600"/>
            <a:chOff x="624" y="1152"/>
            <a:chExt cx="3786" cy="720"/>
          </a:xfrm>
        </p:grpSpPr>
        <p:sp>
          <p:nvSpPr>
            <p:cNvPr id="79880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79882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3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86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79887" name="Group 15"/>
            <p:cNvGrpSpPr>
              <a:grpSpLocks/>
            </p:cNvGrpSpPr>
            <p:nvPr/>
          </p:nvGrpSpPr>
          <p:grpSpPr bwMode="auto">
            <a:xfrm>
              <a:off x="2449" y="1293"/>
              <a:ext cx="607" cy="95"/>
              <a:chOff x="2003" y="3439"/>
              <a:chExt cx="455" cy="242"/>
            </a:xfrm>
          </p:grpSpPr>
          <p:sp>
            <p:nvSpPr>
              <p:cNvPr id="79888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1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97" name="Oval 25"/>
            <p:cNvSpPr>
              <a:spLocks noChangeArrowheads="1"/>
            </p:cNvSpPr>
            <p:nvPr/>
          </p:nvSpPr>
          <p:spPr bwMode="gray">
            <a:xfrm>
              <a:off x="4375" y="1320"/>
              <a:ext cx="35" cy="27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9899" name="Rectangle 27"/>
          <p:cNvSpPr>
            <a:spLocks noChangeArrowheads="1"/>
          </p:cNvSpPr>
          <p:nvPr/>
        </p:nvSpPr>
        <p:spPr bwMode="gray">
          <a:xfrm>
            <a:off x="1318829" y="2320393"/>
            <a:ext cx="1248489" cy="611386"/>
          </a:xfrm>
          <a:prstGeom prst="leftRightArrow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rgbClr val="000000"/>
                </a:solidFill>
                <a:latin typeface="+mn-lt"/>
              </a:rPr>
              <a:t>СЕРВЕР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gray">
          <a:xfrm>
            <a:off x="3011097" y="2308792"/>
            <a:ext cx="1271410" cy="611386"/>
          </a:xfrm>
          <a:prstGeom prst="leftRightArrow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rgbClr val="000000"/>
                </a:solidFill>
                <a:latin typeface="+mn-lt"/>
              </a:rPr>
              <a:t>КЛІЄНТ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gray">
          <a:xfrm>
            <a:off x="4794250" y="2376488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TEX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gray">
          <a:xfrm>
            <a:off x="6546850" y="2376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gray">
          <a:xfrm>
            <a:off x="396485" y="3276728"/>
            <a:ext cx="204764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Комп’ютери, </a:t>
            </a:r>
            <a:r>
              <a:rPr lang="uk-UA" sz="20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які надають доступ до власних та мережних ресурсів іншим комп’ютерам, </a:t>
            </a:r>
            <a:r>
              <a:rPr lang="uk-UA" sz="2000" b="1" dirty="0" err="1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наз</a:t>
            </a:r>
            <a:r>
              <a:rPr lang="uk-UA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серверами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904" name="Rectangle 32"/>
          <p:cNvSpPr>
            <a:spLocks noChangeArrowheads="1"/>
          </p:cNvSpPr>
          <p:nvPr/>
        </p:nvSpPr>
        <p:spPr bwMode="gray">
          <a:xfrm>
            <a:off x="2833117" y="3738394"/>
            <a:ext cx="211988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омп’ютери</a:t>
            </a: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які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користуються </a:t>
            </a: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послугами серверів, — </a:t>
            </a:r>
            <a:r>
              <a:rPr lang="uk-UA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клієнтами</a:t>
            </a: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905" name="Rectangle 33"/>
          <p:cNvSpPr>
            <a:spLocks noChangeArrowheads="1"/>
          </p:cNvSpPr>
          <p:nvPr/>
        </p:nvSpPr>
        <p:spPr bwMode="gray">
          <a:xfrm>
            <a:off x="4953000" y="36576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79906" name="Rectangle 34"/>
          <p:cNvSpPr>
            <a:spLocks noChangeArrowheads="1"/>
          </p:cNvSpPr>
          <p:nvPr/>
        </p:nvSpPr>
        <p:spPr bwMode="gray">
          <a:xfrm>
            <a:off x="6705600" y="36576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Мережна взаємодія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39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96" y="2024344"/>
            <a:ext cx="598154" cy="46668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65" y="1939776"/>
            <a:ext cx="698500" cy="46668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http://pcnotes.ru/wp-content/uploads/2012/03/client-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974626"/>
            <a:ext cx="3472030" cy="267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 animBg="1"/>
      <p:bldP spid="79903" grpId="0"/>
      <p:bldP spid="799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абличка 21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287457" y="2324100"/>
            <a:ext cx="2219886" cy="35301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48627"/>
                  <a:invGamma/>
                </a:schemeClr>
              </a:gs>
            </a:gsLst>
            <a:lin ang="5400000" scaled="1"/>
          </a:gra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6618245" y="2324100"/>
            <a:ext cx="2274236" cy="35301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48627"/>
                  <a:invGamma/>
                </a:schemeClr>
              </a:gs>
            </a:gsLst>
            <a:lin ang="5400000" scaled="1"/>
          </a:gra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gray">
          <a:xfrm>
            <a:off x="2938399" y="1371600"/>
            <a:ext cx="3048000" cy="60960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gray">
          <a:xfrm>
            <a:off x="3571771" y="1563337"/>
            <a:ext cx="17812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 b="1" i="1" dirty="0" smtClean="0">
                <a:solidFill>
                  <a:srgbClr val="020A53"/>
                </a:solidFill>
              </a:rPr>
              <a:t>однорангові</a:t>
            </a:r>
            <a:endParaRPr lang="en-US" sz="2000" b="1" dirty="0">
              <a:solidFill>
                <a:srgbClr val="020A53"/>
              </a:solidFill>
            </a:endParaRPr>
          </a:p>
        </p:txBody>
      </p:sp>
      <p:sp>
        <p:nvSpPr>
          <p:cNvPr id="69650" name="AutoShape 18"/>
          <p:cNvSpPr>
            <a:spLocks noChangeArrowheads="1"/>
          </p:cNvSpPr>
          <p:nvPr/>
        </p:nvSpPr>
        <p:spPr bwMode="gray">
          <a:xfrm>
            <a:off x="2954040" y="4514058"/>
            <a:ext cx="3048000" cy="609600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44BD41">
                  <a:gamma/>
                  <a:shade val="46275"/>
                  <a:invGamma/>
                </a:srgbClr>
              </a:gs>
              <a:gs pos="50000">
                <a:srgbClr val="44BD41"/>
              </a:gs>
              <a:gs pos="100000">
                <a:srgbClr val="44BD4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gray">
          <a:xfrm>
            <a:off x="3514161" y="4711216"/>
            <a:ext cx="2111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 b="1" i="1" dirty="0">
                <a:solidFill>
                  <a:srgbClr val="020A53"/>
                </a:solidFill>
              </a:rPr>
              <a:t>багаторангові</a:t>
            </a:r>
            <a:endParaRPr lang="en-US" sz="2000" b="1" dirty="0">
              <a:solidFill>
                <a:srgbClr val="020A53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5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Локальна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gray">
          <a:xfrm rot="20350903">
            <a:off x="2523123" y="1621263"/>
            <a:ext cx="573986" cy="2057400"/>
          </a:xfrm>
          <a:prstGeom prst="leftArrow">
            <a:avLst>
              <a:gd name="adj1" fmla="val 65583"/>
              <a:gd name="adj2" fmla="val 6518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81922" name="Picture 2" descr="http://blogsisadmina.ru/wp-content/uploads/2013/02/odnora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07" y="1981199"/>
            <a:ext cx="2451516" cy="99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http://www.russika.ru/userimages/2012_03_20_10_56_17112809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72" y="5153363"/>
            <a:ext cx="2452052" cy="140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771" y="2469406"/>
            <a:ext cx="215457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Всі </a:t>
            </a:r>
            <a:r>
              <a:rPr lang="uk-UA" sz="1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комп’ютери </a:t>
            </a:r>
            <a:r>
              <a:rPr lang="uk-UA" sz="20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рівноправні</a:t>
            </a:r>
            <a:r>
              <a:rPr lang="uk-UA" sz="1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мають однакові права (ранги) щодо доступу до ресурсів кожного комп’ютера та до периферійних пристроїв. </a:t>
            </a: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gray">
          <a:xfrm rot="20538964">
            <a:off x="6131218" y="3874510"/>
            <a:ext cx="407377" cy="2057400"/>
          </a:xfrm>
          <a:prstGeom prst="rightArrow">
            <a:avLst>
              <a:gd name="adj1" fmla="val 67750"/>
              <a:gd name="adj2" fmla="val 661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37965" y="2469406"/>
            <a:ext cx="22545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Комп’ютер </a:t>
            </a:r>
            <a:r>
              <a:rPr lang="uk-UA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сервер</a:t>
            </a:r>
            <a:r>
              <a:rPr lang="uk-UA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uk-UA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забезпечує</a:t>
            </a:r>
            <a:r>
              <a:rPr lang="uk-UA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роботу локальної </a:t>
            </a:r>
            <a:r>
              <a:rPr lang="uk-UA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мережі, робочим станціям. </a:t>
            </a:r>
            <a:r>
              <a:rPr lang="uk-UA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 сервері </a:t>
            </a:r>
            <a:r>
              <a:rPr lang="uk-UA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розміщують</a:t>
            </a:r>
            <a:r>
              <a:rPr lang="uk-UA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файли, програмне забезпечення для спільної </a:t>
            </a:r>
            <a:r>
              <a:rPr lang="uk-UA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роботи.</a:t>
            </a:r>
            <a:endParaRPr lang="uk-UA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gray">
          <a:xfrm>
            <a:off x="2507342" y="2904549"/>
            <a:ext cx="4110903" cy="1715036"/>
          </a:xfrm>
          <a:prstGeom prst="quadArrowCallou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C00000"/>
                </a:solidFill>
              </a:rPr>
              <a:t>Типи мереж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zaitseva-irina.ru/archiv/snap/snap202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82" y="29226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  <p:bldP spid="69644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16" y="209204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09159" y="1789773"/>
            <a:ext cx="5985164" cy="4752528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452438" indent="-452438" algn="ctr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C00000"/>
                </a:solidFill>
              </a:rPr>
              <a:t>Читати  § 26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«СЛОВНИЧОК»</a:t>
            </a:r>
          </a:p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36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71" y="133769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1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3032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МЕРЕЖА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4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5292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570836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абличка 10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345196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1728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абличка 15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487433"/>
            <a:ext cx="6408712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671209" y="2095293"/>
            <a:ext cx="8149263" cy="1616154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8638" indent="-1798638" defTabSz="250825">
              <a:spcAft>
                <a:spcPts val="1200"/>
              </a:spcAft>
            </a:pPr>
            <a:r>
              <a:rPr lang="uk-UA" sz="36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36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36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36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3600" b="1" spc="50" dirty="0" smtClean="0">
                <a:ln w="11430"/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Локальна мережа класу</a:t>
            </a:r>
          </a:p>
          <a:p>
            <a:pPr marL="1798638" indent="-1798638" defTabSz="250825">
              <a:spcAft>
                <a:spcPts val="1200"/>
              </a:spcAft>
            </a:pPr>
            <a:endParaRPr lang="uk-UA" sz="3600" b="1" spc="50" dirty="0" smtClean="0">
              <a:ln w="11430"/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31640" y="1310470"/>
            <a:ext cx="273630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sz="5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sz="54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806" y="2570565"/>
            <a:ext cx="611412" cy="6656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65" y="248080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 descr="C:\Uroki\6Klass\Meрежа\Мережа\Мережа\Побудова мережі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71" y="3982406"/>
            <a:ext cx="3237745" cy="185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C:\Uroki\6Klass\Meрежа\Мережа\Мережа\Мереж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97" y="3982406"/>
            <a:ext cx="3145175" cy="188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абличка 23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gray">
          <a:xfrm>
            <a:off x="5638800" y="2743200"/>
            <a:ext cx="2819400" cy="3124200"/>
          </a:xfrm>
          <a:prstGeom prst="chevron">
            <a:avLst>
              <a:gd name="adj" fmla="val 16468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gray">
          <a:xfrm>
            <a:off x="32766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fol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gray">
          <a:xfrm>
            <a:off x="9144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gray">
          <a:xfrm>
            <a:off x="1143000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3462338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5791200" y="1905000"/>
            <a:ext cx="20574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71700" y="548680"/>
            <a:ext cx="4896544" cy="6047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Ти опрацюєш: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6113" y="53913"/>
            <a:ext cx="1980215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403648" y="3429000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Що таке 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комп’ютерна мережа</a:t>
            </a:r>
            <a:endParaRPr lang="uk-UA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118949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Чим </a:t>
            </a: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відрізняються </a:t>
            </a:r>
            <a:r>
              <a:rPr lang="uk-UA" sz="2800" b="1" dirty="0" smtClean="0">
                <a:solidFill>
                  <a:srgbClr val="022589"/>
                </a:solidFill>
                <a:latin typeface="Calibri" pitchFamily="34" charset="0"/>
                <a:cs typeface="Calibri" pitchFamily="34" charset="0"/>
              </a:rPr>
              <a:t>локальні</a:t>
            </a:r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uk-UA" sz="2800" b="1" dirty="0" smtClean="0">
                <a:solidFill>
                  <a:srgbClr val="051F7C"/>
                </a:solidFill>
                <a:latin typeface="Calibri" pitchFamily="34" charset="0"/>
                <a:cs typeface="Calibri" pitchFamily="34" charset="0"/>
              </a:rPr>
              <a:t>глобальні</a:t>
            </a:r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мереж</a:t>
            </a: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і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569" y="352047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6600CC"/>
                </a:solidFill>
              </a:rPr>
              <a:t>Що таке </a:t>
            </a:r>
            <a:r>
              <a:rPr lang="uk-UA" sz="2400" b="1" dirty="0" smtClean="0">
                <a:solidFill>
                  <a:srgbClr val="C00000"/>
                </a:solidFill>
              </a:rPr>
              <a:t>сервер</a:t>
            </a:r>
            <a:r>
              <a:rPr lang="uk-UA" sz="2400" b="1" dirty="0" smtClean="0">
                <a:solidFill>
                  <a:srgbClr val="6600CC"/>
                </a:solidFill>
              </a:rPr>
              <a:t> і </a:t>
            </a:r>
            <a:r>
              <a:rPr lang="uk-UA" sz="2400" b="1" dirty="0" smtClean="0">
                <a:solidFill>
                  <a:srgbClr val="C00000"/>
                </a:solidFill>
              </a:rPr>
              <a:t>клієнт</a:t>
            </a:r>
            <a:r>
              <a:rPr lang="uk-UA" sz="2400" b="1" dirty="0" smtClean="0">
                <a:solidFill>
                  <a:srgbClr val="6600CC"/>
                </a:solidFill>
              </a:rPr>
              <a:t> мережі</a:t>
            </a:r>
            <a:endParaRPr lang="uk-UA" sz="2400" b="1" dirty="0">
              <a:solidFill>
                <a:srgbClr val="6600CC"/>
              </a:solidFill>
            </a:endParaRPr>
          </a:p>
        </p:txBody>
      </p:sp>
      <p:pic>
        <p:nvPicPr>
          <p:cNvPr id="20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6757" y="1852111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797" y="1852110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640" y="1870529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608420" y="6093296"/>
            <a:ext cx="7849780" cy="504056"/>
          </a:xfrm>
          <a:prstGeom prst="notchedRightArrow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</a:schemeClr>
              </a:gs>
              <a:gs pos="40000">
                <a:schemeClr val="dk1">
                  <a:shade val="93000"/>
                  <a:satMod val="130000"/>
                </a:schemeClr>
              </a:gs>
              <a:gs pos="66000">
                <a:schemeClr val="tx1">
                  <a:lumMod val="90000"/>
                </a:schemeClr>
              </a:gs>
            </a:gsLst>
            <a:lin ang="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1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68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чка 1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15516" y="852193"/>
            <a:ext cx="8712968" cy="3744416"/>
          </a:xfrm>
          <a:prstGeom prst="snip2SameRect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33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Типи комп’ютерних </a:t>
            </a:r>
            <a:r>
              <a:rPr lang="uk-UA" sz="6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мереж. </a:t>
            </a:r>
            <a:r>
              <a:rPr lang="en-US" sz="6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</a:br>
            <a:r>
              <a:rPr lang="uk-UA" sz="6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Поняття </a:t>
            </a:r>
            <a:r>
              <a:rPr lang="uk-UA" sz="6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про мережну </a:t>
            </a:r>
            <a:r>
              <a:rPr lang="uk-UA" sz="6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взаємодію</a:t>
            </a:r>
            <a:endParaRPr lang="uk-UA" sz="60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87724" y="24165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514" y="4218018"/>
            <a:ext cx="6912768" cy="250275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601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1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чка 1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2707" name="AutoShape 3"/>
          <p:cNvSpPr>
            <a:spLocks noChangeArrowheads="1"/>
          </p:cNvSpPr>
          <p:nvPr/>
        </p:nvSpPr>
        <p:spPr bwMode="invGray">
          <a:xfrm>
            <a:off x="107504" y="1524000"/>
            <a:ext cx="5731768" cy="4495800"/>
          </a:xfrm>
          <a:prstGeom prst="rightArrow">
            <a:avLst>
              <a:gd name="adj1" fmla="val 79306"/>
              <a:gd name="adj2" fmla="val 33165"/>
            </a:avLst>
          </a:prstGeom>
          <a:gradFill rotWithShape="1">
            <a:gsLst>
              <a:gs pos="0">
                <a:srgbClr val="003399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blackWhite">
          <a:xfrm>
            <a:off x="457200" y="2133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i="1" dirty="0" smtClean="0">
                <a:solidFill>
                  <a:schemeClr val="tx1">
                    <a:lumMod val="10000"/>
                  </a:schemeClr>
                </a:solidFill>
              </a:rPr>
              <a:t>Спільне використання програм</a:t>
            </a:r>
            <a:endParaRPr lang="en-US" b="1" i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blackWhite">
          <a:xfrm>
            <a:off x="457200" y="3276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i="1" dirty="0" smtClean="0">
                <a:solidFill>
                  <a:srgbClr val="FFFF00"/>
                </a:solidFill>
              </a:rPr>
              <a:t>Спільне використання пристроїв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4572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tx2"/>
                </a:solidFill>
              </a:rPr>
              <a:t>Передавання даних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971930" y="1511559"/>
            <a:ext cx="3020888" cy="4392488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Комп'ютерна </a:t>
            </a: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мережа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— </a:t>
            </a:r>
            <a: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це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сукупність комп’ютерів та інших пристроїв, з’єднаних каналами передавання даних.</a:t>
            </a:r>
          </a:p>
          <a:p>
            <a:pPr algn="ctr"/>
            <a:endParaRPr lang="en-US" sz="24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42" y="120552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6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абличка 16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2707" name="AutoShape 3"/>
          <p:cNvSpPr>
            <a:spLocks noChangeArrowheads="1"/>
          </p:cNvSpPr>
          <p:nvPr/>
        </p:nvSpPr>
        <p:spPr bwMode="invGray">
          <a:xfrm>
            <a:off x="107504" y="1524000"/>
            <a:ext cx="5731768" cy="4495800"/>
          </a:xfrm>
          <a:prstGeom prst="rightArrow">
            <a:avLst>
              <a:gd name="adj1" fmla="val 79306"/>
              <a:gd name="adj2" fmla="val 33165"/>
            </a:avLst>
          </a:prstGeom>
          <a:gradFill rotWithShape="1">
            <a:gsLst>
              <a:gs pos="0">
                <a:srgbClr val="003399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blackWhite">
          <a:xfrm>
            <a:off x="457200" y="2133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i="1" dirty="0" smtClean="0">
                <a:solidFill>
                  <a:schemeClr val="tx1">
                    <a:lumMod val="10000"/>
                  </a:schemeClr>
                </a:solidFill>
              </a:rPr>
              <a:t>Спільне використання програм</a:t>
            </a:r>
            <a:endParaRPr lang="en-US" b="1" i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blackWhite">
          <a:xfrm>
            <a:off x="457200" y="3276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i="1" dirty="0" smtClean="0">
                <a:solidFill>
                  <a:srgbClr val="FFFF00"/>
                </a:solidFill>
              </a:rPr>
              <a:t>Спільне використання пристроїв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4572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b="1" dirty="0" smtClean="0">
                <a:solidFill>
                  <a:schemeClr val="tx2"/>
                </a:solidFill>
              </a:rPr>
              <a:t>Передавання даних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716016" y="2466414"/>
            <a:ext cx="4248472" cy="253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28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абличка 39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gray">
          <a:xfrm>
            <a:off x="360029" y="4294022"/>
            <a:ext cx="2271464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gray">
          <a:xfrm>
            <a:off x="363680" y="3367088"/>
            <a:ext cx="2271463" cy="8445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gray">
          <a:xfrm>
            <a:off x="395536" y="2590800"/>
            <a:ext cx="2271464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gray">
          <a:xfrm>
            <a:off x="6385048" y="4125913"/>
            <a:ext cx="2435423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3" name="AutoShape 17"/>
          <p:cNvSpPr>
            <a:spLocks noChangeArrowheads="1"/>
          </p:cNvSpPr>
          <p:nvPr/>
        </p:nvSpPr>
        <p:spPr bwMode="gray">
          <a:xfrm>
            <a:off x="6369059" y="3265827"/>
            <a:ext cx="2451413" cy="860086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4" name="AutoShape 18"/>
          <p:cNvSpPr>
            <a:spLocks noChangeArrowheads="1"/>
          </p:cNvSpPr>
          <p:nvPr/>
        </p:nvSpPr>
        <p:spPr bwMode="gray">
          <a:xfrm>
            <a:off x="6324600" y="2590800"/>
            <a:ext cx="2495872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6" name="AutoShape 20"/>
          <p:cNvSpPr>
            <a:spLocks noChangeArrowheads="1"/>
          </p:cNvSpPr>
          <p:nvPr/>
        </p:nvSpPr>
        <p:spPr bwMode="blackWhite">
          <a:xfrm>
            <a:off x="2482859" y="5372100"/>
            <a:ext cx="3886200" cy="53340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Передача і використання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gray">
          <a:xfrm>
            <a:off x="573522" y="2747963"/>
            <a:ext cx="1844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022589"/>
                </a:solidFill>
                <a:latin typeface="Calibri" pitchFamily="34" charset="0"/>
                <a:cs typeface="Calibri" pitchFamily="34" charset="0"/>
              </a:rPr>
              <a:t>телефонні лінії</a:t>
            </a:r>
            <a:endParaRPr lang="en-US" sz="2000" b="1" dirty="0">
              <a:solidFill>
                <a:srgbClr val="02258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866" y="1688068"/>
            <a:ext cx="175211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Кабельні</a:t>
            </a:r>
            <a:endParaRPr lang="uk-U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77482" y="1663450"/>
            <a:ext cx="175211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Бездротові</a:t>
            </a:r>
            <a:endParaRPr lang="uk-UA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gray">
          <a:xfrm>
            <a:off x="581651" y="3465583"/>
            <a:ext cx="1885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022589"/>
                </a:solidFill>
                <a:latin typeface="Calibri" pitchFamily="34" charset="0"/>
                <a:cs typeface="Calibri" pitchFamily="34" charset="0"/>
              </a:rPr>
              <a:t>оптоволоконні </a:t>
            </a:r>
            <a:br>
              <a:rPr lang="uk-UA" sz="2000" b="1" dirty="0" smtClean="0">
                <a:solidFill>
                  <a:srgbClr val="022589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000" b="1" dirty="0" smtClean="0">
                <a:solidFill>
                  <a:srgbClr val="022589"/>
                </a:solidFill>
                <a:latin typeface="Calibri" pitchFamily="34" charset="0"/>
                <a:cs typeface="Calibri" pitchFamily="34" charset="0"/>
              </a:rPr>
              <a:t>канали</a:t>
            </a:r>
            <a:endParaRPr lang="en-US" sz="2000" b="1" dirty="0">
              <a:solidFill>
                <a:srgbClr val="02258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gray">
          <a:xfrm>
            <a:off x="476893" y="4430713"/>
            <a:ext cx="2112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мережні</a:t>
            </a:r>
            <a:r>
              <a:rPr lang="uk-UA" sz="2000" b="1" dirty="0" smtClean="0">
                <a:solidFill>
                  <a:srgbClr val="022589"/>
                </a:solidFill>
                <a:latin typeface="Calibri" pitchFamily="34" charset="0"/>
                <a:cs typeface="Calibri" pitchFamily="34" charset="0"/>
              </a:rPr>
              <a:t> кабелі</a:t>
            </a:r>
            <a:endParaRPr lang="en-US" sz="2000" b="1" dirty="0">
              <a:solidFill>
                <a:srgbClr val="02258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gray">
          <a:xfrm>
            <a:off x="6442684" y="3377320"/>
            <a:ext cx="24354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супутниковий зв’язок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gray">
          <a:xfrm>
            <a:off x="7203682" y="4230658"/>
            <a:ext cx="737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Wi-Fi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gray">
          <a:xfrm>
            <a:off x="6416282" y="4800600"/>
            <a:ext cx="2435423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gray">
          <a:xfrm>
            <a:off x="6793244" y="4886455"/>
            <a:ext cx="1619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радіохвилі</a:t>
            </a:r>
            <a:endParaRPr lang="en-US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" name="Picture 4" descr="https://encrypted-tbn2.gstatic.com/images?q=tbn:ANd9GcQJ-mkK-ErFwn5wDwc7mPWlOjqp5xxV5CPv-3lu-sDaK0L9w42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2" y="5105400"/>
            <a:ext cx="1929199" cy="128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encrypted-tbn0.gstatic.com/images?q=tbn:ANd9GcThuClahMrRm9iTw2an_f33hlX-D9gPYDsZ6IcJAuvZx8X9oI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01" y="5469205"/>
            <a:ext cx="1785950" cy="119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42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Стрелка вправо с вырезом 3"/>
          <p:cNvSpPr/>
          <p:nvPr/>
        </p:nvSpPr>
        <p:spPr>
          <a:xfrm rot="5400000">
            <a:off x="1320816" y="2191097"/>
            <a:ext cx="357188" cy="378721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7168742" y="2147440"/>
            <a:ext cx="357188" cy="378721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/>
          <p:nvPr/>
        </p:nvPicPr>
        <p:blipFill>
          <a:blip r:embed="rId6"/>
          <a:stretch>
            <a:fillRect/>
          </a:stretch>
        </p:blipFill>
        <p:spPr>
          <a:xfrm>
            <a:off x="2918621" y="1236686"/>
            <a:ext cx="3197227" cy="171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2919416" y="2560439"/>
            <a:ext cx="3197226" cy="2865438"/>
            <a:chOff x="1824" y="1281"/>
            <a:chExt cx="2014" cy="1805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 rot="16200000" flipH="1">
              <a:off x="1772" y="2000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 flipH="1">
              <a:off x="3580" y="196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 rot="10800000" flipH="1">
              <a:off x="2677" y="28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2030" y="129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>
              <a:off x="2150" y="128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2206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2206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2289" y="1555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gray">
            <a:xfrm>
              <a:off x="2289" y="1555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gray">
            <a:xfrm>
              <a:off x="2347" y="1805"/>
              <a:ext cx="99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800" b="1" dirty="0" smtClean="0">
                  <a:solidFill>
                    <a:srgbClr val="000066"/>
                  </a:solidFill>
                </a:rPr>
                <a:t>Канали </a:t>
              </a:r>
              <a:br>
                <a:rPr lang="uk-UA" sz="2800" b="1" dirty="0" smtClean="0">
                  <a:solidFill>
                    <a:srgbClr val="000066"/>
                  </a:solidFill>
                </a:rPr>
              </a:br>
              <a:r>
                <a:rPr lang="uk-UA" sz="2800" b="1" dirty="0" smtClean="0">
                  <a:solidFill>
                    <a:srgbClr val="000066"/>
                  </a:solidFill>
                </a:rPr>
                <a:t>зв’язку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gray">
          <a:xfrm>
            <a:off x="6324600" y="2695545"/>
            <a:ext cx="2530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стільниковий зв’язок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upload.wikimedia.org/wikipedia/commons/thumb/9/9e/Wifi.svg/2000px-Wifi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39" y="776160"/>
            <a:ext cx="696689" cy="88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89" y="986879"/>
            <a:ext cx="778306" cy="61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 animBg="1"/>
      <p:bldP spid="70670" grpId="0" animBg="1"/>
      <p:bldP spid="70671" grpId="0" animBg="1"/>
      <p:bldP spid="70672" grpId="0" animBg="1"/>
      <p:bldP spid="70673" grpId="0" animBg="1"/>
      <p:bldP spid="70674" grpId="0" animBg="1"/>
      <p:bldP spid="70676" grpId="0" animBg="1"/>
      <p:bldP spid="70677" grpId="0"/>
      <p:bldP spid="3" grpId="0" animBg="1"/>
      <p:bldP spid="30" grpId="0" animBg="1"/>
      <p:bldP spid="31" grpId="0"/>
      <p:bldP spid="32" grpId="0"/>
      <p:bldP spid="34" grpId="0"/>
      <p:bldP spid="35" grpId="0"/>
      <p:bldP spid="36" grpId="0" animBg="1"/>
      <p:bldP spid="37" grpId="0"/>
      <p:bldP spid="4" grpId="0" animBg="1"/>
      <p:bldP spid="45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абличка 92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7915" name="Group 91"/>
          <p:cNvGrpSpPr>
            <a:grpSpLocks/>
          </p:cNvGrpSpPr>
          <p:nvPr/>
        </p:nvGrpSpPr>
        <p:grpSpPr bwMode="auto">
          <a:xfrm>
            <a:off x="0" y="3124200"/>
            <a:ext cx="9144000" cy="152400"/>
            <a:chOff x="0" y="1909"/>
            <a:chExt cx="5760" cy="123"/>
          </a:xfrm>
        </p:grpSpPr>
        <p:sp>
          <p:nvSpPr>
            <p:cNvPr id="77827" name="Rectangle 3"/>
            <p:cNvSpPr>
              <a:spLocks noChangeArrowheads="1"/>
            </p:cNvSpPr>
            <p:nvPr/>
          </p:nvSpPr>
          <p:spPr bwMode="gray">
            <a:xfrm>
              <a:off x="0" y="1909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28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829" name="Group 5"/>
          <p:cNvGrpSpPr>
            <a:grpSpLocks/>
          </p:cNvGrpSpPr>
          <p:nvPr/>
        </p:nvGrpSpPr>
        <p:grpSpPr bwMode="auto">
          <a:xfrm rot="3877067">
            <a:off x="4631532" y="4207669"/>
            <a:ext cx="2503487" cy="974725"/>
            <a:chOff x="2290" y="2725"/>
            <a:chExt cx="1832" cy="713"/>
          </a:xfrm>
        </p:grpSpPr>
        <p:grpSp>
          <p:nvGrpSpPr>
            <p:cNvPr id="77830" name="Group 6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7831" name="Freeform 7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2" name="Freeform 8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7833" name="Group 9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7834" name="Freeform 1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5" name="Freeform 1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4427538" y="2433638"/>
            <a:ext cx="1439862" cy="1439862"/>
            <a:chOff x="2789" y="1625"/>
            <a:chExt cx="907" cy="907"/>
          </a:xfrm>
        </p:grpSpPr>
        <p:sp>
          <p:nvSpPr>
            <p:cNvPr id="77837" name="Oval 13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7838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7839" name="Oval 15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7840" name="Oval 16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7841" name="Oval 17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7842" name="Group 18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78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84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84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84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7847" name="Group 23"/>
          <p:cNvGrpSpPr>
            <a:grpSpLocks/>
          </p:cNvGrpSpPr>
          <p:nvPr/>
        </p:nvGrpSpPr>
        <p:grpSpPr bwMode="auto">
          <a:xfrm rot="3877067">
            <a:off x="6863557" y="4280694"/>
            <a:ext cx="2503487" cy="974725"/>
            <a:chOff x="2290" y="2725"/>
            <a:chExt cx="1832" cy="713"/>
          </a:xfrm>
        </p:grpSpPr>
        <p:grpSp>
          <p:nvGrpSpPr>
            <p:cNvPr id="77848" name="Group 24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7849" name="Freeform 2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0" name="Freeform 2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7851" name="Group 27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7852" name="Freeform 2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3" name="Freeform 2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7854" name="Oval 30"/>
          <p:cNvSpPr>
            <a:spLocks noChangeArrowheads="1"/>
          </p:cNvSpPr>
          <p:nvPr/>
        </p:nvSpPr>
        <p:spPr bwMode="gray">
          <a:xfrm>
            <a:off x="6442075" y="2274888"/>
            <a:ext cx="1730375" cy="172720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55" name="Oval 31"/>
          <p:cNvSpPr>
            <a:spLocks noChangeArrowheads="1"/>
          </p:cNvSpPr>
          <p:nvPr/>
        </p:nvSpPr>
        <p:spPr bwMode="gray">
          <a:xfrm>
            <a:off x="6442075" y="2274888"/>
            <a:ext cx="1730375" cy="172720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56" name="Oval 32"/>
          <p:cNvSpPr>
            <a:spLocks noChangeArrowheads="1"/>
          </p:cNvSpPr>
          <p:nvPr/>
        </p:nvSpPr>
        <p:spPr bwMode="gray">
          <a:xfrm>
            <a:off x="6557963" y="2387600"/>
            <a:ext cx="1501775" cy="15001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57" name="Oval 33"/>
          <p:cNvSpPr>
            <a:spLocks noChangeArrowheads="1"/>
          </p:cNvSpPr>
          <p:nvPr/>
        </p:nvSpPr>
        <p:spPr bwMode="gray">
          <a:xfrm>
            <a:off x="6559550" y="2390775"/>
            <a:ext cx="1501775" cy="15001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58" name="Oval 34"/>
          <p:cNvSpPr>
            <a:spLocks noChangeArrowheads="1"/>
          </p:cNvSpPr>
          <p:nvPr/>
        </p:nvSpPr>
        <p:spPr bwMode="gray">
          <a:xfrm>
            <a:off x="6632575" y="2463800"/>
            <a:ext cx="1352550" cy="1349375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7859" name="Group 35"/>
          <p:cNvGrpSpPr>
            <a:grpSpLocks/>
          </p:cNvGrpSpPr>
          <p:nvPr/>
        </p:nvGrpSpPr>
        <p:grpSpPr bwMode="auto">
          <a:xfrm>
            <a:off x="6653213" y="2484438"/>
            <a:ext cx="1311275" cy="1309687"/>
            <a:chOff x="4166" y="1706"/>
            <a:chExt cx="1252" cy="1252"/>
          </a:xfrm>
        </p:grpSpPr>
        <p:sp>
          <p:nvSpPr>
            <p:cNvPr id="77860" name="Oval 3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1" name="Oval 3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2" name="Oval 3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3" name="Oval 3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7864" name="Group 40"/>
          <p:cNvGrpSpPr>
            <a:grpSpLocks/>
          </p:cNvGrpSpPr>
          <p:nvPr/>
        </p:nvGrpSpPr>
        <p:grpSpPr bwMode="auto">
          <a:xfrm rot="3877067">
            <a:off x="2583657" y="4207669"/>
            <a:ext cx="2503487" cy="974725"/>
            <a:chOff x="2290" y="2725"/>
            <a:chExt cx="1832" cy="713"/>
          </a:xfrm>
        </p:grpSpPr>
        <p:grpSp>
          <p:nvGrpSpPr>
            <p:cNvPr id="77865" name="Group 41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7866" name="Freeform 42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7" name="Freeform 43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7868" name="Group 44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7869" name="Freeform 4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70" name="Freeform 4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7871" name="Group 47"/>
          <p:cNvGrpSpPr>
            <a:grpSpLocks/>
          </p:cNvGrpSpPr>
          <p:nvPr/>
        </p:nvGrpSpPr>
        <p:grpSpPr bwMode="auto">
          <a:xfrm>
            <a:off x="2379663" y="2433638"/>
            <a:ext cx="1439862" cy="1439862"/>
            <a:chOff x="2789" y="1625"/>
            <a:chExt cx="907" cy="907"/>
          </a:xfrm>
        </p:grpSpPr>
        <p:sp>
          <p:nvSpPr>
            <p:cNvPr id="77872" name="Oval 4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7873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7874" name="Oval 50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7875" name="Oval 51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7876" name="Oval 52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7877" name="Group 53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7878" name="Oval 5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879" name="Oval 5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880" name="Oval 5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881" name="Oval 5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7882" name="Group 58"/>
          <p:cNvGrpSpPr>
            <a:grpSpLocks/>
          </p:cNvGrpSpPr>
          <p:nvPr/>
        </p:nvGrpSpPr>
        <p:grpSpPr bwMode="auto">
          <a:xfrm rot="3877067">
            <a:off x="600869" y="4207669"/>
            <a:ext cx="2503487" cy="974725"/>
            <a:chOff x="2290" y="2725"/>
            <a:chExt cx="1832" cy="713"/>
          </a:xfrm>
        </p:grpSpPr>
        <p:grpSp>
          <p:nvGrpSpPr>
            <p:cNvPr id="77883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7884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5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7886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7887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8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7889" name="Group 65"/>
          <p:cNvGrpSpPr>
            <a:grpSpLocks/>
          </p:cNvGrpSpPr>
          <p:nvPr/>
        </p:nvGrpSpPr>
        <p:grpSpPr bwMode="auto">
          <a:xfrm>
            <a:off x="396875" y="2433638"/>
            <a:ext cx="1439863" cy="1439862"/>
            <a:chOff x="2789" y="1625"/>
            <a:chExt cx="907" cy="907"/>
          </a:xfrm>
        </p:grpSpPr>
        <p:sp>
          <p:nvSpPr>
            <p:cNvPr id="77890" name="Oval 6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7891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7892" name="Oval 6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7893" name="Oval 6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7894" name="Oval 7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7895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7896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897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898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899" name="Oval 7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7900" name="Text Box 76"/>
          <p:cNvSpPr txBox="1">
            <a:spLocks noChangeArrowheads="1"/>
          </p:cNvSpPr>
          <p:nvPr/>
        </p:nvSpPr>
        <p:spPr bwMode="gray">
          <a:xfrm rot="3925970">
            <a:off x="864509" y="4376708"/>
            <a:ext cx="1420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000" b="1" dirty="0" smtClean="0">
                <a:solidFill>
                  <a:srgbClr val="000066"/>
                </a:solidFill>
              </a:rPr>
              <a:t>Принтери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77902" name="Text Box 78"/>
          <p:cNvSpPr txBox="1">
            <a:spLocks noChangeArrowheads="1"/>
          </p:cNvSpPr>
          <p:nvPr/>
        </p:nvSpPr>
        <p:spPr bwMode="gray">
          <a:xfrm rot="3925970">
            <a:off x="2950944" y="4376708"/>
            <a:ext cx="1200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000" b="1" dirty="0" smtClean="0">
                <a:solidFill>
                  <a:schemeClr val="tx2"/>
                </a:solidFill>
              </a:rPr>
              <a:t>Модеми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7903" name="Text Box 79"/>
          <p:cNvSpPr txBox="1">
            <a:spLocks noChangeArrowheads="1"/>
          </p:cNvSpPr>
          <p:nvPr/>
        </p:nvSpPr>
        <p:spPr bwMode="gray">
          <a:xfrm rot="3925970">
            <a:off x="1307734" y="4025183"/>
            <a:ext cx="1253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000" b="1" dirty="0" smtClean="0">
                <a:solidFill>
                  <a:srgbClr val="003399"/>
                </a:solidFill>
              </a:rPr>
              <a:t>Сканери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77904" name="Text Box 80"/>
          <p:cNvSpPr txBox="1">
            <a:spLocks noChangeArrowheads="1"/>
          </p:cNvSpPr>
          <p:nvPr/>
        </p:nvSpPr>
        <p:spPr bwMode="gray">
          <a:xfrm rot="3925970">
            <a:off x="4788029" y="4376708"/>
            <a:ext cx="1641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chemeClr val="tx2"/>
                </a:solidFill>
              </a:rPr>
              <a:t> інформації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7905" name="Text Box 81"/>
          <p:cNvSpPr txBox="1">
            <a:spLocks noChangeArrowheads="1"/>
          </p:cNvSpPr>
          <p:nvPr/>
        </p:nvSpPr>
        <p:spPr bwMode="gray">
          <a:xfrm rot="3925970">
            <a:off x="5429340" y="4011763"/>
            <a:ext cx="1018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chemeClr val="tx2"/>
                </a:solidFill>
              </a:rPr>
              <a:t>Носії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7906" name="Text Box 82"/>
          <p:cNvSpPr txBox="1">
            <a:spLocks noChangeArrowheads="1"/>
          </p:cNvSpPr>
          <p:nvPr/>
        </p:nvSpPr>
        <p:spPr bwMode="gray">
          <a:xfrm rot="3925970">
            <a:off x="6987158" y="4649604"/>
            <a:ext cx="192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000" b="1" dirty="0" smtClean="0">
                <a:solidFill>
                  <a:schemeClr val="tx2"/>
                </a:solidFill>
              </a:rPr>
              <a:t>забезпечення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7907" name="Text Box 83"/>
          <p:cNvSpPr txBox="1">
            <a:spLocks noChangeArrowheads="1"/>
          </p:cNvSpPr>
          <p:nvPr/>
        </p:nvSpPr>
        <p:spPr bwMode="gray">
          <a:xfrm rot="3925970">
            <a:off x="7503516" y="4230172"/>
            <a:ext cx="1438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b="1" dirty="0" smtClean="0">
                <a:solidFill>
                  <a:schemeClr val="tx2"/>
                </a:solidFill>
              </a:rPr>
              <a:t>Програмне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7908" name="Text Box 84"/>
          <p:cNvSpPr txBox="1">
            <a:spLocks noChangeArrowheads="1"/>
          </p:cNvSpPr>
          <p:nvPr/>
        </p:nvSpPr>
        <p:spPr bwMode="auto">
          <a:xfrm>
            <a:off x="746125" y="17843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Verdana" pitchFamily="34" charset="0"/>
              </a:rPr>
              <a:t>2001</a:t>
            </a:r>
          </a:p>
        </p:txBody>
      </p:sp>
      <p:sp>
        <p:nvSpPr>
          <p:cNvPr id="77909" name="Text Box 85"/>
          <p:cNvSpPr txBox="1">
            <a:spLocks noChangeArrowheads="1"/>
          </p:cNvSpPr>
          <p:nvPr/>
        </p:nvSpPr>
        <p:spPr bwMode="auto">
          <a:xfrm>
            <a:off x="2736850" y="17843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Verdana" pitchFamily="34" charset="0"/>
              </a:rPr>
              <a:t>2002</a:t>
            </a:r>
          </a:p>
        </p:txBody>
      </p:sp>
      <p:sp>
        <p:nvSpPr>
          <p:cNvPr id="77910" name="Text Box 86"/>
          <p:cNvSpPr txBox="1">
            <a:spLocks noChangeArrowheads="1"/>
          </p:cNvSpPr>
          <p:nvPr/>
        </p:nvSpPr>
        <p:spPr bwMode="auto">
          <a:xfrm>
            <a:off x="4718050" y="17843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Verdana" pitchFamily="34" charset="0"/>
              </a:rPr>
              <a:t>2003</a:t>
            </a:r>
          </a:p>
        </p:txBody>
      </p:sp>
      <p:sp>
        <p:nvSpPr>
          <p:cNvPr id="77911" name="Text Box 87"/>
          <p:cNvSpPr txBox="1">
            <a:spLocks noChangeArrowheads="1"/>
          </p:cNvSpPr>
          <p:nvPr/>
        </p:nvSpPr>
        <p:spPr bwMode="auto">
          <a:xfrm>
            <a:off x="6705600" y="1741488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2004</a:t>
            </a:r>
          </a:p>
        </p:txBody>
      </p:sp>
      <p:cxnSp>
        <p:nvCxnSpPr>
          <p:cNvPr id="77912" name="AutoShape 88"/>
          <p:cNvCxnSpPr>
            <a:cxnSpLocks noChangeShapeType="1"/>
            <a:stCxn id="77908" idx="3"/>
            <a:endCxn id="77909" idx="1"/>
          </p:cNvCxnSpPr>
          <p:nvPr/>
        </p:nvCxnSpPr>
        <p:spPr bwMode="auto">
          <a:xfrm>
            <a:off x="1514475" y="1968500"/>
            <a:ext cx="1222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913" name="AutoShape 89"/>
          <p:cNvCxnSpPr>
            <a:cxnSpLocks noChangeShapeType="1"/>
            <a:stCxn id="77909" idx="3"/>
            <a:endCxn id="77910" idx="1"/>
          </p:cNvCxnSpPr>
          <p:nvPr/>
        </p:nvCxnSpPr>
        <p:spPr bwMode="auto">
          <a:xfrm>
            <a:off x="3505200" y="1968500"/>
            <a:ext cx="12128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914" name="AutoShape 90"/>
          <p:cNvCxnSpPr>
            <a:cxnSpLocks noChangeShapeType="1"/>
            <a:stCxn id="77910" idx="3"/>
            <a:endCxn id="77911" idx="1"/>
          </p:cNvCxnSpPr>
          <p:nvPr/>
        </p:nvCxnSpPr>
        <p:spPr bwMode="auto">
          <a:xfrm>
            <a:off x="5486400" y="1968500"/>
            <a:ext cx="121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4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Выноска со стрелками влево/вправо 2"/>
          <p:cNvSpPr/>
          <p:nvPr/>
        </p:nvSpPr>
        <p:spPr>
          <a:xfrm>
            <a:off x="1209499" y="1352417"/>
            <a:ext cx="6725003" cy="830997"/>
          </a:xfrm>
          <a:prstGeom prst="leftRightArrowCallou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Спільне використання </a:t>
            </a: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пристроїв </a:t>
            </a:r>
          </a:p>
        </p:txBody>
      </p:sp>
      <p:sp>
        <p:nvSpPr>
          <p:cNvPr id="99" name="Text Box 79"/>
          <p:cNvSpPr txBox="1">
            <a:spLocks noChangeArrowheads="1"/>
          </p:cNvSpPr>
          <p:nvPr/>
        </p:nvSpPr>
        <p:spPr bwMode="gray">
          <a:xfrm rot="3925970">
            <a:off x="3560784" y="4140617"/>
            <a:ext cx="807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3399"/>
                </a:solidFill>
              </a:rPr>
              <a:t>Wi-Fi</a:t>
            </a:r>
            <a:endParaRPr lang="en-US" sz="2000" b="1" dirty="0">
              <a:solidFill>
                <a:srgbClr val="003399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9" y="2707511"/>
            <a:ext cx="561975" cy="647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44" y="268464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63" y="2918070"/>
            <a:ext cx="875473" cy="6158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0" y="2669013"/>
            <a:ext cx="571500" cy="47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68" y="3150798"/>
            <a:ext cx="466725" cy="485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19" y="2682760"/>
            <a:ext cx="1004593" cy="9671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1876834"/>
              </p:ext>
            </p:extLst>
          </p:nvPr>
        </p:nvGraphicFramePr>
        <p:xfrm>
          <a:off x="384805" y="1628800"/>
          <a:ext cx="839016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76" y="1340768"/>
            <a:ext cx="2491358" cy="150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http://school.xvatit.com/images/2/29/Innttt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76" y="4869160"/>
            <a:ext cx="249135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847230"/>
              </p:ext>
            </p:extLst>
          </p:nvPr>
        </p:nvGraphicFramePr>
        <p:xfrm>
          <a:off x="384805" y="1628800"/>
          <a:ext cx="839016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Локальна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858538" y="2378665"/>
            <a:ext cx="2897832" cy="30495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27832" y="2260600"/>
            <a:ext cx="2961456" cy="31480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0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1019" y="2560089"/>
            <a:ext cx="27550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Локальна мережа </a:t>
            </a:r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з'єднує комп'ютери та інші пристрої, що розміщені на </a:t>
            </a:r>
            <a:r>
              <a:rPr lang="uk-U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невеликій </a:t>
            </a:r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відстані один від одного, </a:t>
            </a:r>
            <a:r>
              <a:rPr lang="uk-U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 межах однієї або кількох </a:t>
            </a:r>
            <a:r>
              <a:rPr lang="uk-U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будівель.</a:t>
            </a:r>
            <a:endParaRPr lang="uk-UA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8878" y="2712402"/>
            <a:ext cx="2755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Локальні мережі створюються для потреб фірм, супермаркетів, навчальних закладів тощо. У локальній мережі може бути від двох до кількох сотень комп'ютерів.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4207" y="1954531"/>
            <a:ext cx="233429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800" b="1" dirty="0" smtClean="0">
                <a:ln w="508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 </a:t>
            </a:r>
            <a:r>
              <a:rPr lang="en-US" sz="2800" b="1" dirty="0" smtClean="0">
                <a:ln w="50800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</a:t>
            </a:r>
            <a:r>
              <a:rPr lang="uk-UA" sz="2800" b="1" dirty="0" smtClean="0">
                <a:ln w="508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ln w="508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5"/>
          <a:stretch/>
        </p:blipFill>
        <p:spPr bwMode="auto">
          <a:xfrm>
            <a:off x="2771800" y="4601028"/>
            <a:ext cx="3274988" cy="207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5789" y="1954566"/>
            <a:ext cx="520935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86" y="201417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cdb2004137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cdb2004137d</Template>
  <TotalTime>367</TotalTime>
  <Words>323</Words>
  <Application>Microsoft Office PowerPoint</Application>
  <PresentationFormat>Экран (4:3)</PresentationFormat>
  <Paragraphs>92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Segoe Print</vt:lpstr>
      <vt:lpstr>Times New Roman</vt:lpstr>
      <vt:lpstr>Verdana</vt:lpstr>
      <vt:lpstr>Wingdings</vt:lpstr>
      <vt:lpstr>Wingdings 2</vt:lpstr>
      <vt:lpstr>cdb2004137d</vt:lpstr>
      <vt:lpstr>Презентация PowerPoint</vt:lpstr>
      <vt:lpstr>Ти опрацюєш:</vt:lpstr>
      <vt:lpstr>Тема:</vt:lpstr>
      <vt:lpstr>Комп'ютерні мережі</vt:lpstr>
      <vt:lpstr>Комп'ютерні мережі</vt:lpstr>
      <vt:lpstr>Комп'ютерні мережі</vt:lpstr>
      <vt:lpstr>Комп'ютерні мережі</vt:lpstr>
      <vt:lpstr>Комп'ютерні мережі</vt:lpstr>
      <vt:lpstr>Локальна мережа</vt:lpstr>
      <vt:lpstr>Локальна мережа</vt:lpstr>
      <vt:lpstr>Мережна взаємодія</vt:lpstr>
      <vt:lpstr>Локальна мережа</vt:lpstr>
      <vt:lpstr>Домашнє завдання</vt:lpstr>
      <vt:lpstr>Презентация PowerPoint</vt:lpstr>
      <vt:lpstr>Працюємо за комп’ютером</vt:lpstr>
      <vt:lpstr>Робота з комп'ютером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Чашук О.Ф.</dc:creator>
  <cp:lastModifiedBy>Пользователь Windows</cp:lastModifiedBy>
  <cp:revision>47</cp:revision>
  <dcterms:created xsi:type="dcterms:W3CDTF">2013-05-04T03:48:50Z</dcterms:created>
  <dcterms:modified xsi:type="dcterms:W3CDTF">2016-10-15T07:42:05Z</dcterms:modified>
</cp:coreProperties>
</file>