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 id="2147483766" r:id="rId2"/>
    <p:sldMasterId id="2147483778" r:id="rId3"/>
    <p:sldMasterId id="2147483790" r:id="rId4"/>
    <p:sldMasterId id="2147483802" r:id="rId5"/>
    <p:sldMasterId id="2147483814" r:id="rId6"/>
    <p:sldMasterId id="2147483826" r:id="rId7"/>
    <p:sldMasterId id="2147483838" r:id="rId8"/>
  </p:sldMasterIdLst>
  <p:notesMasterIdLst>
    <p:notesMasterId r:id="rId25"/>
  </p:notesMasterIdLst>
  <p:sldIdLst>
    <p:sldId id="257" r:id="rId9"/>
    <p:sldId id="275" r:id="rId10"/>
    <p:sldId id="258" r:id="rId11"/>
    <p:sldId id="260" r:id="rId12"/>
    <p:sldId id="259" r:id="rId13"/>
    <p:sldId id="262" r:id="rId14"/>
    <p:sldId id="263" r:id="rId15"/>
    <p:sldId id="270" r:id="rId16"/>
    <p:sldId id="264" r:id="rId17"/>
    <p:sldId id="271" r:id="rId18"/>
    <p:sldId id="267" r:id="rId19"/>
    <p:sldId id="268" r:id="rId20"/>
    <p:sldId id="269" r:id="rId21"/>
    <p:sldId id="272" r:id="rId22"/>
    <p:sldId id="273" r:id="rId23"/>
    <p:sldId id="274"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9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05D0C-0C80-4717-AB36-229D264F946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uk-UA"/>
        </a:p>
      </dgm:t>
    </dgm:pt>
    <dgm:pt modelId="{890A259A-D47C-4BD4-B320-F1DE88D6C027}">
      <dgm:prSet/>
      <dgm:spPr/>
      <dgm:t>
        <a:bodyPr/>
        <a:lstStyle/>
        <a:p>
          <a:pPr rtl="0"/>
          <a:r>
            <a:rPr lang="uk-UA" b="1" dirty="0" smtClean="0">
              <a:solidFill>
                <a:srgbClr val="00B050"/>
              </a:solidFill>
            </a:rPr>
            <a:t>Стільникова мережа </a:t>
          </a:r>
          <a:r>
            <a:rPr lang="uk-UA" b="1" dirty="0" smtClean="0"/>
            <a:t>– </a:t>
          </a:r>
          <a:r>
            <a:rPr lang="uk-UA" b="1" dirty="0" smtClean="0">
              <a:solidFill>
                <a:srgbClr val="FF0000"/>
              </a:solidFill>
            </a:rPr>
            <a:t>приклад </a:t>
          </a:r>
          <a:r>
            <a:rPr lang="uk-UA" b="1" dirty="0" smtClean="0"/>
            <a:t>інформаційної комунікації (</a:t>
          </a:r>
          <a:r>
            <a:rPr lang="uk-UA" b="1" dirty="0" smtClean="0">
              <a:solidFill>
                <a:srgbClr val="002060"/>
              </a:solidFill>
            </a:rPr>
            <a:t>радіозв'язку</a:t>
          </a:r>
          <a:r>
            <a:rPr lang="uk-UA" b="1" dirty="0" smtClean="0"/>
            <a:t>) </a:t>
          </a:r>
          <a:endParaRPr lang="uk-UA" dirty="0"/>
        </a:p>
      </dgm:t>
    </dgm:pt>
    <dgm:pt modelId="{609DED7B-2E7F-4769-BBFD-32299053FC8C}" type="parTrans" cxnId="{66E4537E-F1A8-4DD3-8068-1E41A4C77E7F}">
      <dgm:prSet/>
      <dgm:spPr/>
      <dgm:t>
        <a:bodyPr/>
        <a:lstStyle/>
        <a:p>
          <a:endParaRPr lang="uk-UA"/>
        </a:p>
      </dgm:t>
    </dgm:pt>
    <dgm:pt modelId="{D72F208F-45D1-4859-BBF0-63A243CEAAEC}" type="sibTrans" cxnId="{66E4537E-F1A8-4DD3-8068-1E41A4C77E7F}">
      <dgm:prSet/>
      <dgm:spPr/>
      <dgm:t>
        <a:bodyPr/>
        <a:lstStyle/>
        <a:p>
          <a:endParaRPr lang="uk-UA"/>
        </a:p>
      </dgm:t>
    </dgm:pt>
    <dgm:pt modelId="{BDED3151-65FD-473A-BAE6-4F27D8B18A22}" type="pres">
      <dgm:prSet presAssocID="{6D405D0C-0C80-4717-AB36-229D264F946E}" presName="Name0" presStyleCnt="0">
        <dgm:presLayoutVars>
          <dgm:chMax val="7"/>
          <dgm:dir/>
          <dgm:animLvl val="lvl"/>
          <dgm:resizeHandles val="exact"/>
        </dgm:presLayoutVars>
      </dgm:prSet>
      <dgm:spPr/>
      <dgm:t>
        <a:bodyPr/>
        <a:lstStyle/>
        <a:p>
          <a:endParaRPr lang="uk-UA"/>
        </a:p>
      </dgm:t>
    </dgm:pt>
    <dgm:pt modelId="{A37F4B6D-8E33-4E7C-A34B-90901AE7E019}" type="pres">
      <dgm:prSet presAssocID="{890A259A-D47C-4BD4-B320-F1DE88D6C027}" presName="circle1" presStyleLbl="node1" presStyleIdx="0" presStyleCnt="1"/>
      <dgm:spPr/>
    </dgm:pt>
    <dgm:pt modelId="{9DF28EFC-EEBB-4B66-890E-FC890857A359}" type="pres">
      <dgm:prSet presAssocID="{890A259A-D47C-4BD4-B320-F1DE88D6C027}" presName="space" presStyleCnt="0"/>
      <dgm:spPr/>
    </dgm:pt>
    <dgm:pt modelId="{FB489475-5C8C-4ADF-9AED-426ED814C8EF}" type="pres">
      <dgm:prSet presAssocID="{890A259A-D47C-4BD4-B320-F1DE88D6C027}" presName="rect1" presStyleLbl="alignAcc1" presStyleIdx="0" presStyleCnt="1" custLinFactNeighborX="-15736" custLinFactNeighborY="-4300"/>
      <dgm:spPr/>
      <dgm:t>
        <a:bodyPr/>
        <a:lstStyle/>
        <a:p>
          <a:endParaRPr lang="uk-UA"/>
        </a:p>
      </dgm:t>
    </dgm:pt>
    <dgm:pt modelId="{92B70375-857F-4272-9A67-85F91A4FC8CA}" type="pres">
      <dgm:prSet presAssocID="{890A259A-D47C-4BD4-B320-F1DE88D6C027}" presName="rect1ParTxNoCh" presStyleLbl="alignAcc1" presStyleIdx="0" presStyleCnt="1">
        <dgm:presLayoutVars>
          <dgm:chMax val="1"/>
          <dgm:bulletEnabled val="1"/>
        </dgm:presLayoutVars>
      </dgm:prSet>
      <dgm:spPr/>
      <dgm:t>
        <a:bodyPr/>
        <a:lstStyle/>
        <a:p>
          <a:endParaRPr lang="uk-UA"/>
        </a:p>
      </dgm:t>
    </dgm:pt>
  </dgm:ptLst>
  <dgm:cxnLst>
    <dgm:cxn modelId="{66E4537E-F1A8-4DD3-8068-1E41A4C77E7F}" srcId="{6D405D0C-0C80-4717-AB36-229D264F946E}" destId="{890A259A-D47C-4BD4-B320-F1DE88D6C027}" srcOrd="0" destOrd="0" parTransId="{609DED7B-2E7F-4769-BBFD-32299053FC8C}" sibTransId="{D72F208F-45D1-4859-BBF0-63A243CEAAEC}"/>
    <dgm:cxn modelId="{A07C84C7-3B41-4AD7-A4CD-D56169074A27}" type="presOf" srcId="{890A259A-D47C-4BD4-B320-F1DE88D6C027}" destId="{FB489475-5C8C-4ADF-9AED-426ED814C8EF}" srcOrd="0" destOrd="0" presId="urn:microsoft.com/office/officeart/2005/8/layout/target3"/>
    <dgm:cxn modelId="{B878A5C0-E7A0-4716-B2CC-67CA75683F54}" type="presOf" srcId="{890A259A-D47C-4BD4-B320-F1DE88D6C027}" destId="{92B70375-857F-4272-9A67-85F91A4FC8CA}" srcOrd="1" destOrd="0" presId="urn:microsoft.com/office/officeart/2005/8/layout/target3"/>
    <dgm:cxn modelId="{4A4E1DFC-D0B1-486A-80B3-FC80C8CDA9B8}" type="presOf" srcId="{6D405D0C-0C80-4717-AB36-229D264F946E}" destId="{BDED3151-65FD-473A-BAE6-4F27D8B18A22}" srcOrd="0" destOrd="0" presId="urn:microsoft.com/office/officeart/2005/8/layout/target3"/>
    <dgm:cxn modelId="{CC065333-10BF-4455-8D8C-8F33A4C148EA}" type="presParOf" srcId="{BDED3151-65FD-473A-BAE6-4F27D8B18A22}" destId="{A37F4B6D-8E33-4E7C-A34B-90901AE7E019}" srcOrd="0" destOrd="0" presId="urn:microsoft.com/office/officeart/2005/8/layout/target3"/>
    <dgm:cxn modelId="{5B14874C-9E62-4659-AE94-914865B9148D}" type="presParOf" srcId="{BDED3151-65FD-473A-BAE6-4F27D8B18A22}" destId="{9DF28EFC-EEBB-4B66-890E-FC890857A359}" srcOrd="1" destOrd="0" presId="urn:microsoft.com/office/officeart/2005/8/layout/target3"/>
    <dgm:cxn modelId="{4D986AE5-D1FD-484C-8AFA-E6B7637F7926}" type="presParOf" srcId="{BDED3151-65FD-473A-BAE6-4F27D8B18A22}" destId="{FB489475-5C8C-4ADF-9AED-426ED814C8EF}" srcOrd="2" destOrd="0" presId="urn:microsoft.com/office/officeart/2005/8/layout/target3"/>
    <dgm:cxn modelId="{1B38C498-7CDC-4227-BF6B-9DBD60B4FB2F}" type="presParOf" srcId="{BDED3151-65FD-473A-BAE6-4F27D8B18A22}" destId="{92B70375-857F-4272-9A67-85F91A4FC8C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E6C6E-2C1F-4B1A-9CFE-FE737E7117CB}"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uk-UA"/>
        </a:p>
      </dgm:t>
    </dgm:pt>
    <dgm:pt modelId="{42E34DD4-E53B-49EF-9CB1-5E068546058B}">
      <dgm:prSet custT="1"/>
      <dgm:spPr/>
      <dgm:t>
        <a:bodyPr/>
        <a:lstStyle/>
        <a:p>
          <a:pPr algn="ctr" rtl="0"/>
          <a:r>
            <a:rPr lang="uk-UA" sz="1600" b="1" dirty="0" smtClean="0">
              <a:solidFill>
                <a:schemeClr val="tx1">
                  <a:lumMod val="95000"/>
                  <a:lumOff val="5000"/>
                </a:schemeClr>
              </a:solidFill>
            </a:rPr>
            <a:t>радіозв'язку,</a:t>
          </a:r>
          <a:endParaRPr lang="uk-UA" sz="1600" b="1" dirty="0">
            <a:solidFill>
              <a:schemeClr val="tx1">
                <a:lumMod val="95000"/>
                <a:lumOff val="5000"/>
              </a:schemeClr>
            </a:solidFill>
          </a:endParaRPr>
        </a:p>
      </dgm:t>
    </dgm:pt>
    <dgm:pt modelId="{23755901-182D-47E5-A1E9-FB390EA75FEF}" type="parTrans" cxnId="{6D9B7D9F-04EA-425C-805F-9C29779C42F3}">
      <dgm:prSet/>
      <dgm:spPr/>
      <dgm:t>
        <a:bodyPr/>
        <a:lstStyle/>
        <a:p>
          <a:pPr algn="ctr"/>
          <a:endParaRPr lang="uk-UA">
            <a:solidFill>
              <a:schemeClr val="tx1">
                <a:lumMod val="95000"/>
                <a:lumOff val="5000"/>
              </a:schemeClr>
            </a:solidFill>
          </a:endParaRPr>
        </a:p>
      </dgm:t>
    </dgm:pt>
    <dgm:pt modelId="{4E95837C-D8F6-4D26-8FE4-21AD3A2D0125}" type="sibTrans" cxnId="{6D9B7D9F-04EA-425C-805F-9C29779C42F3}">
      <dgm:prSet/>
      <dgm:spPr/>
      <dgm:t>
        <a:bodyPr/>
        <a:lstStyle/>
        <a:p>
          <a:pPr algn="ctr"/>
          <a:endParaRPr lang="uk-UA">
            <a:solidFill>
              <a:schemeClr val="tx1">
                <a:lumMod val="95000"/>
                <a:lumOff val="5000"/>
              </a:schemeClr>
            </a:solidFill>
          </a:endParaRPr>
        </a:p>
      </dgm:t>
    </dgm:pt>
    <dgm:pt modelId="{8291609A-216A-4AC2-97EF-A7609F50DAF8}">
      <dgm:prSet custT="1"/>
      <dgm:spPr/>
      <dgm:t>
        <a:bodyPr/>
        <a:lstStyle/>
        <a:p>
          <a:pPr algn="ctr" rtl="0"/>
          <a:r>
            <a:rPr lang="uk-UA" sz="1600" b="1" dirty="0" smtClean="0">
              <a:solidFill>
                <a:schemeClr val="tx1">
                  <a:lumMod val="95000"/>
                  <a:lumOff val="5000"/>
                </a:schemeClr>
              </a:solidFill>
            </a:rPr>
            <a:t>телевізійного,</a:t>
          </a:r>
          <a:endParaRPr lang="uk-UA" sz="1600" b="1" dirty="0">
            <a:solidFill>
              <a:schemeClr val="tx1">
                <a:lumMod val="95000"/>
                <a:lumOff val="5000"/>
              </a:schemeClr>
            </a:solidFill>
          </a:endParaRPr>
        </a:p>
      </dgm:t>
    </dgm:pt>
    <dgm:pt modelId="{0C747F3F-F1F4-4A08-B214-D3FD58A18FD8}" type="parTrans" cxnId="{578146C1-C9DE-49B8-9A58-C05A87E86EED}">
      <dgm:prSet/>
      <dgm:spPr/>
      <dgm:t>
        <a:bodyPr/>
        <a:lstStyle/>
        <a:p>
          <a:pPr algn="ctr"/>
          <a:endParaRPr lang="uk-UA">
            <a:solidFill>
              <a:schemeClr val="tx1">
                <a:lumMod val="95000"/>
                <a:lumOff val="5000"/>
              </a:schemeClr>
            </a:solidFill>
          </a:endParaRPr>
        </a:p>
      </dgm:t>
    </dgm:pt>
    <dgm:pt modelId="{9CAB0081-72DD-45D8-B09A-0AB6B54E385D}" type="sibTrans" cxnId="{578146C1-C9DE-49B8-9A58-C05A87E86EED}">
      <dgm:prSet/>
      <dgm:spPr/>
      <dgm:t>
        <a:bodyPr/>
        <a:lstStyle/>
        <a:p>
          <a:pPr algn="ctr"/>
          <a:endParaRPr lang="uk-UA">
            <a:solidFill>
              <a:schemeClr val="tx1">
                <a:lumMod val="95000"/>
                <a:lumOff val="5000"/>
              </a:schemeClr>
            </a:solidFill>
          </a:endParaRPr>
        </a:p>
      </dgm:t>
    </dgm:pt>
    <dgm:pt modelId="{21A8A793-39A4-413A-A2D0-E926A0F61EE1}">
      <dgm:prSet custT="1"/>
      <dgm:spPr/>
      <dgm:t>
        <a:bodyPr/>
        <a:lstStyle/>
        <a:p>
          <a:pPr algn="ctr" rtl="0"/>
          <a:r>
            <a:rPr lang="uk-UA" sz="1600" b="1" dirty="0" smtClean="0">
              <a:solidFill>
                <a:schemeClr val="tx1">
                  <a:lumMod val="95000"/>
                  <a:lumOff val="5000"/>
                </a:schemeClr>
              </a:solidFill>
            </a:rPr>
            <a:t>телеграфного,</a:t>
          </a:r>
          <a:endParaRPr lang="uk-UA" sz="1600" b="1" dirty="0">
            <a:solidFill>
              <a:schemeClr val="tx1">
                <a:lumMod val="95000"/>
                <a:lumOff val="5000"/>
              </a:schemeClr>
            </a:solidFill>
          </a:endParaRPr>
        </a:p>
      </dgm:t>
    </dgm:pt>
    <dgm:pt modelId="{BFBDBA86-E883-40DF-A53C-946313E6C45A}" type="parTrans" cxnId="{6F5B9958-696B-42E1-9162-4F6199A1F395}">
      <dgm:prSet/>
      <dgm:spPr/>
      <dgm:t>
        <a:bodyPr/>
        <a:lstStyle/>
        <a:p>
          <a:pPr algn="ctr"/>
          <a:endParaRPr lang="uk-UA">
            <a:solidFill>
              <a:schemeClr val="tx1">
                <a:lumMod val="95000"/>
                <a:lumOff val="5000"/>
              </a:schemeClr>
            </a:solidFill>
          </a:endParaRPr>
        </a:p>
      </dgm:t>
    </dgm:pt>
    <dgm:pt modelId="{DAD2C980-E611-436B-BC6F-500F8B63FD00}" type="sibTrans" cxnId="{6F5B9958-696B-42E1-9162-4F6199A1F395}">
      <dgm:prSet/>
      <dgm:spPr/>
      <dgm:t>
        <a:bodyPr/>
        <a:lstStyle/>
        <a:p>
          <a:pPr algn="ctr"/>
          <a:endParaRPr lang="uk-UA">
            <a:solidFill>
              <a:schemeClr val="tx1">
                <a:lumMod val="95000"/>
                <a:lumOff val="5000"/>
              </a:schemeClr>
            </a:solidFill>
          </a:endParaRPr>
        </a:p>
      </dgm:t>
    </dgm:pt>
    <dgm:pt modelId="{0C6EF89B-0188-4E66-BA17-865DACD5AC4E}">
      <dgm:prSet custT="1"/>
      <dgm:spPr/>
      <dgm:t>
        <a:bodyPr/>
        <a:lstStyle/>
        <a:p>
          <a:pPr algn="ctr" rtl="0"/>
          <a:r>
            <a:rPr lang="uk-UA" sz="1600" b="1" dirty="0" smtClean="0">
              <a:solidFill>
                <a:schemeClr val="tx1">
                  <a:lumMod val="95000"/>
                  <a:lumOff val="5000"/>
                </a:schemeClr>
              </a:solidFill>
            </a:rPr>
            <a:t>телетайпного,</a:t>
          </a:r>
          <a:endParaRPr lang="uk-UA" sz="1600" b="1" dirty="0">
            <a:solidFill>
              <a:schemeClr val="tx1">
                <a:lumMod val="95000"/>
                <a:lumOff val="5000"/>
              </a:schemeClr>
            </a:solidFill>
          </a:endParaRPr>
        </a:p>
      </dgm:t>
    </dgm:pt>
    <dgm:pt modelId="{0226749E-1455-4870-83D4-9DCA8DD4C221}" type="parTrans" cxnId="{43B98E22-DECC-47A5-808B-CB561687B15D}">
      <dgm:prSet/>
      <dgm:spPr/>
      <dgm:t>
        <a:bodyPr/>
        <a:lstStyle/>
        <a:p>
          <a:pPr algn="ctr"/>
          <a:endParaRPr lang="uk-UA">
            <a:solidFill>
              <a:schemeClr val="tx1">
                <a:lumMod val="95000"/>
                <a:lumOff val="5000"/>
              </a:schemeClr>
            </a:solidFill>
          </a:endParaRPr>
        </a:p>
      </dgm:t>
    </dgm:pt>
    <dgm:pt modelId="{CB137123-8F4D-477D-8467-F9EABAB085DA}" type="sibTrans" cxnId="{43B98E22-DECC-47A5-808B-CB561687B15D}">
      <dgm:prSet/>
      <dgm:spPr/>
      <dgm:t>
        <a:bodyPr/>
        <a:lstStyle/>
        <a:p>
          <a:pPr algn="ctr"/>
          <a:endParaRPr lang="uk-UA">
            <a:solidFill>
              <a:schemeClr val="tx1">
                <a:lumMod val="95000"/>
                <a:lumOff val="5000"/>
              </a:schemeClr>
            </a:solidFill>
          </a:endParaRPr>
        </a:p>
      </dgm:t>
    </dgm:pt>
    <dgm:pt modelId="{507F6B36-9739-49D9-8C7A-4615CBA9C06E}">
      <dgm:prSet custT="1"/>
      <dgm:spPr/>
      <dgm:t>
        <a:bodyPr/>
        <a:lstStyle/>
        <a:p>
          <a:pPr algn="ctr" rtl="0"/>
          <a:r>
            <a:rPr lang="uk-UA" sz="1600" b="1" dirty="0" smtClean="0">
              <a:solidFill>
                <a:schemeClr val="tx1">
                  <a:lumMod val="95000"/>
                  <a:lumOff val="5000"/>
                </a:schemeClr>
              </a:solidFill>
            </a:rPr>
            <a:t>супутникового </a:t>
          </a:r>
          <a:endParaRPr lang="uk-UA" sz="1600" b="1" dirty="0">
            <a:solidFill>
              <a:schemeClr val="tx1">
                <a:lumMod val="95000"/>
                <a:lumOff val="5000"/>
              </a:schemeClr>
            </a:solidFill>
          </a:endParaRPr>
        </a:p>
      </dgm:t>
    </dgm:pt>
    <dgm:pt modelId="{1730EAB5-DDF7-44BC-B47F-FF46209E0F29}" type="parTrans" cxnId="{828C7F8F-1D44-4926-8DE1-CD90A719B52E}">
      <dgm:prSet/>
      <dgm:spPr/>
      <dgm:t>
        <a:bodyPr/>
        <a:lstStyle/>
        <a:p>
          <a:pPr algn="ctr"/>
          <a:endParaRPr lang="uk-UA">
            <a:solidFill>
              <a:schemeClr val="tx1">
                <a:lumMod val="95000"/>
                <a:lumOff val="5000"/>
              </a:schemeClr>
            </a:solidFill>
          </a:endParaRPr>
        </a:p>
      </dgm:t>
    </dgm:pt>
    <dgm:pt modelId="{6F8C39CD-E7DD-49C9-A0E9-78E2DFA7B196}" type="sibTrans" cxnId="{828C7F8F-1D44-4926-8DE1-CD90A719B52E}">
      <dgm:prSet/>
      <dgm:spPr/>
      <dgm:t>
        <a:bodyPr/>
        <a:lstStyle/>
        <a:p>
          <a:pPr algn="ctr"/>
          <a:endParaRPr lang="uk-UA">
            <a:solidFill>
              <a:schemeClr val="tx1">
                <a:lumMod val="95000"/>
                <a:lumOff val="5000"/>
              </a:schemeClr>
            </a:solidFill>
          </a:endParaRPr>
        </a:p>
      </dgm:t>
    </dgm:pt>
    <dgm:pt modelId="{D5EC6FCE-07F5-4B0A-AE97-B4B36FA3D5D0}" type="pres">
      <dgm:prSet presAssocID="{1B9E6C6E-2C1F-4B1A-9CFE-FE737E7117CB}" presName="linear" presStyleCnt="0">
        <dgm:presLayoutVars>
          <dgm:dir/>
          <dgm:animLvl val="lvl"/>
          <dgm:resizeHandles val="exact"/>
        </dgm:presLayoutVars>
      </dgm:prSet>
      <dgm:spPr/>
      <dgm:t>
        <a:bodyPr/>
        <a:lstStyle/>
        <a:p>
          <a:endParaRPr lang="uk-UA"/>
        </a:p>
      </dgm:t>
    </dgm:pt>
    <dgm:pt modelId="{A12C4872-A2D9-4D34-90D9-83EAE9C98421}" type="pres">
      <dgm:prSet presAssocID="{42E34DD4-E53B-49EF-9CB1-5E068546058B}" presName="parentLin" presStyleCnt="0"/>
      <dgm:spPr/>
    </dgm:pt>
    <dgm:pt modelId="{7973BD81-ACA2-476E-ACAD-4ACA72F3BBCB}" type="pres">
      <dgm:prSet presAssocID="{42E34DD4-E53B-49EF-9CB1-5E068546058B}" presName="parentLeftMargin" presStyleLbl="node1" presStyleIdx="0" presStyleCnt="5"/>
      <dgm:spPr/>
      <dgm:t>
        <a:bodyPr/>
        <a:lstStyle/>
        <a:p>
          <a:endParaRPr lang="uk-UA"/>
        </a:p>
      </dgm:t>
    </dgm:pt>
    <dgm:pt modelId="{4956098C-710B-4889-B6B9-D4376F60B431}" type="pres">
      <dgm:prSet presAssocID="{42E34DD4-E53B-49EF-9CB1-5E068546058B}" presName="parentText" presStyleLbl="node1" presStyleIdx="0" presStyleCnt="5" custLinFactY="125943" custLinFactNeighborX="-36486" custLinFactNeighborY="200000">
        <dgm:presLayoutVars>
          <dgm:chMax val="0"/>
          <dgm:bulletEnabled val="1"/>
        </dgm:presLayoutVars>
      </dgm:prSet>
      <dgm:spPr/>
      <dgm:t>
        <a:bodyPr/>
        <a:lstStyle/>
        <a:p>
          <a:endParaRPr lang="uk-UA"/>
        </a:p>
      </dgm:t>
    </dgm:pt>
    <dgm:pt modelId="{B395464E-3D40-4099-9168-5EDD6A0A5A69}" type="pres">
      <dgm:prSet presAssocID="{42E34DD4-E53B-49EF-9CB1-5E068546058B}" presName="negativeSpace" presStyleCnt="0"/>
      <dgm:spPr/>
    </dgm:pt>
    <dgm:pt modelId="{03B2ED86-5DAF-4E81-B470-CCF8C06F00DA}" type="pres">
      <dgm:prSet presAssocID="{42E34DD4-E53B-49EF-9CB1-5E068546058B}" presName="childText" presStyleLbl="conFgAcc1" presStyleIdx="0" presStyleCnt="5">
        <dgm:presLayoutVars>
          <dgm:bulletEnabled val="1"/>
        </dgm:presLayoutVars>
      </dgm:prSet>
      <dgm:spPr/>
    </dgm:pt>
    <dgm:pt modelId="{93C51E14-CAA3-4BA8-A8CD-3911264D7068}" type="pres">
      <dgm:prSet presAssocID="{4E95837C-D8F6-4D26-8FE4-21AD3A2D0125}" presName="spaceBetweenRectangles" presStyleCnt="0"/>
      <dgm:spPr/>
    </dgm:pt>
    <dgm:pt modelId="{4651FD2D-1CDE-4810-8433-8C21FA17E773}" type="pres">
      <dgm:prSet presAssocID="{8291609A-216A-4AC2-97EF-A7609F50DAF8}" presName="parentLin" presStyleCnt="0"/>
      <dgm:spPr/>
    </dgm:pt>
    <dgm:pt modelId="{0F827975-0DE3-4F6B-9329-74DA6172379B}" type="pres">
      <dgm:prSet presAssocID="{8291609A-216A-4AC2-97EF-A7609F50DAF8}" presName="parentLeftMargin" presStyleLbl="node1" presStyleIdx="0" presStyleCnt="5"/>
      <dgm:spPr/>
      <dgm:t>
        <a:bodyPr/>
        <a:lstStyle/>
        <a:p>
          <a:endParaRPr lang="uk-UA"/>
        </a:p>
      </dgm:t>
    </dgm:pt>
    <dgm:pt modelId="{F3F79F22-7BB6-4EDF-8C34-69040534A7D8}" type="pres">
      <dgm:prSet presAssocID="{8291609A-216A-4AC2-97EF-A7609F50DAF8}" presName="parentText" presStyleLbl="node1" presStyleIdx="1" presStyleCnt="5">
        <dgm:presLayoutVars>
          <dgm:chMax val="0"/>
          <dgm:bulletEnabled val="1"/>
        </dgm:presLayoutVars>
      </dgm:prSet>
      <dgm:spPr/>
      <dgm:t>
        <a:bodyPr/>
        <a:lstStyle/>
        <a:p>
          <a:endParaRPr lang="uk-UA"/>
        </a:p>
      </dgm:t>
    </dgm:pt>
    <dgm:pt modelId="{D1FEDEE5-B742-40F6-8BC0-9A3FF601ACB8}" type="pres">
      <dgm:prSet presAssocID="{8291609A-216A-4AC2-97EF-A7609F50DAF8}" presName="negativeSpace" presStyleCnt="0"/>
      <dgm:spPr/>
    </dgm:pt>
    <dgm:pt modelId="{50E26810-09D4-4417-A51F-A088CD9601AA}" type="pres">
      <dgm:prSet presAssocID="{8291609A-216A-4AC2-97EF-A7609F50DAF8}" presName="childText" presStyleLbl="conFgAcc1" presStyleIdx="1" presStyleCnt="5">
        <dgm:presLayoutVars>
          <dgm:bulletEnabled val="1"/>
        </dgm:presLayoutVars>
      </dgm:prSet>
      <dgm:spPr/>
    </dgm:pt>
    <dgm:pt modelId="{B96E523B-BD82-4D92-AD8C-37B98DFF8261}" type="pres">
      <dgm:prSet presAssocID="{9CAB0081-72DD-45D8-B09A-0AB6B54E385D}" presName="spaceBetweenRectangles" presStyleCnt="0"/>
      <dgm:spPr/>
    </dgm:pt>
    <dgm:pt modelId="{72E62535-E2FB-45AF-8B60-97314247F1CB}" type="pres">
      <dgm:prSet presAssocID="{21A8A793-39A4-413A-A2D0-E926A0F61EE1}" presName="parentLin" presStyleCnt="0"/>
      <dgm:spPr/>
    </dgm:pt>
    <dgm:pt modelId="{8CB7318D-790A-4ACE-BF18-08C735C119C4}" type="pres">
      <dgm:prSet presAssocID="{21A8A793-39A4-413A-A2D0-E926A0F61EE1}" presName="parentLeftMargin" presStyleLbl="node1" presStyleIdx="1" presStyleCnt="5"/>
      <dgm:spPr/>
      <dgm:t>
        <a:bodyPr/>
        <a:lstStyle/>
        <a:p>
          <a:endParaRPr lang="uk-UA"/>
        </a:p>
      </dgm:t>
    </dgm:pt>
    <dgm:pt modelId="{3FC247D5-ACF5-4541-94D7-0288C1FBB8BD}" type="pres">
      <dgm:prSet presAssocID="{21A8A793-39A4-413A-A2D0-E926A0F61EE1}" presName="parentText" presStyleLbl="node1" presStyleIdx="2" presStyleCnt="5">
        <dgm:presLayoutVars>
          <dgm:chMax val="0"/>
          <dgm:bulletEnabled val="1"/>
        </dgm:presLayoutVars>
      </dgm:prSet>
      <dgm:spPr/>
      <dgm:t>
        <a:bodyPr/>
        <a:lstStyle/>
        <a:p>
          <a:endParaRPr lang="uk-UA"/>
        </a:p>
      </dgm:t>
    </dgm:pt>
    <dgm:pt modelId="{9515A34A-7AD5-4249-877E-E9E7608390BF}" type="pres">
      <dgm:prSet presAssocID="{21A8A793-39A4-413A-A2D0-E926A0F61EE1}" presName="negativeSpace" presStyleCnt="0"/>
      <dgm:spPr/>
    </dgm:pt>
    <dgm:pt modelId="{9764254D-4DBF-45D6-AB04-A236B344C8F2}" type="pres">
      <dgm:prSet presAssocID="{21A8A793-39A4-413A-A2D0-E926A0F61EE1}" presName="childText" presStyleLbl="conFgAcc1" presStyleIdx="2" presStyleCnt="5">
        <dgm:presLayoutVars>
          <dgm:bulletEnabled val="1"/>
        </dgm:presLayoutVars>
      </dgm:prSet>
      <dgm:spPr/>
    </dgm:pt>
    <dgm:pt modelId="{D1EFE51B-CC90-4BF0-AB0B-93C56A90ECDF}" type="pres">
      <dgm:prSet presAssocID="{DAD2C980-E611-436B-BC6F-500F8B63FD00}" presName="spaceBetweenRectangles" presStyleCnt="0"/>
      <dgm:spPr/>
    </dgm:pt>
    <dgm:pt modelId="{C33A5A5B-CE0E-4D35-AD49-B3EB03DBC98B}" type="pres">
      <dgm:prSet presAssocID="{0C6EF89B-0188-4E66-BA17-865DACD5AC4E}" presName="parentLin" presStyleCnt="0"/>
      <dgm:spPr/>
    </dgm:pt>
    <dgm:pt modelId="{A4A7FC10-37D8-4AA8-83F4-BF0A2611E510}" type="pres">
      <dgm:prSet presAssocID="{0C6EF89B-0188-4E66-BA17-865DACD5AC4E}" presName="parentLeftMargin" presStyleLbl="node1" presStyleIdx="2" presStyleCnt="5"/>
      <dgm:spPr/>
      <dgm:t>
        <a:bodyPr/>
        <a:lstStyle/>
        <a:p>
          <a:endParaRPr lang="uk-UA"/>
        </a:p>
      </dgm:t>
    </dgm:pt>
    <dgm:pt modelId="{677E9ECE-C817-4A2A-80FE-F7FF233A049C}" type="pres">
      <dgm:prSet presAssocID="{0C6EF89B-0188-4E66-BA17-865DACD5AC4E}" presName="parentText" presStyleLbl="node1" presStyleIdx="3" presStyleCnt="5">
        <dgm:presLayoutVars>
          <dgm:chMax val="0"/>
          <dgm:bulletEnabled val="1"/>
        </dgm:presLayoutVars>
      </dgm:prSet>
      <dgm:spPr/>
      <dgm:t>
        <a:bodyPr/>
        <a:lstStyle/>
        <a:p>
          <a:endParaRPr lang="uk-UA"/>
        </a:p>
      </dgm:t>
    </dgm:pt>
    <dgm:pt modelId="{44A5F2B8-9535-4213-B83F-683FE2A313BC}" type="pres">
      <dgm:prSet presAssocID="{0C6EF89B-0188-4E66-BA17-865DACD5AC4E}" presName="negativeSpace" presStyleCnt="0"/>
      <dgm:spPr/>
    </dgm:pt>
    <dgm:pt modelId="{5CDCDF01-2940-4AD2-B93F-1880CD6C081F}" type="pres">
      <dgm:prSet presAssocID="{0C6EF89B-0188-4E66-BA17-865DACD5AC4E}" presName="childText" presStyleLbl="conFgAcc1" presStyleIdx="3" presStyleCnt="5">
        <dgm:presLayoutVars>
          <dgm:bulletEnabled val="1"/>
        </dgm:presLayoutVars>
      </dgm:prSet>
      <dgm:spPr/>
    </dgm:pt>
    <dgm:pt modelId="{2CB1CF0F-D183-4ED9-A388-7792869162F3}" type="pres">
      <dgm:prSet presAssocID="{CB137123-8F4D-477D-8467-F9EABAB085DA}" presName="spaceBetweenRectangles" presStyleCnt="0"/>
      <dgm:spPr/>
    </dgm:pt>
    <dgm:pt modelId="{6E7EE37E-7A9B-46B8-A2A9-777488847615}" type="pres">
      <dgm:prSet presAssocID="{507F6B36-9739-49D9-8C7A-4615CBA9C06E}" presName="parentLin" presStyleCnt="0"/>
      <dgm:spPr/>
    </dgm:pt>
    <dgm:pt modelId="{EF600A1D-94FF-4122-A2B3-14C3AFF83A98}" type="pres">
      <dgm:prSet presAssocID="{507F6B36-9739-49D9-8C7A-4615CBA9C06E}" presName="parentLeftMargin" presStyleLbl="node1" presStyleIdx="3" presStyleCnt="5"/>
      <dgm:spPr/>
      <dgm:t>
        <a:bodyPr/>
        <a:lstStyle/>
        <a:p>
          <a:endParaRPr lang="uk-UA"/>
        </a:p>
      </dgm:t>
    </dgm:pt>
    <dgm:pt modelId="{1BA70D4E-8B1B-4BCA-81F2-B8BB9FD96ACD}" type="pres">
      <dgm:prSet presAssocID="{507F6B36-9739-49D9-8C7A-4615CBA9C06E}" presName="parentText" presStyleLbl="node1" presStyleIdx="4" presStyleCnt="5">
        <dgm:presLayoutVars>
          <dgm:chMax val="0"/>
          <dgm:bulletEnabled val="1"/>
        </dgm:presLayoutVars>
      </dgm:prSet>
      <dgm:spPr/>
      <dgm:t>
        <a:bodyPr/>
        <a:lstStyle/>
        <a:p>
          <a:endParaRPr lang="uk-UA"/>
        </a:p>
      </dgm:t>
    </dgm:pt>
    <dgm:pt modelId="{FC29E3D2-B30C-4911-82A4-DEC04865606A}" type="pres">
      <dgm:prSet presAssocID="{507F6B36-9739-49D9-8C7A-4615CBA9C06E}" presName="negativeSpace" presStyleCnt="0"/>
      <dgm:spPr/>
    </dgm:pt>
    <dgm:pt modelId="{27FB6EA7-E695-4935-AB14-6C642426E97B}" type="pres">
      <dgm:prSet presAssocID="{507F6B36-9739-49D9-8C7A-4615CBA9C06E}" presName="childText" presStyleLbl="conFgAcc1" presStyleIdx="4" presStyleCnt="5">
        <dgm:presLayoutVars>
          <dgm:bulletEnabled val="1"/>
        </dgm:presLayoutVars>
      </dgm:prSet>
      <dgm:spPr/>
    </dgm:pt>
  </dgm:ptLst>
  <dgm:cxnLst>
    <dgm:cxn modelId="{319773EF-539D-4E83-872B-11F59013A33B}" type="presOf" srcId="{42E34DD4-E53B-49EF-9CB1-5E068546058B}" destId="{4956098C-710B-4889-B6B9-D4376F60B431}" srcOrd="1" destOrd="0" presId="urn:microsoft.com/office/officeart/2005/8/layout/list1"/>
    <dgm:cxn modelId="{7330570B-4416-4F7E-90AE-BE90CAB2DF8C}" type="presOf" srcId="{21A8A793-39A4-413A-A2D0-E926A0F61EE1}" destId="{3FC247D5-ACF5-4541-94D7-0288C1FBB8BD}" srcOrd="1" destOrd="0" presId="urn:microsoft.com/office/officeart/2005/8/layout/list1"/>
    <dgm:cxn modelId="{6D9B7D9F-04EA-425C-805F-9C29779C42F3}" srcId="{1B9E6C6E-2C1F-4B1A-9CFE-FE737E7117CB}" destId="{42E34DD4-E53B-49EF-9CB1-5E068546058B}" srcOrd="0" destOrd="0" parTransId="{23755901-182D-47E5-A1E9-FB390EA75FEF}" sibTransId="{4E95837C-D8F6-4D26-8FE4-21AD3A2D0125}"/>
    <dgm:cxn modelId="{828C7F8F-1D44-4926-8DE1-CD90A719B52E}" srcId="{1B9E6C6E-2C1F-4B1A-9CFE-FE737E7117CB}" destId="{507F6B36-9739-49D9-8C7A-4615CBA9C06E}" srcOrd="4" destOrd="0" parTransId="{1730EAB5-DDF7-44BC-B47F-FF46209E0F29}" sibTransId="{6F8C39CD-E7DD-49C9-A0E9-78E2DFA7B196}"/>
    <dgm:cxn modelId="{6F5B9958-696B-42E1-9162-4F6199A1F395}" srcId="{1B9E6C6E-2C1F-4B1A-9CFE-FE737E7117CB}" destId="{21A8A793-39A4-413A-A2D0-E926A0F61EE1}" srcOrd="2" destOrd="0" parTransId="{BFBDBA86-E883-40DF-A53C-946313E6C45A}" sibTransId="{DAD2C980-E611-436B-BC6F-500F8B63FD00}"/>
    <dgm:cxn modelId="{43B98E22-DECC-47A5-808B-CB561687B15D}" srcId="{1B9E6C6E-2C1F-4B1A-9CFE-FE737E7117CB}" destId="{0C6EF89B-0188-4E66-BA17-865DACD5AC4E}" srcOrd="3" destOrd="0" parTransId="{0226749E-1455-4870-83D4-9DCA8DD4C221}" sibTransId="{CB137123-8F4D-477D-8467-F9EABAB085DA}"/>
    <dgm:cxn modelId="{35B1C42D-1651-4B5A-983F-C8CA6B547BD2}" type="presOf" srcId="{42E34DD4-E53B-49EF-9CB1-5E068546058B}" destId="{7973BD81-ACA2-476E-ACAD-4ACA72F3BBCB}" srcOrd="0" destOrd="0" presId="urn:microsoft.com/office/officeart/2005/8/layout/list1"/>
    <dgm:cxn modelId="{F87A8357-D807-43B6-9E35-064D195C6807}" type="presOf" srcId="{8291609A-216A-4AC2-97EF-A7609F50DAF8}" destId="{F3F79F22-7BB6-4EDF-8C34-69040534A7D8}" srcOrd="1" destOrd="0" presId="urn:microsoft.com/office/officeart/2005/8/layout/list1"/>
    <dgm:cxn modelId="{578146C1-C9DE-49B8-9A58-C05A87E86EED}" srcId="{1B9E6C6E-2C1F-4B1A-9CFE-FE737E7117CB}" destId="{8291609A-216A-4AC2-97EF-A7609F50DAF8}" srcOrd="1" destOrd="0" parTransId="{0C747F3F-F1F4-4A08-B214-D3FD58A18FD8}" sibTransId="{9CAB0081-72DD-45D8-B09A-0AB6B54E385D}"/>
    <dgm:cxn modelId="{70B03612-62A6-420C-BBA1-C286656BDE78}" type="presOf" srcId="{507F6B36-9739-49D9-8C7A-4615CBA9C06E}" destId="{EF600A1D-94FF-4122-A2B3-14C3AFF83A98}" srcOrd="0" destOrd="0" presId="urn:microsoft.com/office/officeart/2005/8/layout/list1"/>
    <dgm:cxn modelId="{D3C797BD-0597-47DE-B624-4C5EE6E0D160}" type="presOf" srcId="{0C6EF89B-0188-4E66-BA17-865DACD5AC4E}" destId="{677E9ECE-C817-4A2A-80FE-F7FF233A049C}" srcOrd="1" destOrd="0" presId="urn:microsoft.com/office/officeart/2005/8/layout/list1"/>
    <dgm:cxn modelId="{E5EC9419-6674-4D47-A23A-693CB0A36A66}" type="presOf" srcId="{8291609A-216A-4AC2-97EF-A7609F50DAF8}" destId="{0F827975-0DE3-4F6B-9329-74DA6172379B}" srcOrd="0" destOrd="0" presId="urn:microsoft.com/office/officeart/2005/8/layout/list1"/>
    <dgm:cxn modelId="{1FF03CF8-FF21-4351-A3B4-07817FA891D2}" type="presOf" srcId="{21A8A793-39A4-413A-A2D0-E926A0F61EE1}" destId="{8CB7318D-790A-4ACE-BF18-08C735C119C4}" srcOrd="0" destOrd="0" presId="urn:microsoft.com/office/officeart/2005/8/layout/list1"/>
    <dgm:cxn modelId="{589782AA-5C05-4883-9FB9-738B50ECAACA}" type="presOf" srcId="{1B9E6C6E-2C1F-4B1A-9CFE-FE737E7117CB}" destId="{D5EC6FCE-07F5-4B0A-AE97-B4B36FA3D5D0}" srcOrd="0" destOrd="0" presId="urn:microsoft.com/office/officeart/2005/8/layout/list1"/>
    <dgm:cxn modelId="{65A7B4BA-1381-4C46-A47C-6874AF666B6F}" type="presOf" srcId="{0C6EF89B-0188-4E66-BA17-865DACD5AC4E}" destId="{A4A7FC10-37D8-4AA8-83F4-BF0A2611E510}" srcOrd="0" destOrd="0" presId="urn:microsoft.com/office/officeart/2005/8/layout/list1"/>
    <dgm:cxn modelId="{ADAF0132-D6FE-4AC6-9F7D-997D2AF63A84}" type="presOf" srcId="{507F6B36-9739-49D9-8C7A-4615CBA9C06E}" destId="{1BA70D4E-8B1B-4BCA-81F2-B8BB9FD96ACD}" srcOrd="1" destOrd="0" presId="urn:microsoft.com/office/officeart/2005/8/layout/list1"/>
    <dgm:cxn modelId="{0584B2BA-932D-43D9-97CD-6AB767005264}" type="presParOf" srcId="{D5EC6FCE-07F5-4B0A-AE97-B4B36FA3D5D0}" destId="{A12C4872-A2D9-4D34-90D9-83EAE9C98421}" srcOrd="0" destOrd="0" presId="urn:microsoft.com/office/officeart/2005/8/layout/list1"/>
    <dgm:cxn modelId="{82794B14-AABF-4ECC-9CB8-CF3FF3A98DD4}" type="presParOf" srcId="{A12C4872-A2D9-4D34-90D9-83EAE9C98421}" destId="{7973BD81-ACA2-476E-ACAD-4ACA72F3BBCB}" srcOrd="0" destOrd="0" presId="urn:microsoft.com/office/officeart/2005/8/layout/list1"/>
    <dgm:cxn modelId="{E3EDA4C7-BF87-45E9-8361-A1B56B1B4F20}" type="presParOf" srcId="{A12C4872-A2D9-4D34-90D9-83EAE9C98421}" destId="{4956098C-710B-4889-B6B9-D4376F60B431}" srcOrd="1" destOrd="0" presId="urn:microsoft.com/office/officeart/2005/8/layout/list1"/>
    <dgm:cxn modelId="{39B164FD-152C-451C-A845-7DABCDB01CE8}" type="presParOf" srcId="{D5EC6FCE-07F5-4B0A-AE97-B4B36FA3D5D0}" destId="{B395464E-3D40-4099-9168-5EDD6A0A5A69}" srcOrd="1" destOrd="0" presId="urn:microsoft.com/office/officeart/2005/8/layout/list1"/>
    <dgm:cxn modelId="{1B6BB2F5-6A81-4BF4-AB97-F899FD254DC5}" type="presParOf" srcId="{D5EC6FCE-07F5-4B0A-AE97-B4B36FA3D5D0}" destId="{03B2ED86-5DAF-4E81-B470-CCF8C06F00DA}" srcOrd="2" destOrd="0" presId="urn:microsoft.com/office/officeart/2005/8/layout/list1"/>
    <dgm:cxn modelId="{986FDE95-9C31-418F-848A-9B5993D1D2E7}" type="presParOf" srcId="{D5EC6FCE-07F5-4B0A-AE97-B4B36FA3D5D0}" destId="{93C51E14-CAA3-4BA8-A8CD-3911264D7068}" srcOrd="3" destOrd="0" presId="urn:microsoft.com/office/officeart/2005/8/layout/list1"/>
    <dgm:cxn modelId="{E58B8AEA-5FA8-4068-ABE2-0A5D13BDD1F6}" type="presParOf" srcId="{D5EC6FCE-07F5-4B0A-AE97-B4B36FA3D5D0}" destId="{4651FD2D-1CDE-4810-8433-8C21FA17E773}" srcOrd="4" destOrd="0" presId="urn:microsoft.com/office/officeart/2005/8/layout/list1"/>
    <dgm:cxn modelId="{05349349-74DA-4EAC-A975-4ABEEB7CB68C}" type="presParOf" srcId="{4651FD2D-1CDE-4810-8433-8C21FA17E773}" destId="{0F827975-0DE3-4F6B-9329-74DA6172379B}" srcOrd="0" destOrd="0" presId="urn:microsoft.com/office/officeart/2005/8/layout/list1"/>
    <dgm:cxn modelId="{0400BA28-DDE3-43B7-BEDB-908175653409}" type="presParOf" srcId="{4651FD2D-1CDE-4810-8433-8C21FA17E773}" destId="{F3F79F22-7BB6-4EDF-8C34-69040534A7D8}" srcOrd="1" destOrd="0" presId="urn:microsoft.com/office/officeart/2005/8/layout/list1"/>
    <dgm:cxn modelId="{C5D4EA5E-243B-46E9-A1AE-C289A039EB49}" type="presParOf" srcId="{D5EC6FCE-07F5-4B0A-AE97-B4B36FA3D5D0}" destId="{D1FEDEE5-B742-40F6-8BC0-9A3FF601ACB8}" srcOrd="5" destOrd="0" presId="urn:microsoft.com/office/officeart/2005/8/layout/list1"/>
    <dgm:cxn modelId="{B3CC94AD-592C-41BE-B8F6-D1546D1175A1}" type="presParOf" srcId="{D5EC6FCE-07F5-4B0A-AE97-B4B36FA3D5D0}" destId="{50E26810-09D4-4417-A51F-A088CD9601AA}" srcOrd="6" destOrd="0" presId="urn:microsoft.com/office/officeart/2005/8/layout/list1"/>
    <dgm:cxn modelId="{3F3A42DD-9E1A-483F-AFA9-B45DC63A627F}" type="presParOf" srcId="{D5EC6FCE-07F5-4B0A-AE97-B4B36FA3D5D0}" destId="{B96E523B-BD82-4D92-AD8C-37B98DFF8261}" srcOrd="7" destOrd="0" presId="urn:microsoft.com/office/officeart/2005/8/layout/list1"/>
    <dgm:cxn modelId="{67691ECB-E44D-46A3-BB6E-5D537691F5F4}" type="presParOf" srcId="{D5EC6FCE-07F5-4B0A-AE97-B4B36FA3D5D0}" destId="{72E62535-E2FB-45AF-8B60-97314247F1CB}" srcOrd="8" destOrd="0" presId="urn:microsoft.com/office/officeart/2005/8/layout/list1"/>
    <dgm:cxn modelId="{A02DF832-1C6D-4F98-9F08-17C4C2DA22CE}" type="presParOf" srcId="{72E62535-E2FB-45AF-8B60-97314247F1CB}" destId="{8CB7318D-790A-4ACE-BF18-08C735C119C4}" srcOrd="0" destOrd="0" presId="urn:microsoft.com/office/officeart/2005/8/layout/list1"/>
    <dgm:cxn modelId="{70D68E43-BBE4-414D-BF1F-461044A1E317}" type="presParOf" srcId="{72E62535-E2FB-45AF-8B60-97314247F1CB}" destId="{3FC247D5-ACF5-4541-94D7-0288C1FBB8BD}" srcOrd="1" destOrd="0" presId="urn:microsoft.com/office/officeart/2005/8/layout/list1"/>
    <dgm:cxn modelId="{7B33BE99-3B53-4357-8649-F33D54ABFF5D}" type="presParOf" srcId="{D5EC6FCE-07F5-4B0A-AE97-B4B36FA3D5D0}" destId="{9515A34A-7AD5-4249-877E-E9E7608390BF}" srcOrd="9" destOrd="0" presId="urn:microsoft.com/office/officeart/2005/8/layout/list1"/>
    <dgm:cxn modelId="{D650460A-F050-42E3-94CE-819ABA3D9A40}" type="presParOf" srcId="{D5EC6FCE-07F5-4B0A-AE97-B4B36FA3D5D0}" destId="{9764254D-4DBF-45D6-AB04-A236B344C8F2}" srcOrd="10" destOrd="0" presId="urn:microsoft.com/office/officeart/2005/8/layout/list1"/>
    <dgm:cxn modelId="{CC900B42-08D0-48FD-92D6-C54FC30F239F}" type="presParOf" srcId="{D5EC6FCE-07F5-4B0A-AE97-B4B36FA3D5D0}" destId="{D1EFE51B-CC90-4BF0-AB0B-93C56A90ECDF}" srcOrd="11" destOrd="0" presId="urn:microsoft.com/office/officeart/2005/8/layout/list1"/>
    <dgm:cxn modelId="{2B65A7CC-A256-4D7F-B396-1625801D0107}" type="presParOf" srcId="{D5EC6FCE-07F5-4B0A-AE97-B4B36FA3D5D0}" destId="{C33A5A5B-CE0E-4D35-AD49-B3EB03DBC98B}" srcOrd="12" destOrd="0" presId="urn:microsoft.com/office/officeart/2005/8/layout/list1"/>
    <dgm:cxn modelId="{7F055154-241C-410E-BD20-06E5303CEA3D}" type="presParOf" srcId="{C33A5A5B-CE0E-4D35-AD49-B3EB03DBC98B}" destId="{A4A7FC10-37D8-4AA8-83F4-BF0A2611E510}" srcOrd="0" destOrd="0" presId="urn:microsoft.com/office/officeart/2005/8/layout/list1"/>
    <dgm:cxn modelId="{70B1CFB0-81A0-4EDA-8A08-EB0EE176D1D1}" type="presParOf" srcId="{C33A5A5B-CE0E-4D35-AD49-B3EB03DBC98B}" destId="{677E9ECE-C817-4A2A-80FE-F7FF233A049C}" srcOrd="1" destOrd="0" presId="urn:microsoft.com/office/officeart/2005/8/layout/list1"/>
    <dgm:cxn modelId="{31F8FAAC-0A82-4FE9-9DA7-D51AF4114FA7}" type="presParOf" srcId="{D5EC6FCE-07F5-4B0A-AE97-B4B36FA3D5D0}" destId="{44A5F2B8-9535-4213-B83F-683FE2A313BC}" srcOrd="13" destOrd="0" presId="urn:microsoft.com/office/officeart/2005/8/layout/list1"/>
    <dgm:cxn modelId="{00F0A79D-EEC7-48E4-AEFE-DD9DB6D80167}" type="presParOf" srcId="{D5EC6FCE-07F5-4B0A-AE97-B4B36FA3D5D0}" destId="{5CDCDF01-2940-4AD2-B93F-1880CD6C081F}" srcOrd="14" destOrd="0" presId="urn:microsoft.com/office/officeart/2005/8/layout/list1"/>
    <dgm:cxn modelId="{ADB550E9-0C58-4276-B34C-DB1C1A533DDD}" type="presParOf" srcId="{D5EC6FCE-07F5-4B0A-AE97-B4B36FA3D5D0}" destId="{2CB1CF0F-D183-4ED9-A388-7792869162F3}" srcOrd="15" destOrd="0" presId="urn:microsoft.com/office/officeart/2005/8/layout/list1"/>
    <dgm:cxn modelId="{477BB7E5-5CC9-4F47-82BB-5E24D2E984EA}" type="presParOf" srcId="{D5EC6FCE-07F5-4B0A-AE97-B4B36FA3D5D0}" destId="{6E7EE37E-7A9B-46B8-A2A9-777488847615}" srcOrd="16" destOrd="0" presId="urn:microsoft.com/office/officeart/2005/8/layout/list1"/>
    <dgm:cxn modelId="{2BBE5A81-4BF4-4ADE-9B1D-D63A5A795DAA}" type="presParOf" srcId="{6E7EE37E-7A9B-46B8-A2A9-777488847615}" destId="{EF600A1D-94FF-4122-A2B3-14C3AFF83A98}" srcOrd="0" destOrd="0" presId="urn:microsoft.com/office/officeart/2005/8/layout/list1"/>
    <dgm:cxn modelId="{1ABCA8EA-6B67-4451-94AD-FF039F953611}" type="presParOf" srcId="{6E7EE37E-7A9B-46B8-A2A9-777488847615}" destId="{1BA70D4E-8B1B-4BCA-81F2-B8BB9FD96ACD}" srcOrd="1" destOrd="0" presId="urn:microsoft.com/office/officeart/2005/8/layout/list1"/>
    <dgm:cxn modelId="{73FB1E0E-FDA0-4ABF-95A9-1CAE36014807}" type="presParOf" srcId="{D5EC6FCE-07F5-4B0A-AE97-B4B36FA3D5D0}" destId="{FC29E3D2-B30C-4911-82A4-DEC04865606A}" srcOrd="17" destOrd="0" presId="urn:microsoft.com/office/officeart/2005/8/layout/list1"/>
    <dgm:cxn modelId="{A8D5EDEA-CD00-4A6F-82ED-D662965FA57B}" type="presParOf" srcId="{D5EC6FCE-07F5-4B0A-AE97-B4B36FA3D5D0}" destId="{27FB6EA7-E695-4935-AB14-6C642426E97B}"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D28F4-BD18-43E8-A7B3-D47A2CBE52B3}"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BC859D00-445D-428B-B930-90733190C586}">
      <dgm:prSet phldrT="[Текст]"/>
      <dgm:spPr/>
      <dgm:t>
        <a:bodyPr/>
        <a:lstStyle/>
        <a:p>
          <a:r>
            <a:rPr lang="uk-UA" b="1" dirty="0" smtClean="0"/>
            <a:t>Персональна</a:t>
          </a:r>
          <a:r>
            <a:rPr lang="uk-UA" dirty="0" smtClean="0"/>
            <a:t> мережа</a:t>
          </a:r>
          <a:endParaRPr lang="ru-RU" dirty="0"/>
        </a:p>
      </dgm:t>
    </dgm:pt>
    <dgm:pt modelId="{79592BC6-F690-4245-B311-454D7594DD32}" type="parTrans" cxnId="{1F4388ED-6357-4F52-8B53-EC2420DFC06F}">
      <dgm:prSet/>
      <dgm:spPr/>
      <dgm:t>
        <a:bodyPr/>
        <a:lstStyle/>
        <a:p>
          <a:endParaRPr lang="ru-RU"/>
        </a:p>
      </dgm:t>
    </dgm:pt>
    <dgm:pt modelId="{835EE52E-EE5D-4731-9909-600CD48077B8}" type="sibTrans" cxnId="{1F4388ED-6357-4F52-8B53-EC2420DFC06F}">
      <dgm:prSet/>
      <dgm:spPr/>
      <dgm:t>
        <a:bodyPr/>
        <a:lstStyle/>
        <a:p>
          <a:endParaRPr lang="ru-RU"/>
        </a:p>
      </dgm:t>
    </dgm:pt>
    <dgm:pt modelId="{AA983336-575F-4232-BC9F-25123590B352}">
      <dgm:prSet phldrT="[Текст]"/>
      <dgm:spPr/>
      <dgm:t>
        <a:bodyPr/>
        <a:lstStyle/>
        <a:p>
          <a:pPr algn="l"/>
          <a:r>
            <a:rPr lang="uk-UA" sz="1700" dirty="0" smtClean="0"/>
            <a:t>Будується навколо людини й об'єднує персональні електронні пристрої</a:t>
          </a:r>
          <a:endParaRPr lang="ru-RU" sz="1700" dirty="0"/>
        </a:p>
      </dgm:t>
    </dgm:pt>
    <dgm:pt modelId="{088009D5-475A-4678-8334-42AE8784DC3E}" type="parTrans" cxnId="{A84C25D3-EE36-4DF5-B975-38B99F7C24EA}">
      <dgm:prSet/>
      <dgm:spPr/>
      <dgm:t>
        <a:bodyPr/>
        <a:lstStyle/>
        <a:p>
          <a:endParaRPr lang="ru-RU"/>
        </a:p>
      </dgm:t>
    </dgm:pt>
    <dgm:pt modelId="{12D4EB0D-7277-4EA1-8052-BFCB80FA50C1}" type="sibTrans" cxnId="{A84C25D3-EE36-4DF5-B975-38B99F7C24EA}">
      <dgm:prSet/>
      <dgm:spPr/>
      <dgm:t>
        <a:bodyPr/>
        <a:lstStyle/>
        <a:p>
          <a:endParaRPr lang="ru-RU"/>
        </a:p>
      </dgm:t>
    </dgm:pt>
    <dgm:pt modelId="{F570F9BC-CCCC-4586-AB8C-42661DFECCD1}">
      <dgm:prSet phldrT="[Текст]"/>
      <dgm:spPr/>
      <dgm:t>
        <a:bodyPr/>
        <a:lstStyle/>
        <a:p>
          <a:r>
            <a:rPr lang="uk-UA" sz="1700" dirty="0" smtClean="0"/>
            <a:t>Охоплює порівняно невелику територію чи групу будівель</a:t>
          </a:r>
          <a:endParaRPr lang="ru-RU" sz="1700" dirty="0"/>
        </a:p>
      </dgm:t>
    </dgm:pt>
    <dgm:pt modelId="{8D5BA7F0-0F41-44E1-A0AC-DAEA60850970}" type="parTrans" cxnId="{C4395926-6CF7-4957-9A13-9BECBFB0254C}">
      <dgm:prSet/>
      <dgm:spPr/>
      <dgm:t>
        <a:bodyPr/>
        <a:lstStyle/>
        <a:p>
          <a:endParaRPr lang="ru-RU"/>
        </a:p>
      </dgm:t>
    </dgm:pt>
    <dgm:pt modelId="{37284715-FC14-4C77-892B-AC7D7941D1B6}" type="sibTrans" cxnId="{C4395926-6CF7-4957-9A13-9BECBFB0254C}">
      <dgm:prSet/>
      <dgm:spPr/>
      <dgm:t>
        <a:bodyPr/>
        <a:lstStyle/>
        <a:p>
          <a:endParaRPr lang="ru-RU"/>
        </a:p>
      </dgm:t>
    </dgm:pt>
    <dgm:pt modelId="{AB79B525-44C1-4C49-9075-298B95997450}">
      <dgm:prSet phldrT="[Текст]"/>
      <dgm:spPr/>
      <dgm:t>
        <a:bodyPr/>
        <a:lstStyle/>
        <a:p>
          <a:r>
            <a:rPr lang="uk-UA" b="1" dirty="0" smtClean="0"/>
            <a:t>Місцева</a:t>
          </a:r>
          <a:r>
            <a:rPr lang="uk-UA" dirty="0" smtClean="0"/>
            <a:t> мережа</a:t>
          </a:r>
          <a:endParaRPr lang="ru-RU" dirty="0"/>
        </a:p>
      </dgm:t>
    </dgm:pt>
    <dgm:pt modelId="{EB19F761-AA00-4E34-9D90-3B463A5ADA3F}" type="parTrans" cxnId="{7C90C3B1-C5FF-4BE7-9A3D-17A0C3EC8EC3}">
      <dgm:prSet/>
      <dgm:spPr/>
      <dgm:t>
        <a:bodyPr/>
        <a:lstStyle/>
        <a:p>
          <a:endParaRPr lang="ru-RU"/>
        </a:p>
      </dgm:t>
    </dgm:pt>
    <dgm:pt modelId="{6787B2C1-99E9-46D0-B4F1-6B55B51AC0F0}" type="sibTrans" cxnId="{7C90C3B1-C5FF-4BE7-9A3D-17A0C3EC8EC3}">
      <dgm:prSet/>
      <dgm:spPr/>
      <dgm:t>
        <a:bodyPr/>
        <a:lstStyle/>
        <a:p>
          <a:endParaRPr lang="ru-RU"/>
        </a:p>
      </dgm:t>
    </dgm:pt>
    <dgm:pt modelId="{7E58EA0B-AD54-472F-BEBB-3996830CE3A9}">
      <dgm:prSet phldrT="[Текст]" custT="1"/>
      <dgm:spPr/>
      <dgm:t>
        <a:bodyPr/>
        <a:lstStyle/>
        <a:p>
          <a:r>
            <a:rPr lang="uk-UA" sz="1800" dirty="0" smtClean="0"/>
            <a:t>Працює в кількох районах міста або в усьому місті</a:t>
          </a:r>
          <a:endParaRPr lang="ru-RU" sz="1800" dirty="0"/>
        </a:p>
      </dgm:t>
    </dgm:pt>
    <dgm:pt modelId="{6DDCBA39-4D07-44BF-A776-8E1556FC2CD1}" type="parTrans" cxnId="{40A1A34E-EFE3-4543-A71A-312D451567B0}">
      <dgm:prSet/>
      <dgm:spPr/>
      <dgm:t>
        <a:bodyPr/>
        <a:lstStyle/>
        <a:p>
          <a:endParaRPr lang="ru-RU"/>
        </a:p>
      </dgm:t>
    </dgm:pt>
    <dgm:pt modelId="{17883719-C960-47BC-9CDD-E1F4A5043A63}" type="sibTrans" cxnId="{40A1A34E-EFE3-4543-A71A-312D451567B0}">
      <dgm:prSet/>
      <dgm:spPr/>
      <dgm:t>
        <a:bodyPr/>
        <a:lstStyle/>
        <a:p>
          <a:endParaRPr lang="ru-RU"/>
        </a:p>
      </dgm:t>
    </dgm:pt>
    <dgm:pt modelId="{28E7708B-A85F-4CE4-A878-199820307BD0}">
      <dgm:prSet phldrT="[Текст]"/>
      <dgm:spPr/>
      <dgm:t>
        <a:bodyPr/>
        <a:lstStyle/>
        <a:p>
          <a:r>
            <a:rPr lang="uk-UA" b="1" dirty="0" smtClean="0">
              <a:solidFill>
                <a:schemeClr val="tx1">
                  <a:lumMod val="95000"/>
                  <a:lumOff val="5000"/>
                </a:schemeClr>
              </a:solidFill>
            </a:rPr>
            <a:t>Глобальна</a:t>
          </a:r>
          <a:r>
            <a:rPr lang="uk-UA" dirty="0" smtClean="0">
              <a:solidFill>
                <a:schemeClr val="tx1">
                  <a:lumMod val="95000"/>
                  <a:lumOff val="5000"/>
                </a:schemeClr>
              </a:solidFill>
            </a:rPr>
            <a:t> мережа</a:t>
          </a:r>
          <a:endParaRPr lang="ru-RU" dirty="0">
            <a:solidFill>
              <a:schemeClr val="tx1">
                <a:lumMod val="95000"/>
                <a:lumOff val="5000"/>
              </a:schemeClr>
            </a:solidFill>
          </a:endParaRPr>
        </a:p>
      </dgm:t>
    </dgm:pt>
    <dgm:pt modelId="{0A66ADB4-A285-4CD6-A5AD-23712660F03D}" type="parTrans" cxnId="{E4F2517E-7058-4008-A1E2-5127EE6454B1}">
      <dgm:prSet/>
      <dgm:spPr/>
      <dgm:t>
        <a:bodyPr/>
        <a:lstStyle/>
        <a:p>
          <a:endParaRPr lang="ru-RU"/>
        </a:p>
      </dgm:t>
    </dgm:pt>
    <dgm:pt modelId="{6FB6B1C8-55A0-47D3-9021-EA1572F05AD8}" type="sibTrans" cxnId="{E4F2517E-7058-4008-A1E2-5127EE6454B1}">
      <dgm:prSet/>
      <dgm:spPr/>
      <dgm:t>
        <a:bodyPr/>
        <a:lstStyle/>
        <a:p>
          <a:endParaRPr lang="ru-RU"/>
        </a:p>
      </dgm:t>
    </dgm:pt>
    <dgm:pt modelId="{979348BB-FE21-4E04-945F-869D76EEEB12}">
      <dgm:prSet phldrT="[Текст]" custT="1"/>
      <dgm:spPr/>
      <dgm:t>
        <a:bodyPr/>
        <a:lstStyle/>
        <a:p>
          <a:r>
            <a:rPr lang="uk-UA" sz="1800" dirty="0" smtClean="0"/>
            <a:t>Охоплює великі території, включає десятки й сотні тисяч комп'ютерів. Об'єднання окремих мереж (</a:t>
          </a:r>
          <a:r>
            <a:rPr lang="uk-UA" sz="1800" b="1" dirty="0" smtClean="0"/>
            <a:t>Інтернет</a:t>
          </a:r>
          <a:r>
            <a:rPr lang="uk-UA" sz="1800" dirty="0" smtClean="0"/>
            <a:t>)</a:t>
          </a:r>
          <a:endParaRPr lang="ru-RU" sz="1800" dirty="0"/>
        </a:p>
      </dgm:t>
    </dgm:pt>
    <dgm:pt modelId="{BEA63287-2070-4AEE-91F6-07FD28516846}" type="parTrans" cxnId="{67F603B0-7B9B-409F-95EF-45CE0CBF8496}">
      <dgm:prSet/>
      <dgm:spPr/>
      <dgm:t>
        <a:bodyPr/>
        <a:lstStyle/>
        <a:p>
          <a:endParaRPr lang="ru-RU"/>
        </a:p>
      </dgm:t>
    </dgm:pt>
    <dgm:pt modelId="{A3A0DD4E-7D20-4EC5-8282-7E46FD253A9E}" type="sibTrans" cxnId="{67F603B0-7B9B-409F-95EF-45CE0CBF8496}">
      <dgm:prSet/>
      <dgm:spPr/>
      <dgm:t>
        <a:bodyPr/>
        <a:lstStyle/>
        <a:p>
          <a:endParaRPr lang="ru-RU"/>
        </a:p>
      </dgm:t>
    </dgm:pt>
    <dgm:pt modelId="{DBF4B2FA-FD2B-4FEF-B2FB-BFBFC0D4C0EB}">
      <dgm:prSet phldrT="[Текст]"/>
      <dgm:spPr/>
      <dgm:t>
        <a:bodyPr/>
        <a:lstStyle/>
        <a:p>
          <a:r>
            <a:rPr lang="uk-UA" b="1" dirty="0" smtClean="0"/>
            <a:t>Локальна</a:t>
          </a:r>
          <a:r>
            <a:rPr lang="uk-UA" dirty="0" smtClean="0"/>
            <a:t> мережа</a:t>
          </a:r>
          <a:endParaRPr lang="ru-RU" dirty="0"/>
        </a:p>
      </dgm:t>
    </dgm:pt>
    <dgm:pt modelId="{1224D20F-865B-44FD-B801-E4E2AE4F981B}" type="parTrans" cxnId="{EF4D0C1E-44F7-406F-9534-B7AA85697F75}">
      <dgm:prSet/>
      <dgm:spPr/>
      <dgm:t>
        <a:bodyPr/>
        <a:lstStyle/>
        <a:p>
          <a:endParaRPr lang="ru-RU"/>
        </a:p>
      </dgm:t>
    </dgm:pt>
    <dgm:pt modelId="{DF276DEE-B062-425C-AFAF-6195D8D172D5}" type="sibTrans" cxnId="{EF4D0C1E-44F7-406F-9534-B7AA85697F75}">
      <dgm:prSet/>
      <dgm:spPr/>
      <dgm:t>
        <a:bodyPr/>
        <a:lstStyle/>
        <a:p>
          <a:endParaRPr lang="ru-RU"/>
        </a:p>
      </dgm:t>
    </dgm:pt>
    <dgm:pt modelId="{E2C14A4D-788B-47D8-8938-3BF6CD03BFEE}">
      <dgm:prSet phldrT="[Текст]" custT="1"/>
      <dgm:spPr/>
      <dgm:t>
        <a:bodyPr/>
        <a:lstStyle/>
        <a:p>
          <a:pPr algn="l"/>
          <a:r>
            <a:rPr lang="uk-UA" sz="1400" dirty="0" smtClean="0">
              <a:solidFill>
                <a:schemeClr val="accent2">
                  <a:lumMod val="75000"/>
                </a:schemeClr>
              </a:solidFill>
            </a:rPr>
            <a:t>(телефон, кишеньковий комп'ютер, </a:t>
          </a:r>
          <a:r>
            <a:rPr lang="uk-UA" sz="1400" dirty="0" err="1" smtClean="0">
              <a:solidFill>
                <a:schemeClr val="accent2">
                  <a:lumMod val="75000"/>
                </a:schemeClr>
              </a:solidFill>
            </a:rPr>
            <a:t>смартфон</a:t>
          </a:r>
          <a:r>
            <a:rPr lang="uk-UA" sz="1400" dirty="0" smtClean="0">
              <a:solidFill>
                <a:schemeClr val="accent2">
                  <a:lumMod val="75000"/>
                </a:schemeClr>
              </a:solidFill>
            </a:rPr>
            <a:t>, ноутбук, гарнітуру тощо.)</a:t>
          </a:r>
          <a:endParaRPr lang="ru-RU" sz="1400" dirty="0">
            <a:solidFill>
              <a:schemeClr val="accent2">
                <a:lumMod val="75000"/>
              </a:schemeClr>
            </a:solidFill>
          </a:endParaRPr>
        </a:p>
      </dgm:t>
    </dgm:pt>
    <dgm:pt modelId="{FABD0583-E531-4FE4-BB50-1CB288194D10}" type="parTrans" cxnId="{DBF710F7-5146-414E-B15D-5EF5FBC53D41}">
      <dgm:prSet/>
      <dgm:spPr/>
      <dgm:t>
        <a:bodyPr/>
        <a:lstStyle/>
        <a:p>
          <a:endParaRPr lang="uk-UA"/>
        </a:p>
      </dgm:t>
    </dgm:pt>
    <dgm:pt modelId="{BF1C28AC-D3EE-4203-8632-04840BD0ACD7}" type="sibTrans" cxnId="{DBF710F7-5146-414E-B15D-5EF5FBC53D41}">
      <dgm:prSet/>
      <dgm:spPr/>
      <dgm:t>
        <a:bodyPr/>
        <a:lstStyle/>
        <a:p>
          <a:endParaRPr lang="uk-UA"/>
        </a:p>
      </dgm:t>
    </dgm:pt>
    <dgm:pt modelId="{B0A18456-9DA0-4102-8717-CEA4504F2BCB}">
      <dgm:prSet phldrT="[Текст]" custT="1"/>
      <dgm:spPr/>
      <dgm:t>
        <a:bodyPr/>
        <a:lstStyle/>
        <a:p>
          <a:r>
            <a:rPr lang="uk-UA" sz="1400" dirty="0" smtClean="0">
              <a:solidFill>
                <a:schemeClr val="accent2">
                  <a:lumMod val="75000"/>
                </a:schemeClr>
              </a:solidFill>
            </a:rPr>
            <a:t> (підприємство, школа, інститут)</a:t>
          </a:r>
          <a:endParaRPr lang="ru-RU" sz="1400" dirty="0">
            <a:solidFill>
              <a:schemeClr val="accent2">
                <a:lumMod val="75000"/>
              </a:schemeClr>
            </a:solidFill>
          </a:endParaRPr>
        </a:p>
      </dgm:t>
    </dgm:pt>
    <dgm:pt modelId="{BA7C4167-2437-48F4-9E5C-84C0F107D2B9}" type="parTrans" cxnId="{B8DAC4C7-AE82-4520-9BE3-FED62126A038}">
      <dgm:prSet/>
      <dgm:spPr/>
      <dgm:t>
        <a:bodyPr/>
        <a:lstStyle/>
        <a:p>
          <a:endParaRPr lang="uk-UA"/>
        </a:p>
      </dgm:t>
    </dgm:pt>
    <dgm:pt modelId="{669FC47E-79A1-4522-902C-9F96FA742688}" type="sibTrans" cxnId="{B8DAC4C7-AE82-4520-9BE3-FED62126A038}">
      <dgm:prSet/>
      <dgm:spPr/>
      <dgm:t>
        <a:bodyPr/>
        <a:lstStyle/>
        <a:p>
          <a:endParaRPr lang="uk-UA"/>
        </a:p>
      </dgm:t>
    </dgm:pt>
    <dgm:pt modelId="{F98E2BB5-EB2B-44C6-83F0-DA1ED77A6837}" type="pres">
      <dgm:prSet presAssocID="{6ECD28F4-BD18-43E8-A7B3-D47A2CBE52B3}" presName="Name0" presStyleCnt="0">
        <dgm:presLayoutVars>
          <dgm:dir/>
          <dgm:animLvl val="lvl"/>
          <dgm:resizeHandles val="exact"/>
        </dgm:presLayoutVars>
      </dgm:prSet>
      <dgm:spPr/>
      <dgm:t>
        <a:bodyPr/>
        <a:lstStyle/>
        <a:p>
          <a:endParaRPr lang="uk-UA"/>
        </a:p>
      </dgm:t>
    </dgm:pt>
    <dgm:pt modelId="{08C3F8B2-31B3-437D-BFA7-87639B58496E}" type="pres">
      <dgm:prSet presAssocID="{BC859D00-445D-428B-B930-90733190C586}" presName="composite" presStyleCnt="0"/>
      <dgm:spPr/>
      <dgm:t>
        <a:bodyPr/>
        <a:lstStyle/>
        <a:p>
          <a:endParaRPr lang="uk-UA"/>
        </a:p>
      </dgm:t>
    </dgm:pt>
    <dgm:pt modelId="{5ADC3215-1ED9-41BC-BD43-DB932FB278D8}" type="pres">
      <dgm:prSet presAssocID="{BC859D00-445D-428B-B930-90733190C586}" presName="parTx" presStyleLbl="alignNode1" presStyleIdx="0" presStyleCnt="4">
        <dgm:presLayoutVars>
          <dgm:chMax val="0"/>
          <dgm:chPref val="0"/>
          <dgm:bulletEnabled val="1"/>
        </dgm:presLayoutVars>
      </dgm:prSet>
      <dgm:spPr/>
      <dgm:t>
        <a:bodyPr/>
        <a:lstStyle/>
        <a:p>
          <a:endParaRPr lang="uk-UA"/>
        </a:p>
      </dgm:t>
    </dgm:pt>
    <dgm:pt modelId="{0A80EC2E-2F2B-4DB6-9F1E-7E0D13975FA1}" type="pres">
      <dgm:prSet presAssocID="{BC859D00-445D-428B-B930-90733190C586}" presName="desTx" presStyleLbl="alignAccFollowNode1" presStyleIdx="0" presStyleCnt="4">
        <dgm:presLayoutVars>
          <dgm:bulletEnabled val="1"/>
        </dgm:presLayoutVars>
      </dgm:prSet>
      <dgm:spPr/>
      <dgm:t>
        <a:bodyPr/>
        <a:lstStyle/>
        <a:p>
          <a:endParaRPr lang="ru-RU"/>
        </a:p>
      </dgm:t>
    </dgm:pt>
    <dgm:pt modelId="{36F29901-B40B-49C2-BEA9-845CDA2241E0}" type="pres">
      <dgm:prSet presAssocID="{835EE52E-EE5D-4731-9909-600CD48077B8}" presName="space" presStyleCnt="0"/>
      <dgm:spPr/>
      <dgm:t>
        <a:bodyPr/>
        <a:lstStyle/>
        <a:p>
          <a:endParaRPr lang="uk-UA"/>
        </a:p>
      </dgm:t>
    </dgm:pt>
    <dgm:pt modelId="{41D684AB-72B7-4B72-B25F-8696711D937B}" type="pres">
      <dgm:prSet presAssocID="{DBF4B2FA-FD2B-4FEF-B2FB-BFBFC0D4C0EB}" presName="composite" presStyleCnt="0"/>
      <dgm:spPr/>
      <dgm:t>
        <a:bodyPr/>
        <a:lstStyle/>
        <a:p>
          <a:endParaRPr lang="uk-UA"/>
        </a:p>
      </dgm:t>
    </dgm:pt>
    <dgm:pt modelId="{C1B135B4-5DB3-41A8-A6B8-AA091AB5E4C7}" type="pres">
      <dgm:prSet presAssocID="{DBF4B2FA-FD2B-4FEF-B2FB-BFBFC0D4C0EB}" presName="parTx" presStyleLbl="alignNode1" presStyleIdx="1" presStyleCnt="4">
        <dgm:presLayoutVars>
          <dgm:chMax val="0"/>
          <dgm:chPref val="0"/>
          <dgm:bulletEnabled val="1"/>
        </dgm:presLayoutVars>
      </dgm:prSet>
      <dgm:spPr/>
      <dgm:t>
        <a:bodyPr/>
        <a:lstStyle/>
        <a:p>
          <a:endParaRPr lang="uk-UA"/>
        </a:p>
      </dgm:t>
    </dgm:pt>
    <dgm:pt modelId="{52EDFC8C-8FDA-4F6D-B332-4CD96CC8484B}" type="pres">
      <dgm:prSet presAssocID="{DBF4B2FA-FD2B-4FEF-B2FB-BFBFC0D4C0EB}" presName="desTx" presStyleLbl="alignAccFollowNode1" presStyleIdx="1" presStyleCnt="4">
        <dgm:presLayoutVars>
          <dgm:bulletEnabled val="1"/>
        </dgm:presLayoutVars>
      </dgm:prSet>
      <dgm:spPr/>
      <dgm:t>
        <a:bodyPr/>
        <a:lstStyle/>
        <a:p>
          <a:endParaRPr lang="uk-UA"/>
        </a:p>
      </dgm:t>
    </dgm:pt>
    <dgm:pt modelId="{5A430254-EB3D-4630-BF2F-155034BDB063}" type="pres">
      <dgm:prSet presAssocID="{DF276DEE-B062-425C-AFAF-6195D8D172D5}" presName="space" presStyleCnt="0"/>
      <dgm:spPr/>
      <dgm:t>
        <a:bodyPr/>
        <a:lstStyle/>
        <a:p>
          <a:endParaRPr lang="uk-UA"/>
        </a:p>
      </dgm:t>
    </dgm:pt>
    <dgm:pt modelId="{3AC30964-242B-4A8A-BB9B-08355B606EC8}" type="pres">
      <dgm:prSet presAssocID="{AB79B525-44C1-4C49-9075-298B95997450}" presName="composite" presStyleCnt="0"/>
      <dgm:spPr/>
      <dgm:t>
        <a:bodyPr/>
        <a:lstStyle/>
        <a:p>
          <a:endParaRPr lang="uk-UA"/>
        </a:p>
      </dgm:t>
    </dgm:pt>
    <dgm:pt modelId="{D2E730D3-2274-40B2-A94E-B9355FD6E182}" type="pres">
      <dgm:prSet presAssocID="{AB79B525-44C1-4C49-9075-298B95997450}" presName="parTx" presStyleLbl="alignNode1" presStyleIdx="2" presStyleCnt="4">
        <dgm:presLayoutVars>
          <dgm:chMax val="0"/>
          <dgm:chPref val="0"/>
          <dgm:bulletEnabled val="1"/>
        </dgm:presLayoutVars>
      </dgm:prSet>
      <dgm:spPr/>
      <dgm:t>
        <a:bodyPr/>
        <a:lstStyle/>
        <a:p>
          <a:endParaRPr lang="uk-UA"/>
        </a:p>
      </dgm:t>
    </dgm:pt>
    <dgm:pt modelId="{4BBB8802-4AE3-486C-9591-EEECC3D59F9A}" type="pres">
      <dgm:prSet presAssocID="{AB79B525-44C1-4C49-9075-298B95997450}" presName="desTx" presStyleLbl="alignAccFollowNode1" presStyleIdx="2" presStyleCnt="4">
        <dgm:presLayoutVars>
          <dgm:bulletEnabled val="1"/>
        </dgm:presLayoutVars>
      </dgm:prSet>
      <dgm:spPr/>
      <dgm:t>
        <a:bodyPr/>
        <a:lstStyle/>
        <a:p>
          <a:endParaRPr lang="ru-RU"/>
        </a:p>
      </dgm:t>
    </dgm:pt>
    <dgm:pt modelId="{265227F5-1E2B-4321-9279-601ECC19FD98}" type="pres">
      <dgm:prSet presAssocID="{6787B2C1-99E9-46D0-B4F1-6B55B51AC0F0}" presName="space" presStyleCnt="0"/>
      <dgm:spPr/>
      <dgm:t>
        <a:bodyPr/>
        <a:lstStyle/>
        <a:p>
          <a:endParaRPr lang="uk-UA"/>
        </a:p>
      </dgm:t>
    </dgm:pt>
    <dgm:pt modelId="{CFBA7D75-A67F-4B50-B808-68F515486033}" type="pres">
      <dgm:prSet presAssocID="{28E7708B-A85F-4CE4-A878-199820307BD0}" presName="composite" presStyleCnt="0"/>
      <dgm:spPr/>
      <dgm:t>
        <a:bodyPr/>
        <a:lstStyle/>
        <a:p>
          <a:endParaRPr lang="uk-UA"/>
        </a:p>
      </dgm:t>
    </dgm:pt>
    <dgm:pt modelId="{8EE64CDF-5386-4C62-8014-FFA288A4597C}" type="pres">
      <dgm:prSet presAssocID="{28E7708B-A85F-4CE4-A878-199820307BD0}" presName="parTx" presStyleLbl="alignNode1" presStyleIdx="3" presStyleCnt="4">
        <dgm:presLayoutVars>
          <dgm:chMax val="0"/>
          <dgm:chPref val="0"/>
          <dgm:bulletEnabled val="1"/>
        </dgm:presLayoutVars>
      </dgm:prSet>
      <dgm:spPr/>
      <dgm:t>
        <a:bodyPr/>
        <a:lstStyle/>
        <a:p>
          <a:endParaRPr lang="uk-UA"/>
        </a:p>
      </dgm:t>
    </dgm:pt>
    <dgm:pt modelId="{87F76FAD-FC08-4CA3-B526-B983E07759DE}" type="pres">
      <dgm:prSet presAssocID="{28E7708B-A85F-4CE4-A878-199820307BD0}" presName="desTx" presStyleLbl="alignAccFollowNode1" presStyleIdx="3" presStyleCnt="4">
        <dgm:presLayoutVars>
          <dgm:bulletEnabled val="1"/>
        </dgm:presLayoutVars>
      </dgm:prSet>
      <dgm:spPr/>
      <dgm:t>
        <a:bodyPr/>
        <a:lstStyle/>
        <a:p>
          <a:endParaRPr lang="ru-RU"/>
        </a:p>
      </dgm:t>
    </dgm:pt>
  </dgm:ptLst>
  <dgm:cxnLst>
    <dgm:cxn modelId="{A84C25D3-EE36-4DF5-B975-38B99F7C24EA}" srcId="{BC859D00-445D-428B-B930-90733190C586}" destId="{AA983336-575F-4232-BC9F-25123590B352}" srcOrd="0" destOrd="0" parTransId="{088009D5-475A-4678-8334-42AE8784DC3E}" sibTransId="{12D4EB0D-7277-4EA1-8052-BFCB80FA50C1}"/>
    <dgm:cxn modelId="{DBF710F7-5146-414E-B15D-5EF5FBC53D41}" srcId="{BC859D00-445D-428B-B930-90733190C586}" destId="{E2C14A4D-788B-47D8-8938-3BF6CD03BFEE}" srcOrd="1" destOrd="0" parTransId="{FABD0583-E531-4FE4-BB50-1CB288194D10}" sibTransId="{BF1C28AC-D3EE-4203-8632-04840BD0ACD7}"/>
    <dgm:cxn modelId="{E4F2517E-7058-4008-A1E2-5127EE6454B1}" srcId="{6ECD28F4-BD18-43E8-A7B3-D47A2CBE52B3}" destId="{28E7708B-A85F-4CE4-A878-199820307BD0}" srcOrd="3" destOrd="0" parTransId="{0A66ADB4-A285-4CD6-A5AD-23712660F03D}" sibTransId="{6FB6B1C8-55A0-47D3-9021-EA1572F05AD8}"/>
    <dgm:cxn modelId="{40A1A34E-EFE3-4543-A71A-312D451567B0}" srcId="{AB79B525-44C1-4C49-9075-298B95997450}" destId="{7E58EA0B-AD54-472F-BEBB-3996830CE3A9}" srcOrd="0" destOrd="0" parTransId="{6DDCBA39-4D07-44BF-A776-8E1556FC2CD1}" sibTransId="{17883719-C960-47BC-9CDD-E1F4A5043A63}"/>
    <dgm:cxn modelId="{7C90C3B1-C5FF-4BE7-9A3D-17A0C3EC8EC3}" srcId="{6ECD28F4-BD18-43E8-A7B3-D47A2CBE52B3}" destId="{AB79B525-44C1-4C49-9075-298B95997450}" srcOrd="2" destOrd="0" parTransId="{EB19F761-AA00-4E34-9D90-3B463A5ADA3F}" sibTransId="{6787B2C1-99E9-46D0-B4F1-6B55B51AC0F0}"/>
    <dgm:cxn modelId="{6A3AAE4E-B317-4B70-8E22-2088BE7D18E7}" type="presOf" srcId="{979348BB-FE21-4E04-945F-869D76EEEB12}" destId="{87F76FAD-FC08-4CA3-B526-B983E07759DE}" srcOrd="0" destOrd="0" presId="urn:microsoft.com/office/officeart/2005/8/layout/hList1"/>
    <dgm:cxn modelId="{42E9B798-D36D-4FFE-84A6-3AED48BDB797}" type="presOf" srcId="{28E7708B-A85F-4CE4-A878-199820307BD0}" destId="{8EE64CDF-5386-4C62-8014-FFA288A4597C}" srcOrd="0" destOrd="0" presId="urn:microsoft.com/office/officeart/2005/8/layout/hList1"/>
    <dgm:cxn modelId="{A36B0F6B-EF46-47D8-8036-7B6D7353C229}" type="presOf" srcId="{6ECD28F4-BD18-43E8-A7B3-D47A2CBE52B3}" destId="{F98E2BB5-EB2B-44C6-83F0-DA1ED77A6837}" srcOrd="0" destOrd="0" presId="urn:microsoft.com/office/officeart/2005/8/layout/hList1"/>
    <dgm:cxn modelId="{B8DAC4C7-AE82-4520-9BE3-FED62126A038}" srcId="{DBF4B2FA-FD2B-4FEF-B2FB-BFBFC0D4C0EB}" destId="{B0A18456-9DA0-4102-8717-CEA4504F2BCB}" srcOrd="1" destOrd="0" parTransId="{BA7C4167-2437-48F4-9E5C-84C0F107D2B9}" sibTransId="{669FC47E-79A1-4522-902C-9F96FA742688}"/>
    <dgm:cxn modelId="{C4395926-6CF7-4957-9A13-9BECBFB0254C}" srcId="{DBF4B2FA-FD2B-4FEF-B2FB-BFBFC0D4C0EB}" destId="{F570F9BC-CCCC-4586-AB8C-42661DFECCD1}" srcOrd="0" destOrd="0" parTransId="{8D5BA7F0-0F41-44E1-A0AC-DAEA60850970}" sibTransId="{37284715-FC14-4C77-892B-AC7D7941D1B6}"/>
    <dgm:cxn modelId="{1F4388ED-6357-4F52-8B53-EC2420DFC06F}" srcId="{6ECD28F4-BD18-43E8-A7B3-D47A2CBE52B3}" destId="{BC859D00-445D-428B-B930-90733190C586}" srcOrd="0" destOrd="0" parTransId="{79592BC6-F690-4245-B311-454D7594DD32}" sibTransId="{835EE52E-EE5D-4731-9909-600CD48077B8}"/>
    <dgm:cxn modelId="{67F603B0-7B9B-409F-95EF-45CE0CBF8496}" srcId="{28E7708B-A85F-4CE4-A878-199820307BD0}" destId="{979348BB-FE21-4E04-945F-869D76EEEB12}" srcOrd="0" destOrd="0" parTransId="{BEA63287-2070-4AEE-91F6-07FD28516846}" sibTransId="{A3A0DD4E-7D20-4EC5-8282-7E46FD253A9E}"/>
    <dgm:cxn modelId="{812F7B02-320E-4B25-914A-D85359AF1BA4}" type="presOf" srcId="{B0A18456-9DA0-4102-8717-CEA4504F2BCB}" destId="{52EDFC8C-8FDA-4F6D-B332-4CD96CC8484B}" srcOrd="0" destOrd="1" presId="urn:microsoft.com/office/officeart/2005/8/layout/hList1"/>
    <dgm:cxn modelId="{C1A53520-6469-44D0-B4A4-F6C2271732DD}" type="presOf" srcId="{AA983336-575F-4232-BC9F-25123590B352}" destId="{0A80EC2E-2F2B-4DB6-9F1E-7E0D13975FA1}" srcOrd="0" destOrd="0" presId="urn:microsoft.com/office/officeart/2005/8/layout/hList1"/>
    <dgm:cxn modelId="{9ABAC3B3-9825-4865-A445-2DEF54B4ED99}" type="presOf" srcId="{BC859D00-445D-428B-B930-90733190C586}" destId="{5ADC3215-1ED9-41BC-BD43-DB932FB278D8}" srcOrd="0" destOrd="0" presId="urn:microsoft.com/office/officeart/2005/8/layout/hList1"/>
    <dgm:cxn modelId="{2D670B2D-8166-4F72-9564-C6D1A79449B9}" type="presOf" srcId="{E2C14A4D-788B-47D8-8938-3BF6CD03BFEE}" destId="{0A80EC2E-2F2B-4DB6-9F1E-7E0D13975FA1}" srcOrd="0" destOrd="1" presId="urn:microsoft.com/office/officeart/2005/8/layout/hList1"/>
    <dgm:cxn modelId="{C8CDABFC-9ADC-4281-B53F-F56CE9BE2B09}" type="presOf" srcId="{F570F9BC-CCCC-4586-AB8C-42661DFECCD1}" destId="{52EDFC8C-8FDA-4F6D-B332-4CD96CC8484B}" srcOrd="0" destOrd="0" presId="urn:microsoft.com/office/officeart/2005/8/layout/hList1"/>
    <dgm:cxn modelId="{1D9846E5-BFF4-4480-8411-A61999B91053}" type="presOf" srcId="{AB79B525-44C1-4C49-9075-298B95997450}" destId="{D2E730D3-2274-40B2-A94E-B9355FD6E182}" srcOrd="0" destOrd="0" presId="urn:microsoft.com/office/officeart/2005/8/layout/hList1"/>
    <dgm:cxn modelId="{EF4D0C1E-44F7-406F-9534-B7AA85697F75}" srcId="{6ECD28F4-BD18-43E8-A7B3-D47A2CBE52B3}" destId="{DBF4B2FA-FD2B-4FEF-B2FB-BFBFC0D4C0EB}" srcOrd="1" destOrd="0" parTransId="{1224D20F-865B-44FD-B801-E4E2AE4F981B}" sibTransId="{DF276DEE-B062-425C-AFAF-6195D8D172D5}"/>
    <dgm:cxn modelId="{33521A81-57C2-453A-B7FB-B770905574D1}" type="presOf" srcId="{7E58EA0B-AD54-472F-BEBB-3996830CE3A9}" destId="{4BBB8802-4AE3-486C-9591-EEECC3D59F9A}" srcOrd="0" destOrd="0" presId="urn:microsoft.com/office/officeart/2005/8/layout/hList1"/>
    <dgm:cxn modelId="{0E7A2B0A-02B3-40FE-BBED-A63326AFC501}" type="presOf" srcId="{DBF4B2FA-FD2B-4FEF-B2FB-BFBFC0D4C0EB}" destId="{C1B135B4-5DB3-41A8-A6B8-AA091AB5E4C7}" srcOrd="0" destOrd="0" presId="urn:microsoft.com/office/officeart/2005/8/layout/hList1"/>
    <dgm:cxn modelId="{A13AB0CA-E6EE-4AAC-9FED-B60F5938B5B2}" type="presParOf" srcId="{F98E2BB5-EB2B-44C6-83F0-DA1ED77A6837}" destId="{08C3F8B2-31B3-437D-BFA7-87639B58496E}" srcOrd="0" destOrd="0" presId="urn:microsoft.com/office/officeart/2005/8/layout/hList1"/>
    <dgm:cxn modelId="{EB19A400-5B54-49B4-9540-2D9DD00F0FFD}" type="presParOf" srcId="{08C3F8B2-31B3-437D-BFA7-87639B58496E}" destId="{5ADC3215-1ED9-41BC-BD43-DB932FB278D8}" srcOrd="0" destOrd="0" presId="urn:microsoft.com/office/officeart/2005/8/layout/hList1"/>
    <dgm:cxn modelId="{FA130E50-1FA6-429B-802B-0D05F3FB1C1A}" type="presParOf" srcId="{08C3F8B2-31B3-437D-BFA7-87639B58496E}" destId="{0A80EC2E-2F2B-4DB6-9F1E-7E0D13975FA1}" srcOrd="1" destOrd="0" presId="urn:microsoft.com/office/officeart/2005/8/layout/hList1"/>
    <dgm:cxn modelId="{EF7138F0-14BA-4759-B2DA-C166EE9DAFB7}" type="presParOf" srcId="{F98E2BB5-EB2B-44C6-83F0-DA1ED77A6837}" destId="{36F29901-B40B-49C2-BEA9-845CDA2241E0}" srcOrd="1" destOrd="0" presId="urn:microsoft.com/office/officeart/2005/8/layout/hList1"/>
    <dgm:cxn modelId="{F2FCA694-562F-4BCE-AA02-73CCAA3101F4}" type="presParOf" srcId="{F98E2BB5-EB2B-44C6-83F0-DA1ED77A6837}" destId="{41D684AB-72B7-4B72-B25F-8696711D937B}" srcOrd="2" destOrd="0" presId="urn:microsoft.com/office/officeart/2005/8/layout/hList1"/>
    <dgm:cxn modelId="{C6ECAE50-3EA0-47FF-A714-A115968936DE}" type="presParOf" srcId="{41D684AB-72B7-4B72-B25F-8696711D937B}" destId="{C1B135B4-5DB3-41A8-A6B8-AA091AB5E4C7}" srcOrd="0" destOrd="0" presId="urn:microsoft.com/office/officeart/2005/8/layout/hList1"/>
    <dgm:cxn modelId="{EC92BB7D-C538-4640-B743-9055916A6EDC}" type="presParOf" srcId="{41D684AB-72B7-4B72-B25F-8696711D937B}" destId="{52EDFC8C-8FDA-4F6D-B332-4CD96CC8484B}" srcOrd="1" destOrd="0" presId="urn:microsoft.com/office/officeart/2005/8/layout/hList1"/>
    <dgm:cxn modelId="{7BA7AD95-1A6D-4F10-863C-5E71DA13398C}" type="presParOf" srcId="{F98E2BB5-EB2B-44C6-83F0-DA1ED77A6837}" destId="{5A430254-EB3D-4630-BF2F-155034BDB063}" srcOrd="3" destOrd="0" presId="urn:microsoft.com/office/officeart/2005/8/layout/hList1"/>
    <dgm:cxn modelId="{9F884C4C-72FC-4F09-BCC3-75D1F7C73D0C}" type="presParOf" srcId="{F98E2BB5-EB2B-44C6-83F0-DA1ED77A6837}" destId="{3AC30964-242B-4A8A-BB9B-08355B606EC8}" srcOrd="4" destOrd="0" presId="urn:microsoft.com/office/officeart/2005/8/layout/hList1"/>
    <dgm:cxn modelId="{BE7812B4-A3AB-4DB2-92FE-92A415F0384E}" type="presParOf" srcId="{3AC30964-242B-4A8A-BB9B-08355B606EC8}" destId="{D2E730D3-2274-40B2-A94E-B9355FD6E182}" srcOrd="0" destOrd="0" presId="urn:microsoft.com/office/officeart/2005/8/layout/hList1"/>
    <dgm:cxn modelId="{935F3791-EB49-4EC2-A883-366C10E5A229}" type="presParOf" srcId="{3AC30964-242B-4A8A-BB9B-08355B606EC8}" destId="{4BBB8802-4AE3-486C-9591-EEECC3D59F9A}" srcOrd="1" destOrd="0" presId="urn:microsoft.com/office/officeart/2005/8/layout/hList1"/>
    <dgm:cxn modelId="{68D5EE71-A339-43FC-A4A5-201B9A61ADCB}" type="presParOf" srcId="{F98E2BB5-EB2B-44C6-83F0-DA1ED77A6837}" destId="{265227F5-1E2B-4321-9279-601ECC19FD98}" srcOrd="5" destOrd="0" presId="urn:microsoft.com/office/officeart/2005/8/layout/hList1"/>
    <dgm:cxn modelId="{D4796A33-F1C9-42A8-9CC5-A122089CBF41}" type="presParOf" srcId="{F98E2BB5-EB2B-44C6-83F0-DA1ED77A6837}" destId="{CFBA7D75-A67F-4B50-B808-68F515486033}" srcOrd="6" destOrd="0" presId="urn:microsoft.com/office/officeart/2005/8/layout/hList1"/>
    <dgm:cxn modelId="{FA4B5179-4DA5-4E17-8A0F-679A90958F6B}" type="presParOf" srcId="{CFBA7D75-A67F-4B50-B808-68F515486033}" destId="{8EE64CDF-5386-4C62-8014-FFA288A4597C}" srcOrd="0" destOrd="0" presId="urn:microsoft.com/office/officeart/2005/8/layout/hList1"/>
    <dgm:cxn modelId="{6185A92B-4B7F-4089-ADE1-8E7525DC3A32}" type="presParOf" srcId="{CFBA7D75-A67F-4B50-B808-68F515486033}" destId="{87F76FAD-FC08-4CA3-B526-B983E07759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B6ECE4-144B-48CC-9411-31089DD37119}" type="doc">
      <dgm:prSet loTypeId="urn:microsoft.com/office/officeart/2005/8/layout/bList2#1" loCatId="list" qsTypeId="urn:microsoft.com/office/officeart/2005/8/quickstyle/simple1" qsCatId="simple" csTypeId="urn:microsoft.com/office/officeart/2005/8/colors/accent1_2" csCatId="accent1" phldr="1"/>
      <dgm:spPr/>
    </dgm:pt>
    <dgm:pt modelId="{32222F50-5B07-40FC-ACFA-8A8B46BD2347}">
      <dgm:prSet phldrT="[Текст]"/>
      <dgm:spPr/>
      <dgm:t>
        <a:bodyPr/>
        <a:lstStyle/>
        <a:p>
          <a:pPr algn="ctr"/>
          <a:r>
            <a:rPr lang="uk-UA" b="1" dirty="0" smtClean="0">
              <a:solidFill>
                <a:schemeClr val="tx1">
                  <a:lumMod val="95000"/>
                  <a:lumOff val="5000"/>
                </a:schemeClr>
              </a:solidFill>
            </a:rPr>
            <a:t>Однорангова</a:t>
          </a:r>
          <a:r>
            <a:rPr lang="uk-UA" dirty="0" smtClean="0">
              <a:solidFill>
                <a:schemeClr val="tx1">
                  <a:lumMod val="95000"/>
                  <a:lumOff val="5000"/>
                </a:schemeClr>
              </a:solidFill>
            </a:rPr>
            <a:t> мережа</a:t>
          </a:r>
          <a:endParaRPr lang="ru-RU" dirty="0">
            <a:solidFill>
              <a:schemeClr val="tx1">
                <a:lumMod val="95000"/>
                <a:lumOff val="5000"/>
              </a:schemeClr>
            </a:solidFill>
          </a:endParaRPr>
        </a:p>
      </dgm:t>
    </dgm:pt>
    <dgm:pt modelId="{FB8D68FC-1D31-4944-A39B-45DCA4E6949D}" type="parTrans" cxnId="{7BD98766-B4C9-4DDC-B437-C2058F6A72E6}">
      <dgm:prSet/>
      <dgm:spPr/>
      <dgm:t>
        <a:bodyPr/>
        <a:lstStyle/>
        <a:p>
          <a:endParaRPr lang="ru-RU"/>
        </a:p>
      </dgm:t>
    </dgm:pt>
    <dgm:pt modelId="{4C7FC775-B3A8-4A4B-AE65-B01B2958B313}" type="sibTrans" cxnId="{7BD98766-B4C9-4DDC-B437-C2058F6A72E6}">
      <dgm:prSet/>
      <dgm:spPr/>
      <dgm:t>
        <a:bodyPr/>
        <a:lstStyle/>
        <a:p>
          <a:endParaRPr lang="ru-RU"/>
        </a:p>
      </dgm:t>
    </dgm:pt>
    <dgm:pt modelId="{FD830EB1-842C-4E35-9395-86039A0A2C8B}">
      <dgm:prSet phldrT="[Текст]"/>
      <dgm:spPr/>
      <dgm:t>
        <a:bodyPr/>
        <a:lstStyle/>
        <a:p>
          <a:pPr algn="ctr"/>
          <a:r>
            <a:rPr lang="uk-UA" b="1" dirty="0" smtClean="0">
              <a:solidFill>
                <a:schemeClr val="tx1">
                  <a:lumMod val="95000"/>
                  <a:lumOff val="5000"/>
                </a:schemeClr>
              </a:solidFill>
            </a:rPr>
            <a:t>Клієнт-серверна</a:t>
          </a:r>
          <a:r>
            <a:rPr lang="uk-UA" dirty="0" smtClean="0">
              <a:solidFill>
                <a:schemeClr val="tx1">
                  <a:lumMod val="95000"/>
                  <a:lumOff val="5000"/>
                </a:schemeClr>
              </a:solidFill>
            </a:rPr>
            <a:t> мережа</a:t>
          </a:r>
          <a:endParaRPr lang="ru-RU" dirty="0">
            <a:solidFill>
              <a:schemeClr val="tx1">
                <a:lumMod val="95000"/>
                <a:lumOff val="5000"/>
              </a:schemeClr>
            </a:solidFill>
          </a:endParaRPr>
        </a:p>
      </dgm:t>
    </dgm:pt>
    <dgm:pt modelId="{C74F12DE-141C-49BA-ADDD-8471CDE86F69}" type="parTrans" cxnId="{263997A7-7E47-4751-A2AD-E9F9FC610C99}">
      <dgm:prSet/>
      <dgm:spPr/>
      <dgm:t>
        <a:bodyPr/>
        <a:lstStyle/>
        <a:p>
          <a:endParaRPr lang="ru-RU"/>
        </a:p>
      </dgm:t>
    </dgm:pt>
    <dgm:pt modelId="{53BDA5D5-3F75-4398-B5F1-09B502DABC31}" type="sibTrans" cxnId="{263997A7-7E47-4751-A2AD-E9F9FC610C99}">
      <dgm:prSet/>
      <dgm:spPr/>
      <dgm:t>
        <a:bodyPr/>
        <a:lstStyle/>
        <a:p>
          <a:endParaRPr lang="ru-RU"/>
        </a:p>
      </dgm:t>
    </dgm:pt>
    <dgm:pt modelId="{67B1B41F-27EE-4154-8B74-DBCE87DE58F9}" type="pres">
      <dgm:prSet presAssocID="{E0B6ECE4-144B-48CC-9411-31089DD37119}" presName="diagram" presStyleCnt="0">
        <dgm:presLayoutVars>
          <dgm:dir/>
          <dgm:animLvl val="lvl"/>
          <dgm:resizeHandles val="exact"/>
        </dgm:presLayoutVars>
      </dgm:prSet>
      <dgm:spPr/>
    </dgm:pt>
    <dgm:pt modelId="{5C2094E3-9313-43F4-894C-4540AE4D3143}" type="pres">
      <dgm:prSet presAssocID="{32222F50-5B07-40FC-ACFA-8A8B46BD2347}" presName="compNode" presStyleCnt="0"/>
      <dgm:spPr/>
    </dgm:pt>
    <dgm:pt modelId="{1DE080C3-7A12-4650-9BCC-B8B239AB6DC5}" type="pres">
      <dgm:prSet presAssocID="{32222F50-5B07-40FC-ACFA-8A8B46BD2347}" presName="childRect" presStyleLbl="bgAcc1" presStyleIdx="0" presStyleCnt="2" custScaleY="76901">
        <dgm:presLayoutVars>
          <dgm:bulletEnabled val="1"/>
        </dgm:presLayoutVars>
      </dgm:prSet>
      <dgm:spPr/>
    </dgm:pt>
    <dgm:pt modelId="{3E1B78E1-5F98-4BAD-990F-CC35636D4859}" type="pres">
      <dgm:prSet presAssocID="{32222F50-5B07-40FC-ACFA-8A8B46BD2347}" presName="parentText" presStyleLbl="node1" presStyleIdx="0" presStyleCnt="0">
        <dgm:presLayoutVars>
          <dgm:chMax val="0"/>
          <dgm:bulletEnabled val="1"/>
        </dgm:presLayoutVars>
      </dgm:prSet>
      <dgm:spPr/>
      <dgm:t>
        <a:bodyPr/>
        <a:lstStyle/>
        <a:p>
          <a:endParaRPr lang="ru-RU"/>
        </a:p>
      </dgm:t>
    </dgm:pt>
    <dgm:pt modelId="{9C766EB9-ACBC-43A6-9102-ACCE65136A95}" type="pres">
      <dgm:prSet presAssocID="{32222F50-5B07-40FC-ACFA-8A8B46BD2347}" presName="parentRect" presStyleLbl="alignNode1" presStyleIdx="0" presStyleCnt="2" custLinFactNeighborX="-92" custLinFactNeighborY="-28878"/>
      <dgm:spPr/>
      <dgm:t>
        <a:bodyPr/>
        <a:lstStyle/>
        <a:p>
          <a:endParaRPr lang="ru-RU"/>
        </a:p>
      </dgm:t>
    </dgm:pt>
    <dgm:pt modelId="{0047052B-C500-4E77-883D-A8371C5958B1}" type="pres">
      <dgm:prSet presAssocID="{32222F50-5B07-40FC-ACFA-8A8B46BD2347}" presName="adorn" presStyleLbl="fgAccFollowNode1" presStyleIdx="0" presStyleCnt="2" custScaleX="133879" custScaleY="133850" custLinFactNeighborX="1555" custLinFactNeighborY="-30496"/>
      <dgm:spPr>
        <a:blipFill rotWithShape="0">
          <a:blip xmlns:r="http://schemas.openxmlformats.org/officeDocument/2006/relationships" r:embed="rId1"/>
          <a:stretch>
            <a:fillRect/>
          </a:stretch>
        </a:blipFill>
      </dgm:spPr>
    </dgm:pt>
    <dgm:pt modelId="{A36EC3BE-8100-423B-9961-BC17509306A9}" type="pres">
      <dgm:prSet presAssocID="{4C7FC775-B3A8-4A4B-AE65-B01B2958B313}" presName="sibTrans" presStyleLbl="sibTrans2D1" presStyleIdx="0" presStyleCnt="0"/>
      <dgm:spPr/>
      <dgm:t>
        <a:bodyPr/>
        <a:lstStyle/>
        <a:p>
          <a:endParaRPr lang="uk-UA"/>
        </a:p>
      </dgm:t>
    </dgm:pt>
    <dgm:pt modelId="{9E6F3C7B-262B-4D96-8C98-C1988D9F7D3F}" type="pres">
      <dgm:prSet presAssocID="{FD830EB1-842C-4E35-9395-86039A0A2C8B}" presName="compNode" presStyleCnt="0"/>
      <dgm:spPr/>
    </dgm:pt>
    <dgm:pt modelId="{47CE1C46-1104-4601-9048-67906BC5A915}" type="pres">
      <dgm:prSet presAssocID="{FD830EB1-842C-4E35-9395-86039A0A2C8B}" presName="childRect" presStyleLbl="bgAcc1" presStyleIdx="1" presStyleCnt="2" custScaleY="71665">
        <dgm:presLayoutVars>
          <dgm:bulletEnabled val="1"/>
        </dgm:presLayoutVars>
      </dgm:prSet>
      <dgm:spPr/>
    </dgm:pt>
    <dgm:pt modelId="{48B153C1-335B-42B8-A159-6E7AA2FCFFC4}" type="pres">
      <dgm:prSet presAssocID="{FD830EB1-842C-4E35-9395-86039A0A2C8B}" presName="parentText" presStyleLbl="node1" presStyleIdx="0" presStyleCnt="0">
        <dgm:presLayoutVars>
          <dgm:chMax val="0"/>
          <dgm:bulletEnabled val="1"/>
        </dgm:presLayoutVars>
      </dgm:prSet>
      <dgm:spPr/>
      <dgm:t>
        <a:bodyPr/>
        <a:lstStyle/>
        <a:p>
          <a:endParaRPr lang="uk-UA"/>
        </a:p>
      </dgm:t>
    </dgm:pt>
    <dgm:pt modelId="{A2D1FDB2-1C57-4BFB-952B-99692039D97B}" type="pres">
      <dgm:prSet presAssocID="{FD830EB1-842C-4E35-9395-86039A0A2C8B}" presName="parentRect" presStyleLbl="alignNode1" presStyleIdx="1" presStyleCnt="2" custLinFactNeighborX="-266" custLinFactNeighborY="-30295"/>
      <dgm:spPr/>
      <dgm:t>
        <a:bodyPr/>
        <a:lstStyle/>
        <a:p>
          <a:endParaRPr lang="uk-UA"/>
        </a:p>
      </dgm:t>
    </dgm:pt>
    <dgm:pt modelId="{BB96EB54-FE39-4149-9E06-B2958BF0EA19}" type="pres">
      <dgm:prSet presAssocID="{FD830EB1-842C-4E35-9395-86039A0A2C8B}" presName="adorn" presStyleLbl="fgAccFollowNode1" presStyleIdx="1" presStyleCnt="2" custScaleX="123273" custScaleY="146847" custLinFactNeighborX="-5741" custLinFactNeighborY="-38130"/>
      <dgm:spPr>
        <a:blipFill rotWithShape="0">
          <a:blip xmlns:r="http://schemas.openxmlformats.org/officeDocument/2006/relationships" r:embed="rId1"/>
          <a:stretch>
            <a:fillRect/>
          </a:stretch>
        </a:blipFill>
      </dgm:spPr>
    </dgm:pt>
  </dgm:ptLst>
  <dgm:cxnLst>
    <dgm:cxn modelId="{5191067B-B7B3-4564-BEC0-0462555A9919}" type="presOf" srcId="{4C7FC775-B3A8-4A4B-AE65-B01B2958B313}" destId="{A36EC3BE-8100-423B-9961-BC17509306A9}" srcOrd="0" destOrd="0" presId="urn:microsoft.com/office/officeart/2005/8/layout/bList2#1"/>
    <dgm:cxn modelId="{263997A7-7E47-4751-A2AD-E9F9FC610C99}" srcId="{E0B6ECE4-144B-48CC-9411-31089DD37119}" destId="{FD830EB1-842C-4E35-9395-86039A0A2C8B}" srcOrd="1" destOrd="0" parTransId="{C74F12DE-141C-49BA-ADDD-8471CDE86F69}" sibTransId="{53BDA5D5-3F75-4398-B5F1-09B502DABC31}"/>
    <dgm:cxn modelId="{A8593E0A-401E-46FC-B98E-D375AA7AD0B7}" type="presOf" srcId="{32222F50-5B07-40FC-ACFA-8A8B46BD2347}" destId="{3E1B78E1-5F98-4BAD-990F-CC35636D4859}" srcOrd="0" destOrd="0" presId="urn:microsoft.com/office/officeart/2005/8/layout/bList2#1"/>
    <dgm:cxn modelId="{7BD98766-B4C9-4DDC-B437-C2058F6A72E6}" srcId="{E0B6ECE4-144B-48CC-9411-31089DD37119}" destId="{32222F50-5B07-40FC-ACFA-8A8B46BD2347}" srcOrd="0" destOrd="0" parTransId="{FB8D68FC-1D31-4944-A39B-45DCA4E6949D}" sibTransId="{4C7FC775-B3A8-4A4B-AE65-B01B2958B313}"/>
    <dgm:cxn modelId="{7327B6C8-5F2C-435F-B68D-EC9BEA3F9889}" type="presOf" srcId="{FD830EB1-842C-4E35-9395-86039A0A2C8B}" destId="{48B153C1-335B-42B8-A159-6E7AA2FCFFC4}" srcOrd="0" destOrd="0" presId="urn:microsoft.com/office/officeart/2005/8/layout/bList2#1"/>
    <dgm:cxn modelId="{B5AAED0F-B5BF-40B5-A442-D7C53193595A}" type="presOf" srcId="{FD830EB1-842C-4E35-9395-86039A0A2C8B}" destId="{A2D1FDB2-1C57-4BFB-952B-99692039D97B}" srcOrd="1" destOrd="0" presId="urn:microsoft.com/office/officeart/2005/8/layout/bList2#1"/>
    <dgm:cxn modelId="{7C70CA4C-7B2B-4BB9-BB98-2EF53D192517}" type="presOf" srcId="{32222F50-5B07-40FC-ACFA-8A8B46BD2347}" destId="{9C766EB9-ACBC-43A6-9102-ACCE65136A95}" srcOrd="1" destOrd="0" presId="urn:microsoft.com/office/officeart/2005/8/layout/bList2#1"/>
    <dgm:cxn modelId="{3FBD1CE9-247B-4379-8E4F-94481B36EF6C}" type="presOf" srcId="{E0B6ECE4-144B-48CC-9411-31089DD37119}" destId="{67B1B41F-27EE-4154-8B74-DBCE87DE58F9}" srcOrd="0" destOrd="0" presId="urn:microsoft.com/office/officeart/2005/8/layout/bList2#1"/>
    <dgm:cxn modelId="{B269B473-33C0-4064-A34F-B667E2B038B0}" type="presParOf" srcId="{67B1B41F-27EE-4154-8B74-DBCE87DE58F9}" destId="{5C2094E3-9313-43F4-894C-4540AE4D3143}" srcOrd="0" destOrd="0" presId="urn:microsoft.com/office/officeart/2005/8/layout/bList2#1"/>
    <dgm:cxn modelId="{33AA0C38-C81E-4B50-A564-BFE6D33F41DC}" type="presParOf" srcId="{5C2094E3-9313-43F4-894C-4540AE4D3143}" destId="{1DE080C3-7A12-4650-9BCC-B8B239AB6DC5}" srcOrd="0" destOrd="0" presId="urn:microsoft.com/office/officeart/2005/8/layout/bList2#1"/>
    <dgm:cxn modelId="{3890062F-5D52-4350-AFF0-B33ADAD83B61}" type="presParOf" srcId="{5C2094E3-9313-43F4-894C-4540AE4D3143}" destId="{3E1B78E1-5F98-4BAD-990F-CC35636D4859}" srcOrd="1" destOrd="0" presId="urn:microsoft.com/office/officeart/2005/8/layout/bList2#1"/>
    <dgm:cxn modelId="{F880C167-A93B-4BFD-82EA-ABE85B61D999}" type="presParOf" srcId="{5C2094E3-9313-43F4-894C-4540AE4D3143}" destId="{9C766EB9-ACBC-43A6-9102-ACCE65136A95}" srcOrd="2" destOrd="0" presId="urn:microsoft.com/office/officeart/2005/8/layout/bList2#1"/>
    <dgm:cxn modelId="{98965CAB-869C-48D1-951A-EA70AB2A8BF1}" type="presParOf" srcId="{5C2094E3-9313-43F4-894C-4540AE4D3143}" destId="{0047052B-C500-4E77-883D-A8371C5958B1}" srcOrd="3" destOrd="0" presId="urn:microsoft.com/office/officeart/2005/8/layout/bList2#1"/>
    <dgm:cxn modelId="{37A80613-5568-4EA7-AEE2-AB5358B575D5}" type="presParOf" srcId="{67B1B41F-27EE-4154-8B74-DBCE87DE58F9}" destId="{A36EC3BE-8100-423B-9961-BC17509306A9}" srcOrd="1" destOrd="0" presId="urn:microsoft.com/office/officeart/2005/8/layout/bList2#1"/>
    <dgm:cxn modelId="{BAC9B9DF-58EB-4EEE-AB4E-CFA3860B7422}" type="presParOf" srcId="{67B1B41F-27EE-4154-8B74-DBCE87DE58F9}" destId="{9E6F3C7B-262B-4D96-8C98-C1988D9F7D3F}" srcOrd="2" destOrd="0" presId="urn:microsoft.com/office/officeart/2005/8/layout/bList2#1"/>
    <dgm:cxn modelId="{F0E0B9F0-1FC6-4926-BAEF-4AF7730D93A3}" type="presParOf" srcId="{9E6F3C7B-262B-4D96-8C98-C1988D9F7D3F}" destId="{47CE1C46-1104-4601-9048-67906BC5A915}" srcOrd="0" destOrd="0" presId="urn:microsoft.com/office/officeart/2005/8/layout/bList2#1"/>
    <dgm:cxn modelId="{31C2F0CA-2D06-40D5-8166-22B178BC0150}" type="presParOf" srcId="{9E6F3C7B-262B-4D96-8C98-C1988D9F7D3F}" destId="{48B153C1-335B-42B8-A159-6E7AA2FCFFC4}" srcOrd="1" destOrd="0" presId="urn:microsoft.com/office/officeart/2005/8/layout/bList2#1"/>
    <dgm:cxn modelId="{56B75649-97E5-4206-BDD0-9E396A6DC228}" type="presParOf" srcId="{9E6F3C7B-262B-4D96-8C98-C1988D9F7D3F}" destId="{A2D1FDB2-1C57-4BFB-952B-99692039D97B}" srcOrd="2" destOrd="0" presId="urn:microsoft.com/office/officeart/2005/8/layout/bList2#1"/>
    <dgm:cxn modelId="{FB8AAED3-0CA4-4635-8D26-B47C252B00CA}" type="presParOf" srcId="{9E6F3C7B-262B-4D96-8C98-C1988D9F7D3F}" destId="{BB96EB54-FE39-4149-9E06-B2958BF0EA19}"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3DFF8-7F7A-4DF2-9FD8-E23B1763CD8F}" type="doc">
      <dgm:prSet loTypeId="urn:microsoft.com/office/officeart/2005/8/layout/cycle3" loCatId="cycle" qsTypeId="urn:microsoft.com/office/officeart/2005/8/quickstyle/3d3" qsCatId="3D" csTypeId="urn:microsoft.com/office/officeart/2005/8/colors/accent0_2" csCatId="mainScheme" phldr="1"/>
      <dgm:spPr/>
      <dgm:t>
        <a:bodyPr/>
        <a:lstStyle/>
        <a:p>
          <a:endParaRPr lang="uk-UA"/>
        </a:p>
      </dgm:t>
    </dgm:pt>
    <dgm:pt modelId="{644197FE-1A2D-4321-ACCE-3DB32E6D63DD}">
      <dgm:prSet custT="1"/>
      <dgm:spPr/>
      <dgm:t>
        <a:bodyPr/>
        <a:lstStyle/>
        <a:p>
          <a:pPr rtl="0"/>
          <a:r>
            <a:rPr lang="uk-UA" sz="1400" dirty="0" smtClean="0"/>
            <a:t>набір серверів, які надають інформацію або інші послуги програмам, які звертаються до них</a:t>
          </a:r>
          <a:endParaRPr lang="uk-UA" sz="1400" dirty="0"/>
        </a:p>
      </dgm:t>
    </dgm:pt>
    <dgm:pt modelId="{5B06E49C-CEE6-4147-9FB9-15D24CC6BD12}" type="parTrans" cxnId="{1BBA3345-ED3E-4BF6-920C-0427D102E3BD}">
      <dgm:prSet/>
      <dgm:spPr/>
      <dgm:t>
        <a:bodyPr/>
        <a:lstStyle/>
        <a:p>
          <a:endParaRPr lang="uk-UA" sz="1400"/>
        </a:p>
      </dgm:t>
    </dgm:pt>
    <dgm:pt modelId="{FA65D1E0-3F9F-4183-974F-F05C763652FB}" type="sibTrans" cxnId="{1BBA3345-ED3E-4BF6-920C-0427D102E3BD}">
      <dgm:prSet/>
      <dgm:spPr/>
      <dgm:t>
        <a:bodyPr/>
        <a:lstStyle/>
        <a:p>
          <a:endParaRPr lang="uk-UA" sz="1400"/>
        </a:p>
      </dgm:t>
    </dgm:pt>
    <dgm:pt modelId="{2BC2A7E3-EC7D-4385-A5F6-E767C5A5A37B}">
      <dgm:prSet custT="1"/>
      <dgm:spPr/>
      <dgm:t>
        <a:bodyPr/>
        <a:lstStyle/>
        <a:p>
          <a:pPr rtl="0"/>
          <a:r>
            <a:rPr lang="uk-UA" sz="1400" dirty="0" smtClean="0"/>
            <a:t>набір клієнтів, які використовують сервіси, що надаються серверами</a:t>
          </a:r>
          <a:endParaRPr lang="uk-UA" sz="1400" dirty="0"/>
        </a:p>
      </dgm:t>
    </dgm:pt>
    <dgm:pt modelId="{A6199C64-53B4-4E8F-A8B6-C33C9F63AD36}" type="parTrans" cxnId="{843A97FD-129E-4678-B1A6-AFCB7E5D39CD}">
      <dgm:prSet/>
      <dgm:spPr/>
      <dgm:t>
        <a:bodyPr/>
        <a:lstStyle/>
        <a:p>
          <a:endParaRPr lang="uk-UA" sz="1400"/>
        </a:p>
      </dgm:t>
    </dgm:pt>
    <dgm:pt modelId="{5E58C431-574E-4AE3-9A8A-CDD77886E24D}" type="sibTrans" cxnId="{843A97FD-129E-4678-B1A6-AFCB7E5D39CD}">
      <dgm:prSet/>
      <dgm:spPr/>
      <dgm:t>
        <a:bodyPr/>
        <a:lstStyle/>
        <a:p>
          <a:endParaRPr lang="uk-UA" sz="1400"/>
        </a:p>
      </dgm:t>
    </dgm:pt>
    <dgm:pt modelId="{ED533643-3EC6-4FDF-9218-5C98A7DA8C51}">
      <dgm:prSet custT="1"/>
      <dgm:spPr/>
      <dgm:t>
        <a:bodyPr/>
        <a:lstStyle/>
        <a:p>
          <a:pPr rtl="0"/>
          <a:r>
            <a:rPr lang="uk-UA" sz="1400" dirty="0" smtClean="0"/>
            <a:t>мережа, яка забезпечує взаємодію між клієнтами та серверами.</a:t>
          </a:r>
          <a:endParaRPr lang="uk-UA" sz="1400" dirty="0"/>
        </a:p>
      </dgm:t>
    </dgm:pt>
    <dgm:pt modelId="{A6988F30-F665-47FD-9CDB-1769B60E0F56}" type="parTrans" cxnId="{1898C4F7-7D26-49AD-A060-157B370D5630}">
      <dgm:prSet/>
      <dgm:spPr/>
      <dgm:t>
        <a:bodyPr/>
        <a:lstStyle/>
        <a:p>
          <a:endParaRPr lang="uk-UA" sz="1400"/>
        </a:p>
      </dgm:t>
    </dgm:pt>
    <dgm:pt modelId="{91C9852D-90D9-499A-941B-CB3C0623998E}" type="sibTrans" cxnId="{1898C4F7-7D26-49AD-A060-157B370D5630}">
      <dgm:prSet/>
      <dgm:spPr/>
      <dgm:t>
        <a:bodyPr/>
        <a:lstStyle/>
        <a:p>
          <a:endParaRPr lang="uk-UA" sz="1400"/>
        </a:p>
      </dgm:t>
    </dgm:pt>
    <dgm:pt modelId="{8B997649-949E-48FC-8394-485E77433361}" type="pres">
      <dgm:prSet presAssocID="{C533DFF8-7F7A-4DF2-9FD8-E23B1763CD8F}" presName="Name0" presStyleCnt="0">
        <dgm:presLayoutVars>
          <dgm:dir/>
          <dgm:resizeHandles val="exact"/>
        </dgm:presLayoutVars>
      </dgm:prSet>
      <dgm:spPr/>
      <dgm:t>
        <a:bodyPr/>
        <a:lstStyle/>
        <a:p>
          <a:endParaRPr lang="uk-UA"/>
        </a:p>
      </dgm:t>
    </dgm:pt>
    <dgm:pt modelId="{0B239B49-9E8B-48AC-8BA4-2E16C9671AA8}" type="pres">
      <dgm:prSet presAssocID="{C533DFF8-7F7A-4DF2-9FD8-E23B1763CD8F}" presName="cycle" presStyleCnt="0"/>
      <dgm:spPr/>
    </dgm:pt>
    <dgm:pt modelId="{95942046-ED81-439A-B7DF-73DED7DB36B6}" type="pres">
      <dgm:prSet presAssocID="{644197FE-1A2D-4321-ACCE-3DB32E6D63DD}" presName="nodeFirstNode" presStyleLbl="node1" presStyleIdx="0" presStyleCnt="3">
        <dgm:presLayoutVars>
          <dgm:bulletEnabled val="1"/>
        </dgm:presLayoutVars>
      </dgm:prSet>
      <dgm:spPr/>
      <dgm:t>
        <a:bodyPr/>
        <a:lstStyle/>
        <a:p>
          <a:endParaRPr lang="uk-UA"/>
        </a:p>
      </dgm:t>
    </dgm:pt>
    <dgm:pt modelId="{BE09CDC5-D968-49F7-B04A-4DD5B843C442}" type="pres">
      <dgm:prSet presAssocID="{FA65D1E0-3F9F-4183-974F-F05C763652FB}" presName="sibTransFirstNode" presStyleLbl="bgShp" presStyleIdx="0" presStyleCnt="1"/>
      <dgm:spPr/>
      <dgm:t>
        <a:bodyPr/>
        <a:lstStyle/>
        <a:p>
          <a:endParaRPr lang="uk-UA"/>
        </a:p>
      </dgm:t>
    </dgm:pt>
    <dgm:pt modelId="{1079919B-3492-4BE2-B2B7-309CD901CB8F}" type="pres">
      <dgm:prSet presAssocID="{2BC2A7E3-EC7D-4385-A5F6-E767C5A5A37B}" presName="nodeFollowingNodes" presStyleLbl="node1" presStyleIdx="1" presStyleCnt="3">
        <dgm:presLayoutVars>
          <dgm:bulletEnabled val="1"/>
        </dgm:presLayoutVars>
      </dgm:prSet>
      <dgm:spPr/>
      <dgm:t>
        <a:bodyPr/>
        <a:lstStyle/>
        <a:p>
          <a:endParaRPr lang="uk-UA"/>
        </a:p>
      </dgm:t>
    </dgm:pt>
    <dgm:pt modelId="{B8C4C638-BA2B-488D-BB73-67F71983BEDB}" type="pres">
      <dgm:prSet presAssocID="{ED533643-3EC6-4FDF-9218-5C98A7DA8C51}" presName="nodeFollowingNodes" presStyleLbl="node1" presStyleIdx="2" presStyleCnt="3">
        <dgm:presLayoutVars>
          <dgm:bulletEnabled val="1"/>
        </dgm:presLayoutVars>
      </dgm:prSet>
      <dgm:spPr/>
      <dgm:t>
        <a:bodyPr/>
        <a:lstStyle/>
        <a:p>
          <a:endParaRPr lang="uk-UA"/>
        </a:p>
      </dgm:t>
    </dgm:pt>
  </dgm:ptLst>
  <dgm:cxnLst>
    <dgm:cxn modelId="{44625111-91E2-4E7B-B907-718AFD17A934}" type="presOf" srcId="{2BC2A7E3-EC7D-4385-A5F6-E767C5A5A37B}" destId="{1079919B-3492-4BE2-B2B7-309CD901CB8F}" srcOrd="0" destOrd="0" presId="urn:microsoft.com/office/officeart/2005/8/layout/cycle3"/>
    <dgm:cxn modelId="{11BB8268-06E2-405C-8DFE-37E540E9B697}" type="presOf" srcId="{C533DFF8-7F7A-4DF2-9FD8-E23B1763CD8F}" destId="{8B997649-949E-48FC-8394-485E77433361}" srcOrd="0" destOrd="0" presId="urn:microsoft.com/office/officeart/2005/8/layout/cycle3"/>
    <dgm:cxn modelId="{1898C4F7-7D26-49AD-A060-157B370D5630}" srcId="{C533DFF8-7F7A-4DF2-9FD8-E23B1763CD8F}" destId="{ED533643-3EC6-4FDF-9218-5C98A7DA8C51}" srcOrd="2" destOrd="0" parTransId="{A6988F30-F665-47FD-9CDB-1769B60E0F56}" sibTransId="{91C9852D-90D9-499A-941B-CB3C0623998E}"/>
    <dgm:cxn modelId="{5E9AA938-467D-4A28-B9DC-AE265AE9BF03}" type="presOf" srcId="{FA65D1E0-3F9F-4183-974F-F05C763652FB}" destId="{BE09CDC5-D968-49F7-B04A-4DD5B843C442}" srcOrd="0" destOrd="0" presId="urn:microsoft.com/office/officeart/2005/8/layout/cycle3"/>
    <dgm:cxn modelId="{75408499-D4D0-4B55-99C9-39F79E571B7C}" type="presOf" srcId="{ED533643-3EC6-4FDF-9218-5C98A7DA8C51}" destId="{B8C4C638-BA2B-488D-BB73-67F71983BEDB}" srcOrd="0" destOrd="0" presId="urn:microsoft.com/office/officeart/2005/8/layout/cycle3"/>
    <dgm:cxn modelId="{1BBA3345-ED3E-4BF6-920C-0427D102E3BD}" srcId="{C533DFF8-7F7A-4DF2-9FD8-E23B1763CD8F}" destId="{644197FE-1A2D-4321-ACCE-3DB32E6D63DD}" srcOrd="0" destOrd="0" parTransId="{5B06E49C-CEE6-4147-9FB9-15D24CC6BD12}" sibTransId="{FA65D1E0-3F9F-4183-974F-F05C763652FB}"/>
    <dgm:cxn modelId="{14ABEDB5-7789-407E-8BE5-7CE3454101BE}" type="presOf" srcId="{644197FE-1A2D-4321-ACCE-3DB32E6D63DD}" destId="{95942046-ED81-439A-B7DF-73DED7DB36B6}" srcOrd="0" destOrd="0" presId="urn:microsoft.com/office/officeart/2005/8/layout/cycle3"/>
    <dgm:cxn modelId="{843A97FD-129E-4678-B1A6-AFCB7E5D39CD}" srcId="{C533DFF8-7F7A-4DF2-9FD8-E23B1763CD8F}" destId="{2BC2A7E3-EC7D-4385-A5F6-E767C5A5A37B}" srcOrd="1" destOrd="0" parTransId="{A6199C64-53B4-4E8F-A8B6-C33C9F63AD36}" sibTransId="{5E58C431-574E-4AE3-9A8A-CDD77886E24D}"/>
    <dgm:cxn modelId="{9FD5EA79-F41B-4E5E-87C6-DF0744BF45A5}" type="presParOf" srcId="{8B997649-949E-48FC-8394-485E77433361}" destId="{0B239B49-9E8B-48AC-8BA4-2E16C9671AA8}" srcOrd="0" destOrd="0" presId="urn:microsoft.com/office/officeart/2005/8/layout/cycle3"/>
    <dgm:cxn modelId="{1B171866-4E8B-4900-A4FA-308E42B0347B}" type="presParOf" srcId="{0B239B49-9E8B-48AC-8BA4-2E16C9671AA8}" destId="{95942046-ED81-439A-B7DF-73DED7DB36B6}" srcOrd="0" destOrd="0" presId="urn:microsoft.com/office/officeart/2005/8/layout/cycle3"/>
    <dgm:cxn modelId="{AB22D2B1-9929-4B9A-A85D-73A6462B617E}" type="presParOf" srcId="{0B239B49-9E8B-48AC-8BA4-2E16C9671AA8}" destId="{BE09CDC5-D968-49F7-B04A-4DD5B843C442}" srcOrd="1" destOrd="0" presId="urn:microsoft.com/office/officeart/2005/8/layout/cycle3"/>
    <dgm:cxn modelId="{48F93F88-3079-478B-B8FB-2AFF5C0BF21F}" type="presParOf" srcId="{0B239B49-9E8B-48AC-8BA4-2E16C9671AA8}" destId="{1079919B-3492-4BE2-B2B7-309CD901CB8F}" srcOrd="2" destOrd="0" presId="urn:microsoft.com/office/officeart/2005/8/layout/cycle3"/>
    <dgm:cxn modelId="{1CE4BD1C-D66B-4B70-B472-4A9B8BED6320}" type="presParOf" srcId="{0B239B49-9E8B-48AC-8BA4-2E16C9671AA8}" destId="{B8C4C638-BA2B-488D-BB73-67F71983BEDB}"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351011-ED04-4506-8C64-E64365C21A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uk-UA"/>
        </a:p>
      </dgm:t>
    </dgm:pt>
    <dgm:pt modelId="{7C613E20-67DC-4EE6-928E-F3E16732D15D}">
      <dgm:prSet custT="1"/>
      <dgm:spPr/>
      <dgm:t>
        <a:bodyPr/>
        <a:lstStyle/>
        <a:p>
          <a:pPr algn="ctr" rtl="0"/>
          <a:r>
            <a:rPr lang="ru-RU" sz="1800" b="1" i="1" dirty="0" smtClean="0">
              <a:solidFill>
                <a:schemeClr val="accent1">
                  <a:lumMod val="10000"/>
                </a:schemeClr>
              </a:solidFill>
            </a:rPr>
            <a:t>тип </a:t>
          </a:r>
          <a:r>
            <a:rPr lang="ru-RU" sz="1800" b="1" i="1" dirty="0" err="1" smtClean="0">
              <a:solidFill>
                <a:schemeClr val="accent1">
                  <a:lumMod val="10000"/>
                </a:schemeClr>
              </a:solidFill>
            </a:rPr>
            <a:t>перевірки</a:t>
          </a:r>
          <a:r>
            <a:rPr lang="ru-RU" sz="1800" b="1" i="1" dirty="0" smtClean="0">
              <a:solidFill>
                <a:schemeClr val="accent1">
                  <a:lumMod val="10000"/>
                </a:schemeClr>
              </a:solidFill>
            </a:rPr>
            <a:t> </a:t>
          </a:r>
          <a:r>
            <a:rPr lang="ru-RU" sz="1800" i="1" dirty="0" err="1" smtClean="0">
              <a:solidFill>
                <a:schemeClr val="accent1">
                  <a:lumMod val="10000"/>
                </a:schemeClr>
              </a:solidFill>
            </a:rPr>
            <a:t>помилок</a:t>
          </a:r>
          <a:r>
            <a:rPr lang="ru-RU" sz="1800" i="1" dirty="0" smtClean="0">
              <a:solidFill>
                <a:schemeClr val="accent1">
                  <a:lumMod val="10000"/>
                </a:schemeClr>
              </a:solidFill>
            </a:rPr>
            <a:t>, </a:t>
          </a:r>
          <a:r>
            <a:rPr lang="ru-RU" sz="1800" i="1" dirty="0" err="1" smtClean="0">
              <a:solidFill>
                <a:schemeClr val="accent1">
                  <a:lumMod val="10000"/>
                </a:schemeClr>
              </a:solidFill>
            </a:rPr>
            <a:t>що</a:t>
          </a:r>
          <a:r>
            <a:rPr lang="ru-RU" sz="1800" i="1" dirty="0" smtClean="0">
              <a:solidFill>
                <a:schemeClr val="accent1">
                  <a:lumMod val="10000"/>
                </a:schemeClr>
              </a:solidFill>
            </a:rPr>
            <a:t> </a:t>
          </a:r>
          <a:r>
            <a:rPr lang="ru-RU" sz="1800" i="1" dirty="0" err="1" smtClean="0">
              <a:solidFill>
                <a:schemeClr val="accent1">
                  <a:lumMod val="10000"/>
                </a:schemeClr>
              </a:solidFill>
            </a:rPr>
            <a:t>використовується</a:t>
          </a:r>
          <a:endParaRPr lang="uk-UA" sz="1800" i="1" dirty="0">
            <a:solidFill>
              <a:schemeClr val="accent1">
                <a:lumMod val="10000"/>
              </a:schemeClr>
            </a:solidFill>
          </a:endParaRPr>
        </a:p>
      </dgm:t>
    </dgm:pt>
    <dgm:pt modelId="{39678C3C-08CC-4720-8BD1-43E8CB9E158A}" type="parTrans" cxnId="{A4450EAA-F46B-4F6F-B970-C2B07544CFE1}">
      <dgm:prSet/>
      <dgm:spPr/>
      <dgm:t>
        <a:bodyPr/>
        <a:lstStyle/>
        <a:p>
          <a:endParaRPr lang="uk-UA" sz="1800" i="1">
            <a:solidFill>
              <a:schemeClr val="accent1">
                <a:lumMod val="10000"/>
              </a:schemeClr>
            </a:solidFill>
          </a:endParaRPr>
        </a:p>
      </dgm:t>
    </dgm:pt>
    <dgm:pt modelId="{B9A44174-A595-46DD-A367-BC898CCF8BD3}" type="sibTrans" cxnId="{A4450EAA-F46B-4F6F-B970-C2B07544CFE1}">
      <dgm:prSet/>
      <dgm:spPr/>
      <dgm:t>
        <a:bodyPr/>
        <a:lstStyle/>
        <a:p>
          <a:endParaRPr lang="uk-UA" sz="1800" i="1">
            <a:solidFill>
              <a:schemeClr val="accent1">
                <a:lumMod val="10000"/>
              </a:schemeClr>
            </a:solidFill>
          </a:endParaRPr>
        </a:p>
      </dgm:t>
    </dgm:pt>
    <dgm:pt modelId="{C5887B06-1DBE-43EC-9C25-E2F1CD1E2B8E}">
      <dgm:prSet custT="1"/>
      <dgm:spPr/>
      <dgm:t>
        <a:bodyPr/>
        <a:lstStyle/>
        <a:p>
          <a:pPr algn="ctr" rtl="0"/>
          <a:r>
            <a:rPr lang="ru-RU" sz="1800" b="1" i="1" dirty="0" smtClean="0">
              <a:solidFill>
                <a:schemeClr val="accent1">
                  <a:lumMod val="10000"/>
                </a:schemeClr>
              </a:solidFill>
            </a:rPr>
            <a:t>метод</a:t>
          </a:r>
          <a:r>
            <a:rPr lang="ru-RU" sz="1800" i="1" dirty="0" smtClean="0">
              <a:solidFill>
                <a:schemeClr val="accent1">
                  <a:lumMod val="10000"/>
                </a:schemeClr>
              </a:solidFill>
            </a:rPr>
            <a:t> </a:t>
          </a:r>
          <a:r>
            <a:rPr lang="ru-RU" sz="1800" b="1" i="1" dirty="0" err="1" smtClean="0">
              <a:solidFill>
                <a:schemeClr val="accent1">
                  <a:lumMod val="10000"/>
                </a:schemeClr>
              </a:solidFill>
            </a:rPr>
            <a:t>компресії</a:t>
          </a:r>
          <a:r>
            <a:rPr lang="ru-RU" sz="1800" i="1" dirty="0" smtClean="0">
              <a:solidFill>
                <a:schemeClr val="accent1">
                  <a:lumMod val="10000"/>
                </a:schemeClr>
              </a:solidFill>
            </a:rPr>
            <a:t>  </a:t>
          </a:r>
          <a:r>
            <a:rPr lang="ru-RU" sz="1800" i="1" dirty="0" err="1" smtClean="0">
              <a:solidFill>
                <a:schemeClr val="accent1">
                  <a:lumMod val="10000"/>
                </a:schemeClr>
              </a:solidFill>
            </a:rPr>
            <a:t>інформації</a:t>
          </a:r>
          <a:endParaRPr lang="uk-UA" sz="1800" i="1" dirty="0">
            <a:solidFill>
              <a:schemeClr val="accent1">
                <a:lumMod val="10000"/>
              </a:schemeClr>
            </a:solidFill>
          </a:endParaRPr>
        </a:p>
      </dgm:t>
    </dgm:pt>
    <dgm:pt modelId="{7EE73B05-E63E-40BD-8C13-FED03C58B34D}" type="parTrans" cxnId="{8C44D283-FF8E-4DE2-B1CC-790E17ED4E69}">
      <dgm:prSet/>
      <dgm:spPr/>
      <dgm:t>
        <a:bodyPr/>
        <a:lstStyle/>
        <a:p>
          <a:endParaRPr lang="uk-UA" sz="1800" i="1">
            <a:solidFill>
              <a:schemeClr val="accent1">
                <a:lumMod val="10000"/>
              </a:schemeClr>
            </a:solidFill>
          </a:endParaRPr>
        </a:p>
      </dgm:t>
    </dgm:pt>
    <dgm:pt modelId="{D2595448-6287-45DB-BA36-035EB88D7E53}" type="sibTrans" cxnId="{8C44D283-FF8E-4DE2-B1CC-790E17ED4E69}">
      <dgm:prSet/>
      <dgm:spPr/>
      <dgm:t>
        <a:bodyPr/>
        <a:lstStyle/>
        <a:p>
          <a:endParaRPr lang="uk-UA" sz="1800" i="1">
            <a:solidFill>
              <a:schemeClr val="accent1">
                <a:lumMod val="10000"/>
              </a:schemeClr>
            </a:solidFill>
          </a:endParaRPr>
        </a:p>
      </dgm:t>
    </dgm:pt>
    <dgm:pt modelId="{5596C588-E246-424F-A33A-EDE023DC403E}">
      <dgm:prSet custT="1"/>
      <dgm:spPr/>
      <dgm:t>
        <a:bodyPr/>
        <a:lstStyle/>
        <a:p>
          <a:pPr algn="ctr" rtl="0"/>
          <a:r>
            <a:rPr lang="ru-RU" sz="1800" i="1" dirty="0" err="1" smtClean="0">
              <a:solidFill>
                <a:schemeClr val="accent1">
                  <a:lumMod val="10000"/>
                </a:schemeClr>
              </a:solidFill>
            </a:rPr>
            <a:t>спосіб</a:t>
          </a:r>
          <a:r>
            <a:rPr lang="ru-RU" sz="1800" i="1" dirty="0" smtClean="0">
              <a:solidFill>
                <a:schemeClr val="accent1">
                  <a:lumMod val="10000"/>
                </a:schemeClr>
              </a:solidFill>
            </a:rPr>
            <a:t> </a:t>
          </a:r>
          <a:r>
            <a:rPr lang="ru-RU" sz="1800" b="1" i="1" dirty="0" err="1" smtClean="0">
              <a:solidFill>
                <a:schemeClr val="accent1">
                  <a:lumMod val="10000"/>
                </a:schemeClr>
              </a:solidFill>
            </a:rPr>
            <a:t>визначення</a:t>
          </a:r>
          <a:r>
            <a:rPr lang="ru-RU" sz="1800" i="1" dirty="0" smtClean="0">
              <a:solidFill>
                <a:schemeClr val="accent1">
                  <a:lumMod val="10000"/>
                </a:schemeClr>
              </a:solidFill>
            </a:rPr>
            <a:t> </a:t>
          </a:r>
          <a:r>
            <a:rPr lang="ru-RU" sz="1800" i="1" dirty="0" err="1" smtClean="0">
              <a:solidFill>
                <a:schemeClr val="accent1">
                  <a:lumMod val="10000"/>
                </a:schemeClr>
              </a:solidFill>
            </a:rPr>
            <a:t>передаючим</a:t>
          </a:r>
          <a:r>
            <a:rPr lang="ru-RU" sz="1800" i="1" dirty="0" smtClean="0">
              <a:solidFill>
                <a:schemeClr val="accent1">
                  <a:lumMod val="10000"/>
                </a:schemeClr>
              </a:solidFill>
            </a:rPr>
            <a:t> </a:t>
          </a:r>
          <a:r>
            <a:rPr lang="ru-RU" sz="1800" i="1" dirty="0" err="1" smtClean="0">
              <a:solidFill>
                <a:schemeClr val="accent1">
                  <a:lumMod val="10000"/>
                </a:schemeClr>
              </a:solidFill>
            </a:rPr>
            <a:t>пристроєм</a:t>
          </a:r>
          <a:r>
            <a:rPr lang="ru-RU" sz="1800" i="1" dirty="0" smtClean="0">
              <a:solidFill>
                <a:schemeClr val="accent1">
                  <a:lumMod val="10000"/>
                </a:schemeClr>
              </a:solidFill>
            </a:rPr>
            <a:t> </a:t>
          </a:r>
          <a:r>
            <a:rPr lang="ru-RU" sz="1800" b="1" i="1" dirty="0" err="1" smtClean="0">
              <a:solidFill>
                <a:schemeClr val="accent1">
                  <a:lumMod val="10000"/>
                </a:schemeClr>
              </a:solidFill>
            </a:rPr>
            <a:t>завершення</a:t>
          </a:r>
          <a:r>
            <a:rPr lang="ru-RU" sz="1800" i="1" dirty="0" smtClean="0">
              <a:solidFill>
                <a:schemeClr val="accent1">
                  <a:lumMod val="10000"/>
                </a:schemeClr>
              </a:solidFill>
            </a:rPr>
            <a:t> </a:t>
          </a:r>
          <a:r>
            <a:rPr lang="ru-RU" sz="1800" i="1" dirty="0" err="1" smtClean="0">
              <a:solidFill>
                <a:schemeClr val="accent1">
                  <a:lumMod val="10000"/>
                </a:schemeClr>
              </a:solidFill>
            </a:rPr>
            <a:t>передачі</a:t>
          </a:r>
          <a:endParaRPr lang="uk-UA" sz="1800" i="1" dirty="0">
            <a:solidFill>
              <a:schemeClr val="accent1">
                <a:lumMod val="10000"/>
              </a:schemeClr>
            </a:solidFill>
          </a:endParaRPr>
        </a:p>
      </dgm:t>
    </dgm:pt>
    <dgm:pt modelId="{355045AD-B289-4E58-8C8C-99D38EA49D12}" type="parTrans" cxnId="{0A9E98DE-EE62-4B7F-84B8-38619A21836E}">
      <dgm:prSet/>
      <dgm:spPr/>
      <dgm:t>
        <a:bodyPr/>
        <a:lstStyle/>
        <a:p>
          <a:endParaRPr lang="uk-UA" sz="1800" i="1">
            <a:solidFill>
              <a:schemeClr val="accent1">
                <a:lumMod val="10000"/>
              </a:schemeClr>
            </a:solidFill>
          </a:endParaRPr>
        </a:p>
      </dgm:t>
    </dgm:pt>
    <dgm:pt modelId="{81444A10-1672-49D7-A644-2274A53B0D66}" type="sibTrans" cxnId="{0A9E98DE-EE62-4B7F-84B8-38619A21836E}">
      <dgm:prSet/>
      <dgm:spPr/>
      <dgm:t>
        <a:bodyPr/>
        <a:lstStyle/>
        <a:p>
          <a:endParaRPr lang="uk-UA" sz="1800" i="1">
            <a:solidFill>
              <a:schemeClr val="accent1">
                <a:lumMod val="10000"/>
              </a:schemeClr>
            </a:solidFill>
          </a:endParaRPr>
        </a:p>
      </dgm:t>
    </dgm:pt>
    <dgm:pt modelId="{BCE1141B-9629-4E44-9CE1-771812C986F1}" type="pres">
      <dgm:prSet presAssocID="{96351011-ED04-4506-8C64-E64365C21A47}" presName="linear" presStyleCnt="0">
        <dgm:presLayoutVars>
          <dgm:animLvl val="lvl"/>
          <dgm:resizeHandles val="exact"/>
        </dgm:presLayoutVars>
      </dgm:prSet>
      <dgm:spPr/>
      <dgm:t>
        <a:bodyPr/>
        <a:lstStyle/>
        <a:p>
          <a:endParaRPr lang="uk-UA"/>
        </a:p>
      </dgm:t>
    </dgm:pt>
    <dgm:pt modelId="{DAC78C82-7818-4AE3-BDFB-DE8603B8149C}" type="pres">
      <dgm:prSet presAssocID="{7C613E20-67DC-4EE6-928E-F3E16732D15D}" presName="parentText" presStyleLbl="node1" presStyleIdx="0" presStyleCnt="3" custLinFactY="-2921" custLinFactNeighborX="2000" custLinFactNeighborY="-100000">
        <dgm:presLayoutVars>
          <dgm:chMax val="0"/>
          <dgm:bulletEnabled val="1"/>
        </dgm:presLayoutVars>
      </dgm:prSet>
      <dgm:spPr/>
      <dgm:t>
        <a:bodyPr/>
        <a:lstStyle/>
        <a:p>
          <a:endParaRPr lang="uk-UA"/>
        </a:p>
      </dgm:t>
    </dgm:pt>
    <dgm:pt modelId="{41262FA7-1D74-4126-9C39-686118CD15B8}" type="pres">
      <dgm:prSet presAssocID="{B9A44174-A595-46DD-A367-BC898CCF8BD3}" presName="spacer" presStyleCnt="0"/>
      <dgm:spPr/>
    </dgm:pt>
    <dgm:pt modelId="{68E8F179-667E-4044-ADF3-8EB2C800861B}" type="pres">
      <dgm:prSet presAssocID="{C5887B06-1DBE-43EC-9C25-E2F1CD1E2B8E}" presName="parentText" presStyleLbl="node1" presStyleIdx="1" presStyleCnt="3">
        <dgm:presLayoutVars>
          <dgm:chMax val="0"/>
          <dgm:bulletEnabled val="1"/>
        </dgm:presLayoutVars>
      </dgm:prSet>
      <dgm:spPr/>
      <dgm:t>
        <a:bodyPr/>
        <a:lstStyle/>
        <a:p>
          <a:endParaRPr lang="uk-UA"/>
        </a:p>
      </dgm:t>
    </dgm:pt>
    <dgm:pt modelId="{B45609CF-2DBA-40C0-813D-C9061104E386}" type="pres">
      <dgm:prSet presAssocID="{D2595448-6287-45DB-BA36-035EB88D7E53}" presName="spacer" presStyleCnt="0"/>
      <dgm:spPr/>
    </dgm:pt>
    <dgm:pt modelId="{CD8621A6-8716-46A3-98EA-FE6A15142A68}" type="pres">
      <dgm:prSet presAssocID="{5596C588-E246-424F-A33A-EDE023DC403E}" presName="parentText" presStyleLbl="node1" presStyleIdx="2" presStyleCnt="3">
        <dgm:presLayoutVars>
          <dgm:chMax val="0"/>
          <dgm:bulletEnabled val="1"/>
        </dgm:presLayoutVars>
      </dgm:prSet>
      <dgm:spPr/>
      <dgm:t>
        <a:bodyPr/>
        <a:lstStyle/>
        <a:p>
          <a:endParaRPr lang="uk-UA"/>
        </a:p>
      </dgm:t>
    </dgm:pt>
  </dgm:ptLst>
  <dgm:cxnLst>
    <dgm:cxn modelId="{A4450EAA-F46B-4F6F-B970-C2B07544CFE1}" srcId="{96351011-ED04-4506-8C64-E64365C21A47}" destId="{7C613E20-67DC-4EE6-928E-F3E16732D15D}" srcOrd="0" destOrd="0" parTransId="{39678C3C-08CC-4720-8BD1-43E8CB9E158A}" sibTransId="{B9A44174-A595-46DD-A367-BC898CCF8BD3}"/>
    <dgm:cxn modelId="{72284DD2-24B5-43FF-8DA9-169222436AC8}" type="presOf" srcId="{7C613E20-67DC-4EE6-928E-F3E16732D15D}" destId="{DAC78C82-7818-4AE3-BDFB-DE8603B8149C}" srcOrd="0" destOrd="0" presId="urn:microsoft.com/office/officeart/2005/8/layout/vList2"/>
    <dgm:cxn modelId="{B797E3C8-63A1-4A4A-B2D4-487EF7356A2E}" type="presOf" srcId="{C5887B06-1DBE-43EC-9C25-E2F1CD1E2B8E}" destId="{68E8F179-667E-4044-ADF3-8EB2C800861B}" srcOrd="0" destOrd="0" presId="urn:microsoft.com/office/officeart/2005/8/layout/vList2"/>
    <dgm:cxn modelId="{8C44D283-FF8E-4DE2-B1CC-790E17ED4E69}" srcId="{96351011-ED04-4506-8C64-E64365C21A47}" destId="{C5887B06-1DBE-43EC-9C25-E2F1CD1E2B8E}" srcOrd="1" destOrd="0" parTransId="{7EE73B05-E63E-40BD-8C13-FED03C58B34D}" sibTransId="{D2595448-6287-45DB-BA36-035EB88D7E53}"/>
    <dgm:cxn modelId="{605793DD-8070-40B3-88B7-D5884DFA61D1}" type="presOf" srcId="{5596C588-E246-424F-A33A-EDE023DC403E}" destId="{CD8621A6-8716-46A3-98EA-FE6A15142A68}" srcOrd="0" destOrd="0" presId="urn:microsoft.com/office/officeart/2005/8/layout/vList2"/>
    <dgm:cxn modelId="{0A9E98DE-EE62-4B7F-84B8-38619A21836E}" srcId="{96351011-ED04-4506-8C64-E64365C21A47}" destId="{5596C588-E246-424F-A33A-EDE023DC403E}" srcOrd="2" destOrd="0" parTransId="{355045AD-B289-4E58-8C8C-99D38EA49D12}" sibTransId="{81444A10-1672-49D7-A644-2274A53B0D66}"/>
    <dgm:cxn modelId="{F1607413-AD50-4FAE-8929-46C13FCE9E3D}" type="presOf" srcId="{96351011-ED04-4506-8C64-E64365C21A47}" destId="{BCE1141B-9629-4E44-9CE1-771812C986F1}" srcOrd="0" destOrd="0" presId="urn:microsoft.com/office/officeart/2005/8/layout/vList2"/>
    <dgm:cxn modelId="{F53F9F26-D4F4-4930-B58A-A5B3E2F981AB}" type="presParOf" srcId="{BCE1141B-9629-4E44-9CE1-771812C986F1}" destId="{DAC78C82-7818-4AE3-BDFB-DE8603B8149C}" srcOrd="0" destOrd="0" presId="urn:microsoft.com/office/officeart/2005/8/layout/vList2"/>
    <dgm:cxn modelId="{180B806F-5AA8-4C6F-8D4E-7F420DE8378C}" type="presParOf" srcId="{BCE1141B-9629-4E44-9CE1-771812C986F1}" destId="{41262FA7-1D74-4126-9C39-686118CD15B8}" srcOrd="1" destOrd="0" presId="urn:microsoft.com/office/officeart/2005/8/layout/vList2"/>
    <dgm:cxn modelId="{6591193C-5604-4BC6-ACA2-854C46B7E6F3}" type="presParOf" srcId="{BCE1141B-9629-4E44-9CE1-771812C986F1}" destId="{68E8F179-667E-4044-ADF3-8EB2C800861B}" srcOrd="2" destOrd="0" presId="urn:microsoft.com/office/officeart/2005/8/layout/vList2"/>
    <dgm:cxn modelId="{A3A79EB0-42EF-440A-9DD7-AF0B033249E4}" type="presParOf" srcId="{BCE1141B-9629-4E44-9CE1-771812C986F1}" destId="{B45609CF-2DBA-40C0-813D-C9061104E386}" srcOrd="3" destOrd="0" presId="urn:microsoft.com/office/officeart/2005/8/layout/vList2"/>
    <dgm:cxn modelId="{C10EF24C-2851-49E9-9424-AEF87069D21F}" type="presParOf" srcId="{BCE1141B-9629-4E44-9CE1-771812C986F1}" destId="{CD8621A6-8716-46A3-98EA-FE6A15142A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F4B6D-8E33-4E7C-A34B-90901AE7E019}">
      <dsp:nvSpPr>
        <dsp:cNvPr id="0" name=""/>
        <dsp:cNvSpPr/>
      </dsp:nvSpPr>
      <dsp:spPr>
        <a:xfrm>
          <a:off x="0" y="0"/>
          <a:ext cx="1871663" cy="18716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89475-5C8C-4ADF-9AED-426ED814C8EF}">
      <dsp:nvSpPr>
        <dsp:cNvPr id="0" name=""/>
        <dsp:cNvSpPr/>
      </dsp:nvSpPr>
      <dsp:spPr>
        <a:xfrm>
          <a:off x="539782" y="0"/>
          <a:ext cx="2516832" cy="18716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b="1" kern="1200" dirty="0" smtClean="0">
              <a:solidFill>
                <a:srgbClr val="00B050"/>
              </a:solidFill>
            </a:rPr>
            <a:t>Стільникова мережа </a:t>
          </a:r>
          <a:r>
            <a:rPr lang="uk-UA" sz="2000" b="1" kern="1200" dirty="0" smtClean="0"/>
            <a:t>– </a:t>
          </a:r>
          <a:r>
            <a:rPr lang="uk-UA" sz="2000" b="1" kern="1200" dirty="0" smtClean="0">
              <a:solidFill>
                <a:srgbClr val="FF0000"/>
              </a:solidFill>
            </a:rPr>
            <a:t>приклад </a:t>
          </a:r>
          <a:r>
            <a:rPr lang="uk-UA" sz="2000" b="1" kern="1200" dirty="0" smtClean="0"/>
            <a:t>інформаційної комунікації (</a:t>
          </a:r>
          <a:r>
            <a:rPr lang="uk-UA" sz="2000" b="1" kern="1200" dirty="0" smtClean="0">
              <a:solidFill>
                <a:srgbClr val="002060"/>
              </a:solidFill>
            </a:rPr>
            <a:t>радіозв'язку</a:t>
          </a:r>
          <a:r>
            <a:rPr lang="uk-UA" sz="2000" b="1" kern="1200" dirty="0" smtClean="0"/>
            <a:t>) </a:t>
          </a:r>
          <a:endParaRPr lang="uk-UA" sz="2000" kern="1200" dirty="0"/>
        </a:p>
      </dsp:txBody>
      <dsp:txXfrm>
        <a:off x="539782" y="0"/>
        <a:ext cx="2516832" cy="1871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2ED86-5DAF-4E81-B470-CCF8C06F00DA}">
      <dsp:nvSpPr>
        <dsp:cNvPr id="0" name=""/>
        <dsp:cNvSpPr/>
      </dsp:nvSpPr>
      <dsp:spPr>
        <a:xfrm>
          <a:off x="0" y="140420"/>
          <a:ext cx="4536504" cy="20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956098C-710B-4889-B6B9-D4376F60B431}">
      <dsp:nvSpPr>
        <dsp:cNvPr id="0" name=""/>
        <dsp:cNvSpPr/>
      </dsp:nvSpPr>
      <dsp:spPr>
        <a:xfrm>
          <a:off x="144065" y="792087"/>
          <a:ext cx="3175552" cy="2361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28" tIns="0" rIns="120028" bIns="0" numCol="1" spcCol="1270" anchor="ctr" anchorCtr="0">
          <a:noAutofit/>
        </a:bodyPr>
        <a:lstStyle/>
        <a:p>
          <a:pPr lvl="0" algn="ctr" defTabSz="711200" rtl="0">
            <a:lnSpc>
              <a:spcPct val="90000"/>
            </a:lnSpc>
            <a:spcBef>
              <a:spcPct val="0"/>
            </a:spcBef>
            <a:spcAft>
              <a:spcPct val="35000"/>
            </a:spcAft>
          </a:pPr>
          <a:r>
            <a:rPr lang="uk-UA" sz="1600" b="1" kern="1200" dirty="0" smtClean="0">
              <a:solidFill>
                <a:schemeClr val="tx1">
                  <a:lumMod val="95000"/>
                  <a:lumOff val="5000"/>
                </a:schemeClr>
              </a:solidFill>
            </a:rPr>
            <a:t>радіозв'язку,</a:t>
          </a:r>
          <a:endParaRPr lang="uk-UA" sz="1600" b="1" kern="1200" dirty="0">
            <a:solidFill>
              <a:schemeClr val="tx1">
                <a:lumMod val="95000"/>
                <a:lumOff val="5000"/>
              </a:schemeClr>
            </a:solidFill>
          </a:endParaRPr>
        </a:p>
      </dsp:txBody>
      <dsp:txXfrm>
        <a:off x="155593" y="803615"/>
        <a:ext cx="3152496" cy="213104"/>
      </dsp:txXfrm>
    </dsp:sp>
    <dsp:sp modelId="{50E26810-09D4-4417-A51F-A088CD9601AA}">
      <dsp:nvSpPr>
        <dsp:cNvPr id="0" name=""/>
        <dsp:cNvSpPr/>
      </dsp:nvSpPr>
      <dsp:spPr>
        <a:xfrm>
          <a:off x="0" y="503300"/>
          <a:ext cx="4536504" cy="20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3F79F22-7BB6-4EDF-8C34-69040534A7D8}">
      <dsp:nvSpPr>
        <dsp:cNvPr id="0" name=""/>
        <dsp:cNvSpPr/>
      </dsp:nvSpPr>
      <dsp:spPr>
        <a:xfrm>
          <a:off x="226825" y="385221"/>
          <a:ext cx="3175552" cy="2361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28" tIns="0" rIns="120028" bIns="0" numCol="1" spcCol="1270" anchor="ctr" anchorCtr="0">
          <a:noAutofit/>
        </a:bodyPr>
        <a:lstStyle/>
        <a:p>
          <a:pPr lvl="0" algn="ctr" defTabSz="711200" rtl="0">
            <a:lnSpc>
              <a:spcPct val="90000"/>
            </a:lnSpc>
            <a:spcBef>
              <a:spcPct val="0"/>
            </a:spcBef>
            <a:spcAft>
              <a:spcPct val="35000"/>
            </a:spcAft>
          </a:pPr>
          <a:r>
            <a:rPr lang="uk-UA" sz="1600" b="1" kern="1200" dirty="0" smtClean="0">
              <a:solidFill>
                <a:schemeClr val="tx1">
                  <a:lumMod val="95000"/>
                  <a:lumOff val="5000"/>
                </a:schemeClr>
              </a:solidFill>
            </a:rPr>
            <a:t>телевізійного,</a:t>
          </a:r>
          <a:endParaRPr lang="uk-UA" sz="1600" b="1" kern="1200" dirty="0">
            <a:solidFill>
              <a:schemeClr val="tx1">
                <a:lumMod val="95000"/>
                <a:lumOff val="5000"/>
              </a:schemeClr>
            </a:solidFill>
          </a:endParaRPr>
        </a:p>
      </dsp:txBody>
      <dsp:txXfrm>
        <a:off x="238353" y="396749"/>
        <a:ext cx="3152496" cy="213104"/>
      </dsp:txXfrm>
    </dsp:sp>
    <dsp:sp modelId="{9764254D-4DBF-45D6-AB04-A236B344C8F2}">
      <dsp:nvSpPr>
        <dsp:cNvPr id="0" name=""/>
        <dsp:cNvSpPr/>
      </dsp:nvSpPr>
      <dsp:spPr>
        <a:xfrm>
          <a:off x="0" y="866180"/>
          <a:ext cx="4536504" cy="20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FC247D5-ACF5-4541-94D7-0288C1FBB8BD}">
      <dsp:nvSpPr>
        <dsp:cNvPr id="0" name=""/>
        <dsp:cNvSpPr/>
      </dsp:nvSpPr>
      <dsp:spPr>
        <a:xfrm>
          <a:off x="226825" y="748101"/>
          <a:ext cx="3175552" cy="2361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28" tIns="0" rIns="120028" bIns="0" numCol="1" spcCol="1270" anchor="ctr" anchorCtr="0">
          <a:noAutofit/>
        </a:bodyPr>
        <a:lstStyle/>
        <a:p>
          <a:pPr lvl="0" algn="ctr" defTabSz="711200" rtl="0">
            <a:lnSpc>
              <a:spcPct val="90000"/>
            </a:lnSpc>
            <a:spcBef>
              <a:spcPct val="0"/>
            </a:spcBef>
            <a:spcAft>
              <a:spcPct val="35000"/>
            </a:spcAft>
          </a:pPr>
          <a:r>
            <a:rPr lang="uk-UA" sz="1600" b="1" kern="1200" dirty="0" smtClean="0">
              <a:solidFill>
                <a:schemeClr val="tx1">
                  <a:lumMod val="95000"/>
                  <a:lumOff val="5000"/>
                </a:schemeClr>
              </a:solidFill>
            </a:rPr>
            <a:t>телеграфного,</a:t>
          </a:r>
          <a:endParaRPr lang="uk-UA" sz="1600" b="1" kern="1200" dirty="0">
            <a:solidFill>
              <a:schemeClr val="tx1">
                <a:lumMod val="95000"/>
                <a:lumOff val="5000"/>
              </a:schemeClr>
            </a:solidFill>
          </a:endParaRPr>
        </a:p>
      </dsp:txBody>
      <dsp:txXfrm>
        <a:off x="238353" y="759629"/>
        <a:ext cx="3152496" cy="213104"/>
      </dsp:txXfrm>
    </dsp:sp>
    <dsp:sp modelId="{5CDCDF01-2940-4AD2-B93F-1880CD6C081F}">
      <dsp:nvSpPr>
        <dsp:cNvPr id="0" name=""/>
        <dsp:cNvSpPr/>
      </dsp:nvSpPr>
      <dsp:spPr>
        <a:xfrm>
          <a:off x="0" y="1229060"/>
          <a:ext cx="4536504" cy="20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7E9ECE-C817-4A2A-80FE-F7FF233A049C}">
      <dsp:nvSpPr>
        <dsp:cNvPr id="0" name=""/>
        <dsp:cNvSpPr/>
      </dsp:nvSpPr>
      <dsp:spPr>
        <a:xfrm>
          <a:off x="226825" y="1110981"/>
          <a:ext cx="3175552" cy="2361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28" tIns="0" rIns="120028" bIns="0" numCol="1" spcCol="1270" anchor="ctr" anchorCtr="0">
          <a:noAutofit/>
        </a:bodyPr>
        <a:lstStyle/>
        <a:p>
          <a:pPr lvl="0" algn="ctr" defTabSz="711200" rtl="0">
            <a:lnSpc>
              <a:spcPct val="90000"/>
            </a:lnSpc>
            <a:spcBef>
              <a:spcPct val="0"/>
            </a:spcBef>
            <a:spcAft>
              <a:spcPct val="35000"/>
            </a:spcAft>
          </a:pPr>
          <a:r>
            <a:rPr lang="uk-UA" sz="1600" b="1" kern="1200" dirty="0" smtClean="0">
              <a:solidFill>
                <a:schemeClr val="tx1">
                  <a:lumMod val="95000"/>
                  <a:lumOff val="5000"/>
                </a:schemeClr>
              </a:solidFill>
            </a:rPr>
            <a:t>телетайпного,</a:t>
          </a:r>
          <a:endParaRPr lang="uk-UA" sz="1600" b="1" kern="1200" dirty="0">
            <a:solidFill>
              <a:schemeClr val="tx1">
                <a:lumMod val="95000"/>
                <a:lumOff val="5000"/>
              </a:schemeClr>
            </a:solidFill>
          </a:endParaRPr>
        </a:p>
      </dsp:txBody>
      <dsp:txXfrm>
        <a:off x="238353" y="1122509"/>
        <a:ext cx="3152496" cy="213104"/>
      </dsp:txXfrm>
    </dsp:sp>
    <dsp:sp modelId="{27FB6EA7-E695-4935-AB14-6C642426E97B}">
      <dsp:nvSpPr>
        <dsp:cNvPr id="0" name=""/>
        <dsp:cNvSpPr/>
      </dsp:nvSpPr>
      <dsp:spPr>
        <a:xfrm>
          <a:off x="0" y="1591941"/>
          <a:ext cx="4536504" cy="20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A70D4E-8B1B-4BCA-81F2-B8BB9FD96ACD}">
      <dsp:nvSpPr>
        <dsp:cNvPr id="0" name=""/>
        <dsp:cNvSpPr/>
      </dsp:nvSpPr>
      <dsp:spPr>
        <a:xfrm>
          <a:off x="226825" y="1473861"/>
          <a:ext cx="3175552" cy="2361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28" tIns="0" rIns="120028" bIns="0" numCol="1" spcCol="1270" anchor="ctr" anchorCtr="0">
          <a:noAutofit/>
        </a:bodyPr>
        <a:lstStyle/>
        <a:p>
          <a:pPr lvl="0" algn="ctr" defTabSz="711200" rtl="0">
            <a:lnSpc>
              <a:spcPct val="90000"/>
            </a:lnSpc>
            <a:spcBef>
              <a:spcPct val="0"/>
            </a:spcBef>
            <a:spcAft>
              <a:spcPct val="35000"/>
            </a:spcAft>
          </a:pPr>
          <a:r>
            <a:rPr lang="uk-UA" sz="1600" b="1" kern="1200" dirty="0" smtClean="0">
              <a:solidFill>
                <a:schemeClr val="tx1">
                  <a:lumMod val="95000"/>
                  <a:lumOff val="5000"/>
                </a:schemeClr>
              </a:solidFill>
            </a:rPr>
            <a:t>супутникового </a:t>
          </a:r>
          <a:endParaRPr lang="uk-UA" sz="1600" b="1" kern="1200" dirty="0">
            <a:solidFill>
              <a:schemeClr val="tx1">
                <a:lumMod val="95000"/>
                <a:lumOff val="5000"/>
              </a:schemeClr>
            </a:solidFill>
          </a:endParaRPr>
        </a:p>
      </dsp:txBody>
      <dsp:txXfrm>
        <a:off x="238353" y="1485389"/>
        <a:ext cx="3152496" cy="21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C3215-1ED9-41BC-BD43-DB932FB278D8}">
      <dsp:nvSpPr>
        <dsp:cNvPr id="0" name=""/>
        <dsp:cNvSpPr/>
      </dsp:nvSpPr>
      <dsp:spPr>
        <a:xfrm>
          <a:off x="3303" y="390685"/>
          <a:ext cx="1986485" cy="6863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b="1" kern="1200" dirty="0" smtClean="0"/>
            <a:t>Персональна</a:t>
          </a:r>
          <a:r>
            <a:rPr lang="uk-UA" sz="1900" kern="1200" dirty="0" smtClean="0"/>
            <a:t> мережа</a:t>
          </a:r>
          <a:endParaRPr lang="ru-RU" sz="1900" kern="1200" dirty="0"/>
        </a:p>
      </dsp:txBody>
      <dsp:txXfrm>
        <a:off x="3303" y="390685"/>
        <a:ext cx="1986485" cy="686359"/>
      </dsp:txXfrm>
    </dsp:sp>
    <dsp:sp modelId="{0A80EC2E-2F2B-4DB6-9F1E-7E0D13975FA1}">
      <dsp:nvSpPr>
        <dsp:cNvPr id="0" name=""/>
        <dsp:cNvSpPr/>
      </dsp:nvSpPr>
      <dsp:spPr>
        <a:xfrm>
          <a:off x="3303" y="1077045"/>
          <a:ext cx="1986485" cy="286852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71450" lvl="1" indent="-171450" algn="l" defTabSz="755650">
            <a:lnSpc>
              <a:spcPct val="90000"/>
            </a:lnSpc>
            <a:spcBef>
              <a:spcPct val="0"/>
            </a:spcBef>
            <a:spcAft>
              <a:spcPct val="15000"/>
            </a:spcAft>
            <a:buChar char="••"/>
          </a:pPr>
          <a:r>
            <a:rPr lang="uk-UA" sz="1700" kern="1200" dirty="0" smtClean="0"/>
            <a:t>Будується навколо людини й об'єднує персональні електронні пристрої</a:t>
          </a:r>
          <a:endParaRPr lang="ru-RU" sz="1700" kern="1200" dirty="0"/>
        </a:p>
        <a:p>
          <a:pPr marL="114300" lvl="1" indent="-114300" algn="l" defTabSz="622300">
            <a:lnSpc>
              <a:spcPct val="90000"/>
            </a:lnSpc>
            <a:spcBef>
              <a:spcPct val="0"/>
            </a:spcBef>
            <a:spcAft>
              <a:spcPct val="15000"/>
            </a:spcAft>
            <a:buChar char="••"/>
          </a:pPr>
          <a:r>
            <a:rPr lang="uk-UA" sz="1400" kern="1200" dirty="0" smtClean="0">
              <a:solidFill>
                <a:schemeClr val="accent2">
                  <a:lumMod val="75000"/>
                </a:schemeClr>
              </a:solidFill>
            </a:rPr>
            <a:t>(телефон, кишеньковий комп'ютер, </a:t>
          </a:r>
          <a:r>
            <a:rPr lang="uk-UA" sz="1400" kern="1200" dirty="0" err="1" smtClean="0">
              <a:solidFill>
                <a:schemeClr val="accent2">
                  <a:lumMod val="75000"/>
                </a:schemeClr>
              </a:solidFill>
            </a:rPr>
            <a:t>смартфон</a:t>
          </a:r>
          <a:r>
            <a:rPr lang="uk-UA" sz="1400" kern="1200" dirty="0" smtClean="0">
              <a:solidFill>
                <a:schemeClr val="accent2">
                  <a:lumMod val="75000"/>
                </a:schemeClr>
              </a:solidFill>
            </a:rPr>
            <a:t>, ноутбук, гарнітуру тощо.)</a:t>
          </a:r>
          <a:endParaRPr lang="ru-RU" sz="1400" kern="1200" dirty="0">
            <a:solidFill>
              <a:schemeClr val="accent2">
                <a:lumMod val="75000"/>
              </a:schemeClr>
            </a:solidFill>
          </a:endParaRPr>
        </a:p>
      </dsp:txBody>
      <dsp:txXfrm>
        <a:off x="3303" y="1077045"/>
        <a:ext cx="1986485" cy="2868524"/>
      </dsp:txXfrm>
    </dsp:sp>
    <dsp:sp modelId="{C1B135B4-5DB3-41A8-A6B8-AA091AB5E4C7}">
      <dsp:nvSpPr>
        <dsp:cNvPr id="0" name=""/>
        <dsp:cNvSpPr/>
      </dsp:nvSpPr>
      <dsp:spPr>
        <a:xfrm>
          <a:off x="2267897" y="390685"/>
          <a:ext cx="1986485" cy="686359"/>
        </a:xfrm>
        <a:prstGeom prst="rect">
          <a:avLst/>
        </a:prstGeom>
        <a:gradFill rotWithShape="0">
          <a:gsLst>
            <a:gs pos="0">
              <a:schemeClr val="accent4">
                <a:hueOff val="3714325"/>
                <a:satOff val="13208"/>
                <a:lumOff val="29869"/>
                <a:alphaOff val="0"/>
                <a:shade val="51000"/>
                <a:satMod val="130000"/>
              </a:schemeClr>
            </a:gs>
            <a:gs pos="80000">
              <a:schemeClr val="accent4">
                <a:hueOff val="3714325"/>
                <a:satOff val="13208"/>
                <a:lumOff val="29869"/>
                <a:alphaOff val="0"/>
                <a:shade val="93000"/>
                <a:satMod val="130000"/>
              </a:schemeClr>
            </a:gs>
            <a:gs pos="100000">
              <a:schemeClr val="accent4">
                <a:hueOff val="3714325"/>
                <a:satOff val="13208"/>
                <a:lumOff val="29869"/>
                <a:alphaOff val="0"/>
                <a:shade val="94000"/>
                <a:satMod val="135000"/>
              </a:schemeClr>
            </a:gs>
          </a:gsLst>
          <a:lin ang="16200000" scaled="0"/>
        </a:gradFill>
        <a:ln w="9525" cap="flat" cmpd="sng" algn="ctr">
          <a:solidFill>
            <a:schemeClr val="accent4">
              <a:hueOff val="3714325"/>
              <a:satOff val="13208"/>
              <a:lumOff val="2986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b="1" kern="1200" dirty="0" smtClean="0"/>
            <a:t>Локальна</a:t>
          </a:r>
          <a:r>
            <a:rPr lang="uk-UA" sz="1900" kern="1200" dirty="0" smtClean="0"/>
            <a:t> мережа</a:t>
          </a:r>
          <a:endParaRPr lang="ru-RU" sz="1900" kern="1200" dirty="0"/>
        </a:p>
      </dsp:txBody>
      <dsp:txXfrm>
        <a:off x="2267897" y="390685"/>
        <a:ext cx="1986485" cy="686359"/>
      </dsp:txXfrm>
    </dsp:sp>
    <dsp:sp modelId="{52EDFC8C-8FDA-4F6D-B332-4CD96CC8484B}">
      <dsp:nvSpPr>
        <dsp:cNvPr id="0" name=""/>
        <dsp:cNvSpPr/>
      </dsp:nvSpPr>
      <dsp:spPr>
        <a:xfrm>
          <a:off x="2267897" y="1077045"/>
          <a:ext cx="1986485" cy="2868524"/>
        </a:xfrm>
        <a:prstGeom prst="rect">
          <a:avLst/>
        </a:prstGeom>
        <a:solidFill>
          <a:schemeClr val="accent4">
            <a:tint val="40000"/>
            <a:alpha val="90000"/>
            <a:hueOff val="3718306"/>
            <a:satOff val="12686"/>
            <a:lumOff val="5426"/>
            <a:alphaOff val="0"/>
          </a:schemeClr>
        </a:solidFill>
        <a:ln w="9525" cap="flat" cmpd="sng" algn="ctr">
          <a:solidFill>
            <a:schemeClr val="accent4">
              <a:tint val="40000"/>
              <a:alpha val="90000"/>
              <a:hueOff val="3718306"/>
              <a:satOff val="12686"/>
              <a:lumOff val="542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71450" lvl="1" indent="-171450" algn="l" defTabSz="755650">
            <a:lnSpc>
              <a:spcPct val="90000"/>
            </a:lnSpc>
            <a:spcBef>
              <a:spcPct val="0"/>
            </a:spcBef>
            <a:spcAft>
              <a:spcPct val="15000"/>
            </a:spcAft>
            <a:buChar char="••"/>
          </a:pPr>
          <a:r>
            <a:rPr lang="uk-UA" sz="1700" kern="1200" dirty="0" smtClean="0"/>
            <a:t>Охоплює порівняно невелику територію чи групу будівель</a:t>
          </a:r>
          <a:endParaRPr lang="ru-RU" sz="1700" kern="1200" dirty="0"/>
        </a:p>
        <a:p>
          <a:pPr marL="114300" lvl="1" indent="-114300" algn="l" defTabSz="622300">
            <a:lnSpc>
              <a:spcPct val="90000"/>
            </a:lnSpc>
            <a:spcBef>
              <a:spcPct val="0"/>
            </a:spcBef>
            <a:spcAft>
              <a:spcPct val="15000"/>
            </a:spcAft>
            <a:buChar char="••"/>
          </a:pPr>
          <a:r>
            <a:rPr lang="uk-UA" sz="1400" kern="1200" dirty="0" smtClean="0">
              <a:solidFill>
                <a:schemeClr val="accent2">
                  <a:lumMod val="75000"/>
                </a:schemeClr>
              </a:solidFill>
            </a:rPr>
            <a:t> (підприємство, школа, інститут)</a:t>
          </a:r>
          <a:endParaRPr lang="ru-RU" sz="1400" kern="1200" dirty="0">
            <a:solidFill>
              <a:schemeClr val="accent2">
                <a:lumMod val="75000"/>
              </a:schemeClr>
            </a:solidFill>
          </a:endParaRPr>
        </a:p>
      </dsp:txBody>
      <dsp:txXfrm>
        <a:off x="2267897" y="1077045"/>
        <a:ext cx="1986485" cy="2868524"/>
      </dsp:txXfrm>
    </dsp:sp>
    <dsp:sp modelId="{D2E730D3-2274-40B2-A94E-B9355FD6E182}">
      <dsp:nvSpPr>
        <dsp:cNvPr id="0" name=""/>
        <dsp:cNvSpPr/>
      </dsp:nvSpPr>
      <dsp:spPr>
        <a:xfrm>
          <a:off x="4532490" y="390685"/>
          <a:ext cx="1986485" cy="686359"/>
        </a:xfrm>
        <a:prstGeom prst="rect">
          <a:avLst/>
        </a:prstGeom>
        <a:gradFill rotWithShape="0">
          <a:gsLst>
            <a:gs pos="0">
              <a:schemeClr val="accent4">
                <a:hueOff val="7428649"/>
                <a:satOff val="26416"/>
                <a:lumOff val="59739"/>
                <a:alphaOff val="0"/>
                <a:shade val="51000"/>
                <a:satMod val="130000"/>
              </a:schemeClr>
            </a:gs>
            <a:gs pos="80000">
              <a:schemeClr val="accent4">
                <a:hueOff val="7428649"/>
                <a:satOff val="26416"/>
                <a:lumOff val="59739"/>
                <a:alphaOff val="0"/>
                <a:shade val="93000"/>
                <a:satMod val="130000"/>
              </a:schemeClr>
            </a:gs>
            <a:gs pos="100000">
              <a:schemeClr val="accent4">
                <a:hueOff val="7428649"/>
                <a:satOff val="26416"/>
                <a:lumOff val="59739"/>
                <a:alphaOff val="0"/>
                <a:shade val="94000"/>
                <a:satMod val="135000"/>
              </a:schemeClr>
            </a:gs>
          </a:gsLst>
          <a:lin ang="16200000" scaled="0"/>
        </a:gradFill>
        <a:ln w="9525" cap="flat" cmpd="sng" algn="ctr">
          <a:solidFill>
            <a:schemeClr val="accent4">
              <a:hueOff val="7428649"/>
              <a:satOff val="26416"/>
              <a:lumOff val="5973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b="1" kern="1200" dirty="0" smtClean="0"/>
            <a:t>Місцева</a:t>
          </a:r>
          <a:r>
            <a:rPr lang="uk-UA" sz="1900" kern="1200" dirty="0" smtClean="0"/>
            <a:t> мережа</a:t>
          </a:r>
          <a:endParaRPr lang="ru-RU" sz="1900" kern="1200" dirty="0"/>
        </a:p>
      </dsp:txBody>
      <dsp:txXfrm>
        <a:off x="4532490" y="390685"/>
        <a:ext cx="1986485" cy="686359"/>
      </dsp:txXfrm>
    </dsp:sp>
    <dsp:sp modelId="{4BBB8802-4AE3-486C-9591-EEECC3D59F9A}">
      <dsp:nvSpPr>
        <dsp:cNvPr id="0" name=""/>
        <dsp:cNvSpPr/>
      </dsp:nvSpPr>
      <dsp:spPr>
        <a:xfrm>
          <a:off x="4532490" y="1077045"/>
          <a:ext cx="1986485" cy="2868524"/>
        </a:xfrm>
        <a:prstGeom prst="rect">
          <a:avLst/>
        </a:prstGeom>
        <a:solidFill>
          <a:schemeClr val="accent4">
            <a:tint val="40000"/>
            <a:alpha val="90000"/>
            <a:hueOff val="7436612"/>
            <a:satOff val="25373"/>
            <a:lumOff val="10851"/>
            <a:alphaOff val="0"/>
          </a:schemeClr>
        </a:solidFill>
        <a:ln w="9525" cap="flat" cmpd="sng" algn="ctr">
          <a:solidFill>
            <a:schemeClr val="accent4">
              <a:tint val="40000"/>
              <a:alpha val="90000"/>
              <a:hueOff val="7436612"/>
              <a:satOff val="25373"/>
              <a:lumOff val="1085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uk-UA" sz="1800" kern="1200" dirty="0" smtClean="0"/>
            <a:t>Працює в кількох районах міста або в усьому місті</a:t>
          </a:r>
          <a:endParaRPr lang="ru-RU" sz="1800" kern="1200" dirty="0"/>
        </a:p>
      </dsp:txBody>
      <dsp:txXfrm>
        <a:off x="4532490" y="1077045"/>
        <a:ext cx="1986485" cy="2868524"/>
      </dsp:txXfrm>
    </dsp:sp>
    <dsp:sp modelId="{8EE64CDF-5386-4C62-8014-FFA288A4597C}">
      <dsp:nvSpPr>
        <dsp:cNvPr id="0" name=""/>
        <dsp:cNvSpPr/>
      </dsp:nvSpPr>
      <dsp:spPr>
        <a:xfrm>
          <a:off x="6797084" y="390685"/>
          <a:ext cx="1986485" cy="686359"/>
        </a:xfrm>
        <a:prstGeom prst="rect">
          <a:avLst/>
        </a:prstGeom>
        <a:gradFill rotWithShape="0">
          <a:gsLst>
            <a:gs pos="0">
              <a:schemeClr val="accent4">
                <a:hueOff val="11142974"/>
                <a:satOff val="39624"/>
                <a:lumOff val="89608"/>
                <a:alphaOff val="0"/>
                <a:shade val="51000"/>
                <a:satMod val="130000"/>
              </a:schemeClr>
            </a:gs>
            <a:gs pos="80000">
              <a:schemeClr val="accent4">
                <a:hueOff val="11142974"/>
                <a:satOff val="39624"/>
                <a:lumOff val="89608"/>
                <a:alphaOff val="0"/>
                <a:shade val="93000"/>
                <a:satMod val="130000"/>
              </a:schemeClr>
            </a:gs>
            <a:gs pos="100000">
              <a:schemeClr val="accent4">
                <a:hueOff val="11142974"/>
                <a:satOff val="39624"/>
                <a:lumOff val="89608"/>
                <a:alphaOff val="0"/>
                <a:shade val="94000"/>
                <a:satMod val="135000"/>
              </a:schemeClr>
            </a:gs>
          </a:gsLst>
          <a:lin ang="16200000" scaled="0"/>
        </a:gradFill>
        <a:ln w="9525" cap="flat" cmpd="sng" algn="ctr">
          <a:solidFill>
            <a:schemeClr val="accent4">
              <a:hueOff val="11142974"/>
              <a:satOff val="39624"/>
              <a:lumOff val="8960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b="1" kern="1200" dirty="0" smtClean="0">
              <a:solidFill>
                <a:schemeClr val="tx1">
                  <a:lumMod val="95000"/>
                  <a:lumOff val="5000"/>
                </a:schemeClr>
              </a:solidFill>
            </a:rPr>
            <a:t>Глобальна</a:t>
          </a:r>
          <a:r>
            <a:rPr lang="uk-UA" sz="1900" kern="1200" dirty="0" smtClean="0">
              <a:solidFill>
                <a:schemeClr val="tx1">
                  <a:lumMod val="95000"/>
                  <a:lumOff val="5000"/>
                </a:schemeClr>
              </a:solidFill>
            </a:rPr>
            <a:t> мережа</a:t>
          </a:r>
          <a:endParaRPr lang="ru-RU" sz="1900" kern="1200" dirty="0">
            <a:solidFill>
              <a:schemeClr val="tx1">
                <a:lumMod val="95000"/>
                <a:lumOff val="5000"/>
              </a:schemeClr>
            </a:solidFill>
          </a:endParaRPr>
        </a:p>
      </dsp:txBody>
      <dsp:txXfrm>
        <a:off x="6797084" y="390685"/>
        <a:ext cx="1986485" cy="686359"/>
      </dsp:txXfrm>
    </dsp:sp>
    <dsp:sp modelId="{87F76FAD-FC08-4CA3-B526-B983E07759DE}">
      <dsp:nvSpPr>
        <dsp:cNvPr id="0" name=""/>
        <dsp:cNvSpPr/>
      </dsp:nvSpPr>
      <dsp:spPr>
        <a:xfrm>
          <a:off x="6797084" y="1077045"/>
          <a:ext cx="1986485" cy="2868524"/>
        </a:xfrm>
        <a:prstGeom prst="rect">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uk-UA" sz="1800" kern="1200" dirty="0" smtClean="0"/>
            <a:t>Охоплює великі території, включає десятки й сотні тисяч комп'ютерів. Об'єднання окремих мереж (</a:t>
          </a:r>
          <a:r>
            <a:rPr lang="uk-UA" sz="1800" b="1" kern="1200" dirty="0" smtClean="0"/>
            <a:t>Інтернет</a:t>
          </a:r>
          <a:r>
            <a:rPr lang="uk-UA" sz="1800" kern="1200" dirty="0" smtClean="0"/>
            <a:t>)</a:t>
          </a:r>
          <a:endParaRPr lang="ru-RU" sz="1800" kern="1200" dirty="0"/>
        </a:p>
      </dsp:txBody>
      <dsp:txXfrm>
        <a:off x="6797084" y="1077045"/>
        <a:ext cx="1986485" cy="286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080C3-7A12-4650-9BCC-B8B239AB6DC5}">
      <dsp:nvSpPr>
        <dsp:cNvPr id="0" name=""/>
        <dsp:cNvSpPr/>
      </dsp:nvSpPr>
      <dsp:spPr>
        <a:xfrm>
          <a:off x="2041" y="34430"/>
          <a:ext cx="1851228" cy="106269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766EB9-ACBC-43A6-9102-ACCE65136A95}">
      <dsp:nvSpPr>
        <dsp:cNvPr id="0" name=""/>
        <dsp:cNvSpPr/>
      </dsp:nvSpPr>
      <dsp:spPr>
        <a:xfrm>
          <a:off x="338" y="1085132"/>
          <a:ext cx="1851228" cy="5942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lumMod val="95000"/>
                  <a:lumOff val="5000"/>
                </a:schemeClr>
              </a:solidFill>
            </a:rPr>
            <a:t>Однорангова</a:t>
          </a:r>
          <a:r>
            <a:rPr lang="uk-UA" sz="1400" kern="1200" dirty="0" smtClean="0">
              <a:solidFill>
                <a:schemeClr val="tx1">
                  <a:lumMod val="95000"/>
                  <a:lumOff val="5000"/>
                </a:schemeClr>
              </a:solidFill>
            </a:rPr>
            <a:t> мережа</a:t>
          </a:r>
          <a:endParaRPr lang="ru-RU" sz="1400" kern="1200" dirty="0">
            <a:solidFill>
              <a:schemeClr val="tx1">
                <a:lumMod val="95000"/>
                <a:lumOff val="5000"/>
              </a:schemeClr>
            </a:solidFill>
          </a:endParaRPr>
        </a:p>
      </dsp:txBody>
      <dsp:txXfrm>
        <a:off x="338" y="1085132"/>
        <a:ext cx="1303682" cy="594218"/>
      </dsp:txXfrm>
    </dsp:sp>
    <dsp:sp modelId="{0047052B-C500-4E77-883D-A8371C5958B1}">
      <dsp:nvSpPr>
        <dsp:cNvPr id="0" name=""/>
        <dsp:cNvSpPr/>
      </dsp:nvSpPr>
      <dsp:spPr>
        <a:xfrm>
          <a:off x="1258411" y="1043862"/>
          <a:ext cx="867442" cy="867254"/>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E1C46-1104-4601-9048-67906BC5A915}">
      <dsp:nvSpPr>
        <dsp:cNvPr id="0" name=""/>
        <dsp:cNvSpPr/>
      </dsp:nvSpPr>
      <dsp:spPr>
        <a:xfrm>
          <a:off x="2276299" y="31466"/>
          <a:ext cx="1851228" cy="99034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1FDB2-1C57-4BFB-952B-99692039D97B}">
      <dsp:nvSpPr>
        <dsp:cNvPr id="0" name=""/>
        <dsp:cNvSpPr/>
      </dsp:nvSpPr>
      <dsp:spPr>
        <a:xfrm>
          <a:off x="2271374" y="1037570"/>
          <a:ext cx="1851228" cy="5942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lumMod val="95000"/>
                  <a:lumOff val="5000"/>
                </a:schemeClr>
              </a:solidFill>
            </a:rPr>
            <a:t>Клієнт-серверна</a:t>
          </a:r>
          <a:r>
            <a:rPr lang="uk-UA" sz="1400" kern="1200" dirty="0" smtClean="0">
              <a:solidFill>
                <a:schemeClr val="tx1">
                  <a:lumMod val="95000"/>
                  <a:lumOff val="5000"/>
                </a:schemeClr>
              </a:solidFill>
            </a:rPr>
            <a:t> мережа</a:t>
          </a:r>
          <a:endParaRPr lang="ru-RU" sz="1400" kern="1200" dirty="0">
            <a:solidFill>
              <a:schemeClr val="tx1">
                <a:lumMod val="95000"/>
                <a:lumOff val="5000"/>
              </a:schemeClr>
            </a:solidFill>
          </a:endParaRPr>
        </a:p>
      </dsp:txBody>
      <dsp:txXfrm>
        <a:off x="2271374" y="1037570"/>
        <a:ext cx="1303682" cy="594218"/>
      </dsp:txXfrm>
    </dsp:sp>
    <dsp:sp modelId="{BB96EB54-FE39-4149-9E06-B2958BF0EA19}">
      <dsp:nvSpPr>
        <dsp:cNvPr id="0" name=""/>
        <dsp:cNvSpPr/>
      </dsp:nvSpPr>
      <dsp:spPr>
        <a:xfrm>
          <a:off x="3519755" y="913151"/>
          <a:ext cx="798722" cy="951465"/>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9CDC5-D968-49F7-B04A-4DD5B843C442}">
      <dsp:nvSpPr>
        <dsp:cNvPr id="0" name=""/>
        <dsp:cNvSpPr/>
      </dsp:nvSpPr>
      <dsp:spPr>
        <a:xfrm>
          <a:off x="645397" y="1231091"/>
          <a:ext cx="2995455" cy="2995455"/>
        </a:xfrm>
        <a:prstGeom prst="circularArrow">
          <a:avLst>
            <a:gd name="adj1" fmla="val 5689"/>
            <a:gd name="adj2" fmla="val 340510"/>
            <a:gd name="adj3" fmla="val 12624127"/>
            <a:gd name="adj4" fmla="val 18127116"/>
            <a:gd name="adj5" fmla="val 5908"/>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5942046-ED81-439A-B7DF-73DED7DB36B6}">
      <dsp:nvSpPr>
        <dsp:cNvPr id="0" name=""/>
        <dsp:cNvSpPr/>
      </dsp:nvSpPr>
      <dsp:spPr>
        <a:xfrm>
          <a:off x="1135395" y="1366153"/>
          <a:ext cx="2015458" cy="100772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t>набір серверів, які надають інформацію або інші послуги програмам, які звертаються до них</a:t>
          </a:r>
          <a:endParaRPr lang="uk-UA" sz="1400" kern="1200" dirty="0"/>
        </a:p>
      </dsp:txBody>
      <dsp:txXfrm>
        <a:off x="1184588" y="1415346"/>
        <a:ext cx="1917072" cy="909343"/>
      </dsp:txXfrm>
    </dsp:sp>
    <dsp:sp modelId="{1079919B-3492-4BE2-B2B7-309CD901CB8F}">
      <dsp:nvSpPr>
        <dsp:cNvPr id="0" name=""/>
        <dsp:cNvSpPr/>
      </dsp:nvSpPr>
      <dsp:spPr>
        <a:xfrm>
          <a:off x="2270687" y="3332535"/>
          <a:ext cx="2015458" cy="100772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t>набір клієнтів, які використовують сервіси, що надаються серверами</a:t>
          </a:r>
          <a:endParaRPr lang="uk-UA" sz="1400" kern="1200" dirty="0"/>
        </a:p>
      </dsp:txBody>
      <dsp:txXfrm>
        <a:off x="2319880" y="3381728"/>
        <a:ext cx="1917072" cy="909343"/>
      </dsp:txXfrm>
    </dsp:sp>
    <dsp:sp modelId="{B8C4C638-BA2B-488D-BB73-67F71983BEDB}">
      <dsp:nvSpPr>
        <dsp:cNvPr id="0" name=""/>
        <dsp:cNvSpPr/>
      </dsp:nvSpPr>
      <dsp:spPr>
        <a:xfrm>
          <a:off x="104" y="3332535"/>
          <a:ext cx="2015458" cy="100772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t>мережа, яка забезпечує взаємодію між клієнтами та серверами.</a:t>
          </a:r>
          <a:endParaRPr lang="uk-UA" sz="1400" kern="1200" dirty="0"/>
        </a:p>
      </dsp:txBody>
      <dsp:txXfrm>
        <a:off x="49297" y="3381728"/>
        <a:ext cx="1917072" cy="909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8C82-7818-4AE3-BDFB-DE8603B8149C}">
      <dsp:nvSpPr>
        <dsp:cNvPr id="0" name=""/>
        <dsp:cNvSpPr/>
      </dsp:nvSpPr>
      <dsp:spPr>
        <a:xfrm>
          <a:off x="0" y="0"/>
          <a:ext cx="3600400" cy="992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i="1" kern="1200" dirty="0" smtClean="0">
              <a:solidFill>
                <a:schemeClr val="accent1">
                  <a:lumMod val="10000"/>
                </a:schemeClr>
              </a:solidFill>
            </a:rPr>
            <a:t>тип </a:t>
          </a:r>
          <a:r>
            <a:rPr lang="ru-RU" sz="1800" b="1" i="1" kern="1200" dirty="0" err="1" smtClean="0">
              <a:solidFill>
                <a:schemeClr val="accent1">
                  <a:lumMod val="10000"/>
                </a:schemeClr>
              </a:solidFill>
            </a:rPr>
            <a:t>перевірки</a:t>
          </a:r>
          <a:r>
            <a:rPr lang="ru-RU" sz="1800" b="1" i="1" kern="1200" dirty="0" smtClean="0">
              <a:solidFill>
                <a:schemeClr val="accent1">
                  <a:lumMod val="10000"/>
                </a:schemeClr>
              </a:solidFill>
            </a:rPr>
            <a:t> </a:t>
          </a:r>
          <a:r>
            <a:rPr lang="ru-RU" sz="1800" i="1" kern="1200" dirty="0" err="1" smtClean="0">
              <a:solidFill>
                <a:schemeClr val="accent1">
                  <a:lumMod val="10000"/>
                </a:schemeClr>
              </a:solidFill>
            </a:rPr>
            <a:t>помилок</a:t>
          </a:r>
          <a:r>
            <a:rPr lang="ru-RU" sz="1800" i="1" kern="1200" dirty="0" smtClean="0">
              <a:solidFill>
                <a:schemeClr val="accent1">
                  <a:lumMod val="10000"/>
                </a:schemeClr>
              </a:solidFill>
            </a:rPr>
            <a:t>, </a:t>
          </a:r>
          <a:r>
            <a:rPr lang="ru-RU" sz="1800" i="1" kern="1200" dirty="0" err="1" smtClean="0">
              <a:solidFill>
                <a:schemeClr val="accent1">
                  <a:lumMod val="10000"/>
                </a:schemeClr>
              </a:solidFill>
            </a:rPr>
            <a:t>що</a:t>
          </a:r>
          <a:r>
            <a:rPr lang="ru-RU" sz="1800" i="1" kern="1200" dirty="0" smtClean="0">
              <a:solidFill>
                <a:schemeClr val="accent1">
                  <a:lumMod val="10000"/>
                </a:schemeClr>
              </a:solidFill>
            </a:rPr>
            <a:t> </a:t>
          </a:r>
          <a:r>
            <a:rPr lang="ru-RU" sz="1800" i="1" kern="1200" dirty="0" err="1" smtClean="0">
              <a:solidFill>
                <a:schemeClr val="accent1">
                  <a:lumMod val="10000"/>
                </a:schemeClr>
              </a:solidFill>
            </a:rPr>
            <a:t>використовується</a:t>
          </a:r>
          <a:endParaRPr lang="uk-UA" sz="1800" i="1" kern="1200" dirty="0">
            <a:solidFill>
              <a:schemeClr val="accent1">
                <a:lumMod val="10000"/>
              </a:schemeClr>
            </a:solidFill>
          </a:endParaRPr>
        </a:p>
      </dsp:txBody>
      <dsp:txXfrm>
        <a:off x="48433" y="48433"/>
        <a:ext cx="3503534" cy="895294"/>
      </dsp:txXfrm>
    </dsp:sp>
    <dsp:sp modelId="{68E8F179-667E-4044-ADF3-8EB2C800861B}">
      <dsp:nvSpPr>
        <dsp:cNvPr id="0" name=""/>
        <dsp:cNvSpPr/>
      </dsp:nvSpPr>
      <dsp:spPr>
        <a:xfrm>
          <a:off x="0" y="1170272"/>
          <a:ext cx="3600400" cy="992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i="1" kern="1200" dirty="0" smtClean="0">
              <a:solidFill>
                <a:schemeClr val="accent1">
                  <a:lumMod val="10000"/>
                </a:schemeClr>
              </a:solidFill>
            </a:rPr>
            <a:t>метод</a:t>
          </a:r>
          <a:r>
            <a:rPr lang="ru-RU" sz="1800" i="1" kern="1200" dirty="0" smtClean="0">
              <a:solidFill>
                <a:schemeClr val="accent1">
                  <a:lumMod val="10000"/>
                </a:schemeClr>
              </a:solidFill>
            </a:rPr>
            <a:t> </a:t>
          </a:r>
          <a:r>
            <a:rPr lang="ru-RU" sz="1800" b="1" i="1" kern="1200" dirty="0" err="1" smtClean="0">
              <a:solidFill>
                <a:schemeClr val="accent1">
                  <a:lumMod val="10000"/>
                </a:schemeClr>
              </a:solidFill>
            </a:rPr>
            <a:t>компресії</a:t>
          </a:r>
          <a:r>
            <a:rPr lang="ru-RU" sz="1800" i="1" kern="1200" dirty="0" smtClean="0">
              <a:solidFill>
                <a:schemeClr val="accent1">
                  <a:lumMod val="10000"/>
                </a:schemeClr>
              </a:solidFill>
            </a:rPr>
            <a:t>  </a:t>
          </a:r>
          <a:r>
            <a:rPr lang="ru-RU" sz="1800" i="1" kern="1200" dirty="0" err="1" smtClean="0">
              <a:solidFill>
                <a:schemeClr val="accent1">
                  <a:lumMod val="10000"/>
                </a:schemeClr>
              </a:solidFill>
            </a:rPr>
            <a:t>інформації</a:t>
          </a:r>
          <a:endParaRPr lang="uk-UA" sz="1800" i="1" kern="1200" dirty="0">
            <a:solidFill>
              <a:schemeClr val="accent1">
                <a:lumMod val="10000"/>
              </a:schemeClr>
            </a:solidFill>
          </a:endParaRPr>
        </a:p>
      </dsp:txBody>
      <dsp:txXfrm>
        <a:off x="48433" y="1218705"/>
        <a:ext cx="3503534" cy="895294"/>
      </dsp:txXfrm>
    </dsp:sp>
    <dsp:sp modelId="{CD8621A6-8716-46A3-98EA-FE6A15142A68}">
      <dsp:nvSpPr>
        <dsp:cNvPr id="0" name=""/>
        <dsp:cNvSpPr/>
      </dsp:nvSpPr>
      <dsp:spPr>
        <a:xfrm>
          <a:off x="0" y="2315072"/>
          <a:ext cx="3600400" cy="992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i="1" kern="1200" dirty="0" err="1" smtClean="0">
              <a:solidFill>
                <a:schemeClr val="accent1">
                  <a:lumMod val="10000"/>
                </a:schemeClr>
              </a:solidFill>
            </a:rPr>
            <a:t>спосіб</a:t>
          </a:r>
          <a:r>
            <a:rPr lang="ru-RU" sz="1800" i="1" kern="1200" dirty="0" smtClean="0">
              <a:solidFill>
                <a:schemeClr val="accent1">
                  <a:lumMod val="10000"/>
                </a:schemeClr>
              </a:solidFill>
            </a:rPr>
            <a:t> </a:t>
          </a:r>
          <a:r>
            <a:rPr lang="ru-RU" sz="1800" b="1" i="1" kern="1200" dirty="0" err="1" smtClean="0">
              <a:solidFill>
                <a:schemeClr val="accent1">
                  <a:lumMod val="10000"/>
                </a:schemeClr>
              </a:solidFill>
            </a:rPr>
            <a:t>визначення</a:t>
          </a:r>
          <a:r>
            <a:rPr lang="ru-RU" sz="1800" i="1" kern="1200" dirty="0" smtClean="0">
              <a:solidFill>
                <a:schemeClr val="accent1">
                  <a:lumMod val="10000"/>
                </a:schemeClr>
              </a:solidFill>
            </a:rPr>
            <a:t> </a:t>
          </a:r>
          <a:r>
            <a:rPr lang="ru-RU" sz="1800" i="1" kern="1200" dirty="0" err="1" smtClean="0">
              <a:solidFill>
                <a:schemeClr val="accent1">
                  <a:lumMod val="10000"/>
                </a:schemeClr>
              </a:solidFill>
            </a:rPr>
            <a:t>передаючим</a:t>
          </a:r>
          <a:r>
            <a:rPr lang="ru-RU" sz="1800" i="1" kern="1200" dirty="0" smtClean="0">
              <a:solidFill>
                <a:schemeClr val="accent1">
                  <a:lumMod val="10000"/>
                </a:schemeClr>
              </a:solidFill>
            </a:rPr>
            <a:t> </a:t>
          </a:r>
          <a:r>
            <a:rPr lang="ru-RU" sz="1800" i="1" kern="1200" dirty="0" err="1" smtClean="0">
              <a:solidFill>
                <a:schemeClr val="accent1">
                  <a:lumMod val="10000"/>
                </a:schemeClr>
              </a:solidFill>
            </a:rPr>
            <a:t>пристроєм</a:t>
          </a:r>
          <a:r>
            <a:rPr lang="ru-RU" sz="1800" i="1" kern="1200" dirty="0" smtClean="0">
              <a:solidFill>
                <a:schemeClr val="accent1">
                  <a:lumMod val="10000"/>
                </a:schemeClr>
              </a:solidFill>
            </a:rPr>
            <a:t> </a:t>
          </a:r>
          <a:r>
            <a:rPr lang="ru-RU" sz="1800" b="1" i="1" kern="1200" dirty="0" err="1" smtClean="0">
              <a:solidFill>
                <a:schemeClr val="accent1">
                  <a:lumMod val="10000"/>
                </a:schemeClr>
              </a:solidFill>
            </a:rPr>
            <a:t>завершення</a:t>
          </a:r>
          <a:r>
            <a:rPr lang="ru-RU" sz="1800" i="1" kern="1200" dirty="0" smtClean="0">
              <a:solidFill>
                <a:schemeClr val="accent1">
                  <a:lumMod val="10000"/>
                </a:schemeClr>
              </a:solidFill>
            </a:rPr>
            <a:t> </a:t>
          </a:r>
          <a:r>
            <a:rPr lang="ru-RU" sz="1800" i="1" kern="1200" dirty="0" err="1" smtClean="0">
              <a:solidFill>
                <a:schemeClr val="accent1">
                  <a:lumMod val="10000"/>
                </a:schemeClr>
              </a:solidFill>
            </a:rPr>
            <a:t>передачі</a:t>
          </a:r>
          <a:endParaRPr lang="uk-UA" sz="1800" i="1" kern="1200" dirty="0">
            <a:solidFill>
              <a:schemeClr val="accent1">
                <a:lumMod val="10000"/>
              </a:schemeClr>
            </a:solidFill>
          </a:endParaRPr>
        </a:p>
      </dsp:txBody>
      <dsp:txXfrm>
        <a:off x="48433" y="2363505"/>
        <a:ext cx="3503534"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83580-D767-4902-9161-A02483A71948}" type="datetimeFigureOut">
              <a:rPr lang="uk-UA" smtClean="0"/>
              <a:t>15.10.2016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D26AC-244E-40E0-835A-94B751A51A4C}" type="slidenum">
              <a:rPr lang="uk-UA" smtClean="0"/>
              <a:t>‹#›</a:t>
            </a:fld>
            <a:endParaRPr lang="uk-UA"/>
          </a:p>
        </p:txBody>
      </p:sp>
    </p:spTree>
    <p:extLst>
      <p:ext uri="{BB962C8B-B14F-4D97-AF65-F5344CB8AC3E}">
        <p14:creationId xmlns:p14="http://schemas.microsoft.com/office/powerpoint/2010/main" val="291321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5F6D26AC-244E-40E0-835A-94B751A51A4C}" type="slidenum">
              <a:rPr lang="uk-UA" smtClean="0"/>
              <a:t>2</a:t>
            </a:fld>
            <a:endParaRPr lang="uk-UA"/>
          </a:p>
        </p:txBody>
      </p:sp>
    </p:spTree>
    <p:extLst>
      <p:ext uri="{BB962C8B-B14F-4D97-AF65-F5344CB8AC3E}">
        <p14:creationId xmlns:p14="http://schemas.microsoft.com/office/powerpoint/2010/main" val="289198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5F6D26AC-244E-40E0-835A-94B751A51A4C}" type="slidenum">
              <a:rPr lang="uk-UA" smtClean="0"/>
              <a:t>10</a:t>
            </a:fld>
            <a:endParaRPr lang="uk-UA"/>
          </a:p>
        </p:txBody>
      </p:sp>
    </p:spTree>
    <p:extLst>
      <p:ext uri="{BB962C8B-B14F-4D97-AF65-F5344CB8AC3E}">
        <p14:creationId xmlns:p14="http://schemas.microsoft.com/office/powerpoint/2010/main" val="377097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DF57C724-0104-46D8-AD42-C431EEB434B0}"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D017EE-57C6-460D-87D4-AAEA12D0EC09}" type="slidenum">
              <a:rPr lang="ru-RU" smtClean="0"/>
              <a:pPr>
                <a:defRPr/>
              </a:pPr>
              <a:t>‹#›</a:t>
            </a:fld>
            <a:endParaRPr lang="ru-RU"/>
          </a:p>
        </p:txBody>
      </p:sp>
    </p:spTree>
    <p:extLst>
      <p:ext uri="{BB962C8B-B14F-4D97-AF65-F5344CB8AC3E}">
        <p14:creationId xmlns:p14="http://schemas.microsoft.com/office/powerpoint/2010/main" val="138401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BF7CBC49-5002-4FD7-9402-2DEF5A5DAC91}"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F219C7-A531-4991-81B8-4674DC55847E}" type="slidenum">
              <a:rPr lang="ru-RU" smtClean="0"/>
              <a:pPr>
                <a:defRPr/>
              </a:pPr>
              <a:t>‹#›</a:t>
            </a:fld>
            <a:endParaRPr lang="ru-RU"/>
          </a:p>
        </p:txBody>
      </p:sp>
    </p:spTree>
    <p:extLst>
      <p:ext uri="{BB962C8B-B14F-4D97-AF65-F5344CB8AC3E}">
        <p14:creationId xmlns:p14="http://schemas.microsoft.com/office/powerpoint/2010/main" val="2129974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1450" y="2667000"/>
            <a:ext cx="1352550" cy="2209800"/>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3733800" y="2667000"/>
            <a:ext cx="3905250" cy="220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8E1BC183-9C02-4736-B820-1291251CF7AD}"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4EED24-5FF9-4894-BC12-D0BE091696A8}" type="slidenum">
              <a:rPr lang="ru-RU" smtClean="0"/>
              <a:pPr>
                <a:defRPr/>
              </a:pPr>
              <a:t>‹#›</a:t>
            </a:fld>
            <a:endParaRPr lang="ru-RU"/>
          </a:p>
        </p:txBody>
      </p:sp>
    </p:spTree>
    <p:extLst>
      <p:ext uri="{BB962C8B-B14F-4D97-AF65-F5344CB8AC3E}">
        <p14:creationId xmlns:p14="http://schemas.microsoft.com/office/powerpoint/2010/main" val="4204613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225A5557-3FB7-45EB-A93B-9F1D46730AE1}"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B4274034-08A8-434B-B829-4D699D779DFF}" type="slidenum">
              <a:rPr lang="en-MY"/>
              <a:pPr>
                <a:defRPr/>
              </a:pPr>
              <a:t>‹#›</a:t>
            </a:fld>
            <a:endParaRPr lang="en-MY"/>
          </a:p>
        </p:txBody>
      </p:sp>
    </p:spTree>
    <p:extLst>
      <p:ext uri="{BB962C8B-B14F-4D97-AF65-F5344CB8AC3E}">
        <p14:creationId xmlns:p14="http://schemas.microsoft.com/office/powerpoint/2010/main" val="3084254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36BD3ADC-BDBB-40E5-840B-365956D0BA74}"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A00860B2-C760-40F4-B0BB-3E466E8D3818}" type="slidenum">
              <a:rPr lang="en-MY"/>
              <a:pPr>
                <a:defRPr/>
              </a:pPr>
              <a:t>‹#›</a:t>
            </a:fld>
            <a:endParaRPr lang="en-MY"/>
          </a:p>
        </p:txBody>
      </p:sp>
    </p:spTree>
    <p:extLst>
      <p:ext uri="{BB962C8B-B14F-4D97-AF65-F5344CB8AC3E}">
        <p14:creationId xmlns:p14="http://schemas.microsoft.com/office/powerpoint/2010/main" val="3828994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13117E6-6C70-4CED-93F9-898670B06138}"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74EDCAE4-FBBE-4D66-915B-7D53C9DAD8EA}" type="slidenum">
              <a:rPr lang="en-MY"/>
              <a:pPr>
                <a:defRPr/>
              </a:pPr>
              <a:t>‹#›</a:t>
            </a:fld>
            <a:endParaRPr lang="en-MY"/>
          </a:p>
        </p:txBody>
      </p:sp>
    </p:spTree>
    <p:extLst>
      <p:ext uri="{BB962C8B-B14F-4D97-AF65-F5344CB8AC3E}">
        <p14:creationId xmlns:p14="http://schemas.microsoft.com/office/powerpoint/2010/main" val="980759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26670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57531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7A47AA36-775C-4D3B-86CF-EEA2C0514E11}"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8DFEAEBC-4E8E-4340-80BF-3D72154117E7}" type="slidenum">
              <a:rPr lang="en-MY"/>
              <a:pPr>
                <a:defRPr/>
              </a:pPr>
              <a:t>‹#›</a:t>
            </a:fld>
            <a:endParaRPr lang="en-MY"/>
          </a:p>
        </p:txBody>
      </p:sp>
    </p:spTree>
    <p:extLst>
      <p:ext uri="{BB962C8B-B14F-4D97-AF65-F5344CB8AC3E}">
        <p14:creationId xmlns:p14="http://schemas.microsoft.com/office/powerpoint/2010/main" val="1294014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18FF1DAB-5E89-4AB6-B283-4116B45A1A44}" type="datetime1">
              <a:rPr lang="ru-RU" smtClean="0"/>
              <a:t>15.10.2016</a:t>
            </a:fld>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B7D7BB33-E152-437F-B130-5A75E5A3E03C}" type="slidenum">
              <a:rPr lang="en-MY"/>
              <a:pPr>
                <a:defRPr/>
              </a:pPr>
              <a:t>‹#›</a:t>
            </a:fld>
            <a:endParaRPr lang="en-MY"/>
          </a:p>
        </p:txBody>
      </p:sp>
    </p:spTree>
    <p:extLst>
      <p:ext uri="{BB962C8B-B14F-4D97-AF65-F5344CB8AC3E}">
        <p14:creationId xmlns:p14="http://schemas.microsoft.com/office/powerpoint/2010/main" val="1960573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F33CC686-5BB7-4354-8FAB-EAA85014F1EC}" type="datetime1">
              <a:rPr lang="ru-RU" smtClean="0"/>
              <a:t>15.10.2016</a:t>
            </a:fld>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00EAEEC5-7B9B-468A-B767-9D4C39424E4B}" type="slidenum">
              <a:rPr lang="en-MY"/>
              <a:pPr>
                <a:defRPr/>
              </a:pPr>
              <a:t>‹#›</a:t>
            </a:fld>
            <a:endParaRPr lang="en-MY"/>
          </a:p>
        </p:txBody>
      </p:sp>
    </p:spTree>
    <p:extLst>
      <p:ext uri="{BB962C8B-B14F-4D97-AF65-F5344CB8AC3E}">
        <p14:creationId xmlns:p14="http://schemas.microsoft.com/office/powerpoint/2010/main" val="12280481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7783A3-711F-4516-AE25-B3A52FB790C6}" type="datetime1">
              <a:rPr lang="ru-RU" smtClean="0"/>
              <a:t>15.10.2016</a:t>
            </a:fld>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EB958909-15E3-4953-8DE5-7CBCBB83ABE2}" type="slidenum">
              <a:rPr lang="en-MY"/>
              <a:pPr>
                <a:defRPr/>
              </a:pPr>
              <a:t>‹#›</a:t>
            </a:fld>
            <a:endParaRPr lang="en-MY"/>
          </a:p>
        </p:txBody>
      </p:sp>
    </p:spTree>
    <p:extLst>
      <p:ext uri="{BB962C8B-B14F-4D97-AF65-F5344CB8AC3E}">
        <p14:creationId xmlns:p14="http://schemas.microsoft.com/office/powerpoint/2010/main" val="4103102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9EBACA4-FDC0-4316-A3E5-AE6AB371ADC1}"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9BA3462C-C9D6-431A-ACD8-3F3DFA950021}" type="slidenum">
              <a:rPr lang="en-MY"/>
              <a:pPr>
                <a:defRPr/>
              </a:pPr>
              <a:t>‹#›</a:t>
            </a:fld>
            <a:endParaRPr lang="en-MY"/>
          </a:p>
        </p:txBody>
      </p:sp>
    </p:spTree>
    <p:extLst>
      <p:ext uri="{BB962C8B-B14F-4D97-AF65-F5344CB8AC3E}">
        <p14:creationId xmlns:p14="http://schemas.microsoft.com/office/powerpoint/2010/main" val="12620334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70701C83-0FF5-4AFE-9A6C-80649297F6E5}"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364C666-E99B-43EB-BDAE-5AEA06AAD80D}" type="slidenum">
              <a:rPr lang="ru-RU" smtClean="0"/>
              <a:pPr>
                <a:defRPr/>
              </a:pPr>
              <a:t>‹#›</a:t>
            </a:fld>
            <a:endParaRPr lang="ru-RU"/>
          </a:p>
        </p:txBody>
      </p:sp>
    </p:spTree>
    <p:extLst>
      <p:ext uri="{BB962C8B-B14F-4D97-AF65-F5344CB8AC3E}">
        <p14:creationId xmlns:p14="http://schemas.microsoft.com/office/powerpoint/2010/main" val="1311869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D1E8A33-6778-4BDC-90DF-1A091EA958EE}"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4E055627-F952-4132-9B2B-AC4875374416}" type="slidenum">
              <a:rPr lang="en-MY"/>
              <a:pPr>
                <a:defRPr/>
              </a:pPr>
              <a:t>‹#›</a:t>
            </a:fld>
            <a:endParaRPr lang="en-MY"/>
          </a:p>
        </p:txBody>
      </p:sp>
    </p:spTree>
    <p:extLst>
      <p:ext uri="{BB962C8B-B14F-4D97-AF65-F5344CB8AC3E}">
        <p14:creationId xmlns:p14="http://schemas.microsoft.com/office/powerpoint/2010/main" val="956017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601343CE-F105-48ED-8E6E-482B220081EE}"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FD872CC3-9285-4E8C-898D-77FD55E46E8D}" type="slidenum">
              <a:rPr lang="en-MY"/>
              <a:pPr>
                <a:defRPr/>
              </a:pPr>
              <a:t>‹#›</a:t>
            </a:fld>
            <a:endParaRPr lang="en-MY"/>
          </a:p>
        </p:txBody>
      </p:sp>
    </p:spTree>
    <p:extLst>
      <p:ext uri="{BB962C8B-B14F-4D97-AF65-F5344CB8AC3E}">
        <p14:creationId xmlns:p14="http://schemas.microsoft.com/office/powerpoint/2010/main" val="2468858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1504950" cy="55165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2667000" y="609600"/>
            <a:ext cx="4362450" cy="5516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BCE350FC-A996-4212-BF42-9BAC0C5B7241}"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D9959D51-478C-4162-929B-BA28949E968E}" type="slidenum">
              <a:rPr lang="en-MY"/>
              <a:pPr>
                <a:defRPr/>
              </a:pPr>
              <a:t>‹#›</a:t>
            </a:fld>
            <a:endParaRPr lang="en-MY"/>
          </a:p>
        </p:txBody>
      </p:sp>
    </p:spTree>
    <p:extLst>
      <p:ext uri="{BB962C8B-B14F-4D97-AF65-F5344CB8AC3E}">
        <p14:creationId xmlns:p14="http://schemas.microsoft.com/office/powerpoint/2010/main" val="3891476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B71679C1-7EA3-4D40-AF4D-7F8C9DA49CCB}"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C5B142F-9452-4824-8E67-B1EBCAC88FDB}" type="slidenum">
              <a:rPr lang="en-MY"/>
              <a:pPr>
                <a:defRPr/>
              </a:pPr>
              <a:t>‹#›</a:t>
            </a:fld>
            <a:endParaRPr lang="en-MY"/>
          </a:p>
        </p:txBody>
      </p:sp>
    </p:spTree>
    <p:extLst>
      <p:ext uri="{BB962C8B-B14F-4D97-AF65-F5344CB8AC3E}">
        <p14:creationId xmlns:p14="http://schemas.microsoft.com/office/powerpoint/2010/main" val="1674249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56807D23-A544-4C65-B20D-2CEADA7C0881}"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8F750F9-F967-4AB0-8741-EA39E92FC5C9}" type="slidenum">
              <a:rPr lang="en-MY"/>
              <a:pPr>
                <a:defRPr/>
              </a:pPr>
              <a:t>‹#›</a:t>
            </a:fld>
            <a:endParaRPr lang="en-MY"/>
          </a:p>
        </p:txBody>
      </p:sp>
    </p:spTree>
    <p:extLst>
      <p:ext uri="{BB962C8B-B14F-4D97-AF65-F5344CB8AC3E}">
        <p14:creationId xmlns:p14="http://schemas.microsoft.com/office/powerpoint/2010/main" val="2023905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90AA278F-211E-43A4-8A1F-898AF8C9D371}"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C2FF2567-C331-4C23-A5EF-2B4342405FE0}" type="slidenum">
              <a:rPr lang="en-MY"/>
              <a:pPr>
                <a:defRPr/>
              </a:pPr>
              <a:t>‹#›</a:t>
            </a:fld>
            <a:endParaRPr lang="en-MY"/>
          </a:p>
        </p:txBody>
      </p:sp>
    </p:spTree>
    <p:extLst>
      <p:ext uri="{BB962C8B-B14F-4D97-AF65-F5344CB8AC3E}">
        <p14:creationId xmlns:p14="http://schemas.microsoft.com/office/powerpoint/2010/main" val="4227766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FC2FA94A-B94D-4052-BF07-46EFEC1C5F19}"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D7CDB62E-1698-4C62-882A-D5EA30FB2969}" type="slidenum">
              <a:rPr lang="en-MY"/>
              <a:pPr>
                <a:defRPr/>
              </a:pPr>
              <a:t>‹#›</a:t>
            </a:fld>
            <a:endParaRPr lang="en-MY"/>
          </a:p>
        </p:txBody>
      </p:sp>
    </p:spTree>
    <p:extLst>
      <p:ext uri="{BB962C8B-B14F-4D97-AF65-F5344CB8AC3E}">
        <p14:creationId xmlns:p14="http://schemas.microsoft.com/office/powerpoint/2010/main" val="1740206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FF1C32E5-634D-418D-A12A-AFC944D8E199}" type="datetime1">
              <a:rPr lang="ru-RU" smtClean="0"/>
              <a:t>15.10.2016</a:t>
            </a:fld>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2BCA596E-7ED6-4C03-A057-662936550B77}" type="slidenum">
              <a:rPr lang="en-MY"/>
              <a:pPr>
                <a:defRPr/>
              </a:pPr>
              <a:t>‹#›</a:t>
            </a:fld>
            <a:endParaRPr lang="en-MY"/>
          </a:p>
        </p:txBody>
      </p:sp>
    </p:spTree>
    <p:extLst>
      <p:ext uri="{BB962C8B-B14F-4D97-AF65-F5344CB8AC3E}">
        <p14:creationId xmlns:p14="http://schemas.microsoft.com/office/powerpoint/2010/main" val="3136254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683C7909-1EA3-481D-8A84-B74CD122D266}" type="datetime1">
              <a:rPr lang="ru-RU" smtClean="0"/>
              <a:t>15.10.2016</a:t>
            </a:fld>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23510781-4BB1-41F5-AB90-13AA7F2D1D5B}" type="slidenum">
              <a:rPr lang="en-MY"/>
              <a:pPr>
                <a:defRPr/>
              </a:pPr>
              <a:t>‹#›</a:t>
            </a:fld>
            <a:endParaRPr lang="en-MY"/>
          </a:p>
        </p:txBody>
      </p:sp>
    </p:spTree>
    <p:extLst>
      <p:ext uri="{BB962C8B-B14F-4D97-AF65-F5344CB8AC3E}">
        <p14:creationId xmlns:p14="http://schemas.microsoft.com/office/powerpoint/2010/main" val="3648477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9902A4-2033-4E44-AF11-A1762D40C037}" type="datetime1">
              <a:rPr lang="ru-RU" smtClean="0"/>
              <a:t>15.10.2016</a:t>
            </a:fld>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E5AF96BE-4A27-442E-8965-044EF83367BB}" type="slidenum">
              <a:rPr lang="en-MY"/>
              <a:pPr>
                <a:defRPr/>
              </a:pPr>
              <a:t>‹#›</a:t>
            </a:fld>
            <a:endParaRPr lang="en-MY"/>
          </a:p>
        </p:txBody>
      </p:sp>
    </p:spTree>
    <p:extLst>
      <p:ext uri="{BB962C8B-B14F-4D97-AF65-F5344CB8AC3E}">
        <p14:creationId xmlns:p14="http://schemas.microsoft.com/office/powerpoint/2010/main" val="2716361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164AD63-A0C4-4D08-9568-859B96F5BC20}"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51A34EB-9F43-4D31-B80C-30357FDC4D42}" type="slidenum">
              <a:rPr lang="ru-RU" smtClean="0"/>
              <a:pPr>
                <a:defRPr/>
              </a:pPr>
              <a:t>‹#›</a:t>
            </a:fld>
            <a:endParaRPr lang="ru-RU"/>
          </a:p>
        </p:txBody>
      </p:sp>
    </p:spTree>
    <p:extLst>
      <p:ext uri="{BB962C8B-B14F-4D97-AF65-F5344CB8AC3E}">
        <p14:creationId xmlns:p14="http://schemas.microsoft.com/office/powerpoint/2010/main" val="3317899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8E24C0C-3E74-4EAB-982C-A1E3B20043A8}"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15C2CCAC-FB30-4287-96F9-C66667BB7256}" type="slidenum">
              <a:rPr lang="en-MY"/>
              <a:pPr>
                <a:defRPr/>
              </a:pPr>
              <a:t>‹#›</a:t>
            </a:fld>
            <a:endParaRPr lang="en-MY"/>
          </a:p>
        </p:txBody>
      </p:sp>
    </p:spTree>
    <p:extLst>
      <p:ext uri="{BB962C8B-B14F-4D97-AF65-F5344CB8AC3E}">
        <p14:creationId xmlns:p14="http://schemas.microsoft.com/office/powerpoint/2010/main" val="1455953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6A04841-227C-4DE6-9DCA-E0FEEDCC1A41}"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CD41036B-8AF4-4A7F-B720-70FB63A08C7C}" type="slidenum">
              <a:rPr lang="en-MY"/>
              <a:pPr>
                <a:defRPr/>
              </a:pPr>
              <a:t>‹#›</a:t>
            </a:fld>
            <a:endParaRPr lang="en-MY"/>
          </a:p>
        </p:txBody>
      </p:sp>
    </p:spTree>
    <p:extLst>
      <p:ext uri="{BB962C8B-B14F-4D97-AF65-F5344CB8AC3E}">
        <p14:creationId xmlns:p14="http://schemas.microsoft.com/office/powerpoint/2010/main" val="1405260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D8AD42A2-08D4-4FF7-A06D-935BAC43721F}"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1CEF039-E9D7-4A68-BB17-384EF9BE23CB}" type="slidenum">
              <a:rPr lang="en-MY"/>
              <a:pPr>
                <a:defRPr/>
              </a:pPr>
              <a:t>‹#›</a:t>
            </a:fld>
            <a:endParaRPr lang="en-MY"/>
          </a:p>
        </p:txBody>
      </p:sp>
    </p:spTree>
    <p:extLst>
      <p:ext uri="{BB962C8B-B14F-4D97-AF65-F5344CB8AC3E}">
        <p14:creationId xmlns:p14="http://schemas.microsoft.com/office/powerpoint/2010/main" val="1908372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533400"/>
            <a:ext cx="1619250" cy="55927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2209800" y="533400"/>
            <a:ext cx="470535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1EDAFA3C-0052-45F1-A7D2-7F3A87F15EC6}"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82CCD39-D4A3-4367-A157-735D5CABEBD7}" type="slidenum">
              <a:rPr lang="en-MY"/>
              <a:pPr>
                <a:defRPr/>
              </a:pPr>
              <a:t>‹#›</a:t>
            </a:fld>
            <a:endParaRPr lang="en-MY"/>
          </a:p>
        </p:txBody>
      </p:sp>
    </p:spTree>
    <p:extLst>
      <p:ext uri="{BB962C8B-B14F-4D97-AF65-F5344CB8AC3E}">
        <p14:creationId xmlns:p14="http://schemas.microsoft.com/office/powerpoint/2010/main" val="891531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319E7508-927B-4899-8336-E1EDA7176506}"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A6ACB752-2FFC-491A-8EF3-16DA616B748D}" type="slidenum">
              <a:rPr lang="en-MY"/>
              <a:pPr>
                <a:defRPr/>
              </a:pPr>
              <a:t>‹#›</a:t>
            </a:fld>
            <a:endParaRPr lang="en-MY"/>
          </a:p>
        </p:txBody>
      </p:sp>
    </p:spTree>
    <p:extLst>
      <p:ext uri="{BB962C8B-B14F-4D97-AF65-F5344CB8AC3E}">
        <p14:creationId xmlns:p14="http://schemas.microsoft.com/office/powerpoint/2010/main" val="3691564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E40E270B-5430-4B80-9DB0-9AC1F2922107}"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300D57E3-20D5-4505-9B87-720A75C7D875}" type="slidenum">
              <a:rPr lang="en-MY"/>
              <a:pPr>
                <a:defRPr/>
              </a:pPr>
              <a:t>‹#›</a:t>
            </a:fld>
            <a:endParaRPr lang="en-MY"/>
          </a:p>
        </p:txBody>
      </p:sp>
    </p:spTree>
    <p:extLst>
      <p:ext uri="{BB962C8B-B14F-4D97-AF65-F5344CB8AC3E}">
        <p14:creationId xmlns:p14="http://schemas.microsoft.com/office/powerpoint/2010/main" val="4050267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28DB888-A6CD-49AA-B125-6B78DE66136B}"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46D52CD7-11CD-4442-81FA-6249514C67CA}" type="slidenum">
              <a:rPr lang="en-MY"/>
              <a:pPr>
                <a:defRPr/>
              </a:pPr>
              <a:t>‹#›</a:t>
            </a:fld>
            <a:endParaRPr lang="en-MY"/>
          </a:p>
        </p:txBody>
      </p:sp>
    </p:spTree>
    <p:extLst>
      <p:ext uri="{BB962C8B-B14F-4D97-AF65-F5344CB8AC3E}">
        <p14:creationId xmlns:p14="http://schemas.microsoft.com/office/powerpoint/2010/main" val="3418410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D79E64A6-75A8-4A6D-9EA9-295FDADC8145}"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16453F52-C449-4B2E-B33C-47D80C680509}" type="slidenum">
              <a:rPr lang="en-MY"/>
              <a:pPr>
                <a:defRPr/>
              </a:pPr>
              <a:t>‹#›</a:t>
            </a:fld>
            <a:endParaRPr lang="en-MY"/>
          </a:p>
        </p:txBody>
      </p:sp>
    </p:spTree>
    <p:extLst>
      <p:ext uri="{BB962C8B-B14F-4D97-AF65-F5344CB8AC3E}">
        <p14:creationId xmlns:p14="http://schemas.microsoft.com/office/powerpoint/2010/main" val="589789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998A37A4-7FA0-43AC-97D0-D43EE78DFCF4}" type="datetime1">
              <a:rPr lang="ru-RU" smtClean="0"/>
              <a:t>15.10.2016</a:t>
            </a:fld>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C588D0FA-182A-4161-BA9A-F1401C101857}" type="slidenum">
              <a:rPr lang="en-MY"/>
              <a:pPr>
                <a:defRPr/>
              </a:pPr>
              <a:t>‹#›</a:t>
            </a:fld>
            <a:endParaRPr lang="en-MY"/>
          </a:p>
        </p:txBody>
      </p:sp>
    </p:spTree>
    <p:extLst>
      <p:ext uri="{BB962C8B-B14F-4D97-AF65-F5344CB8AC3E}">
        <p14:creationId xmlns:p14="http://schemas.microsoft.com/office/powerpoint/2010/main" val="1097308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88FB15B1-2F65-4C4A-8145-416000B6B1B4}" type="datetime1">
              <a:rPr lang="ru-RU" smtClean="0"/>
              <a:t>15.10.2016</a:t>
            </a:fld>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CBFAE71D-0A5B-43AE-86DB-98FB548BE126}" type="slidenum">
              <a:rPr lang="en-MY"/>
              <a:pPr>
                <a:defRPr/>
              </a:pPr>
              <a:t>‹#›</a:t>
            </a:fld>
            <a:endParaRPr lang="en-MY"/>
          </a:p>
        </p:txBody>
      </p:sp>
    </p:spTree>
    <p:extLst>
      <p:ext uri="{BB962C8B-B14F-4D97-AF65-F5344CB8AC3E}">
        <p14:creationId xmlns:p14="http://schemas.microsoft.com/office/powerpoint/2010/main" val="964292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37338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65151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D285319E-663D-48C2-82F9-457AAC087BB4}" type="datetime1">
              <a:rPr lang="ru-RU" smtClean="0"/>
              <a:t>15.10.2016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20F163-CC57-48A7-A4C6-589C8F85FA1F}" type="slidenum">
              <a:rPr lang="ru-RU" smtClean="0"/>
              <a:pPr>
                <a:defRPr/>
              </a:pPr>
              <a:t>‹#›</a:t>
            </a:fld>
            <a:endParaRPr lang="ru-RU"/>
          </a:p>
        </p:txBody>
      </p:sp>
    </p:spTree>
    <p:extLst>
      <p:ext uri="{BB962C8B-B14F-4D97-AF65-F5344CB8AC3E}">
        <p14:creationId xmlns:p14="http://schemas.microsoft.com/office/powerpoint/2010/main" val="1001137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B31EE2-E858-4493-8B06-A8A717A0B4D0}" type="datetime1">
              <a:rPr lang="ru-RU" smtClean="0"/>
              <a:t>15.10.2016</a:t>
            </a:fld>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0EFC077A-4B9A-456D-890A-1B73732658D0}" type="slidenum">
              <a:rPr lang="en-MY"/>
              <a:pPr>
                <a:defRPr/>
              </a:pPr>
              <a:t>‹#›</a:t>
            </a:fld>
            <a:endParaRPr lang="en-MY"/>
          </a:p>
        </p:txBody>
      </p:sp>
    </p:spTree>
    <p:extLst>
      <p:ext uri="{BB962C8B-B14F-4D97-AF65-F5344CB8AC3E}">
        <p14:creationId xmlns:p14="http://schemas.microsoft.com/office/powerpoint/2010/main" val="927498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D6569C2-C7ED-432F-BC0F-6E97E53684B3}"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05895D78-77CF-442A-B826-ACF33F402A9F}" type="slidenum">
              <a:rPr lang="en-MY"/>
              <a:pPr>
                <a:defRPr/>
              </a:pPr>
              <a:t>‹#›</a:t>
            </a:fld>
            <a:endParaRPr lang="en-MY"/>
          </a:p>
        </p:txBody>
      </p:sp>
    </p:spTree>
    <p:extLst>
      <p:ext uri="{BB962C8B-B14F-4D97-AF65-F5344CB8AC3E}">
        <p14:creationId xmlns:p14="http://schemas.microsoft.com/office/powerpoint/2010/main" val="195120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C74C229C-AD2F-4E8D-AA48-2161E6F4B80A}"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6237927B-F9AE-487F-BF9F-98C579524BC8}" type="slidenum">
              <a:rPr lang="en-MY"/>
              <a:pPr>
                <a:defRPr/>
              </a:pPr>
              <a:t>‹#›</a:t>
            </a:fld>
            <a:endParaRPr lang="en-MY"/>
          </a:p>
        </p:txBody>
      </p:sp>
    </p:spTree>
    <p:extLst>
      <p:ext uri="{BB962C8B-B14F-4D97-AF65-F5344CB8AC3E}">
        <p14:creationId xmlns:p14="http://schemas.microsoft.com/office/powerpoint/2010/main" val="118584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A738E25F-DE68-49FC-BCCA-14874F680BB3}"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365AB20-F66D-4B4C-9C20-263CF439BDD1}" type="slidenum">
              <a:rPr lang="en-MY"/>
              <a:pPr>
                <a:defRPr/>
              </a:pPr>
              <a:t>‹#›</a:t>
            </a:fld>
            <a:endParaRPr lang="en-MY"/>
          </a:p>
        </p:txBody>
      </p:sp>
    </p:spTree>
    <p:extLst>
      <p:ext uri="{BB962C8B-B14F-4D97-AF65-F5344CB8AC3E}">
        <p14:creationId xmlns:p14="http://schemas.microsoft.com/office/powerpoint/2010/main" val="1676295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90600"/>
            <a:ext cx="2114550" cy="51355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457200" y="990600"/>
            <a:ext cx="6191250" cy="51355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6B6F57BD-549B-4180-ACBF-F9F2B90B8B60}"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F3B5B071-F474-4D23-9008-4C43D6AC5A73}" type="slidenum">
              <a:rPr lang="en-MY"/>
              <a:pPr>
                <a:defRPr/>
              </a:pPr>
              <a:t>‹#›</a:t>
            </a:fld>
            <a:endParaRPr lang="en-MY"/>
          </a:p>
        </p:txBody>
      </p:sp>
    </p:spTree>
    <p:extLst>
      <p:ext uri="{BB962C8B-B14F-4D97-AF65-F5344CB8AC3E}">
        <p14:creationId xmlns:p14="http://schemas.microsoft.com/office/powerpoint/2010/main" val="1156471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1E3469BD-4DCE-4C1A-8A29-F2C1CEF9AEC6}"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D017EE-57C6-460D-87D4-AAEA12D0EC09}" type="slidenum">
              <a:rPr lang="ru-RU" smtClean="0"/>
              <a:pPr>
                <a:defRPr/>
              </a:pPr>
              <a:t>‹#›</a:t>
            </a:fld>
            <a:endParaRPr lang="ru-RU"/>
          </a:p>
        </p:txBody>
      </p:sp>
    </p:spTree>
    <p:extLst>
      <p:ext uri="{BB962C8B-B14F-4D97-AF65-F5344CB8AC3E}">
        <p14:creationId xmlns:p14="http://schemas.microsoft.com/office/powerpoint/2010/main" val="138401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76C813F6-6A71-49DD-94F1-6A87E9E7E38D}"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364C666-E99B-43EB-BDAE-5AEA06AAD80D}" type="slidenum">
              <a:rPr lang="ru-RU" smtClean="0"/>
              <a:pPr>
                <a:defRPr/>
              </a:pPr>
              <a:t>‹#›</a:t>
            </a:fld>
            <a:endParaRPr lang="ru-RU"/>
          </a:p>
        </p:txBody>
      </p:sp>
    </p:spTree>
    <p:extLst>
      <p:ext uri="{BB962C8B-B14F-4D97-AF65-F5344CB8AC3E}">
        <p14:creationId xmlns:p14="http://schemas.microsoft.com/office/powerpoint/2010/main" val="1311869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221BA2D8-A96E-4E90-9885-B7B4A7271900}"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51A34EB-9F43-4D31-B80C-30357FDC4D42}" type="slidenum">
              <a:rPr lang="ru-RU" smtClean="0"/>
              <a:pPr>
                <a:defRPr/>
              </a:pPr>
              <a:t>‹#›</a:t>
            </a:fld>
            <a:endParaRPr lang="ru-RU"/>
          </a:p>
        </p:txBody>
      </p:sp>
    </p:spTree>
    <p:extLst>
      <p:ext uri="{BB962C8B-B14F-4D97-AF65-F5344CB8AC3E}">
        <p14:creationId xmlns:p14="http://schemas.microsoft.com/office/powerpoint/2010/main" val="3317899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37338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65151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9B374697-B5AD-462D-9A2D-F67BDA95EE12}" type="datetime1">
              <a:rPr lang="ru-RU" smtClean="0"/>
              <a:t>15.10.2016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20F163-CC57-48A7-A4C6-589C8F85FA1F}" type="slidenum">
              <a:rPr lang="ru-RU" smtClean="0"/>
              <a:pPr>
                <a:defRPr/>
              </a:pPr>
              <a:t>‹#›</a:t>
            </a:fld>
            <a:endParaRPr lang="ru-RU"/>
          </a:p>
        </p:txBody>
      </p:sp>
    </p:spTree>
    <p:extLst>
      <p:ext uri="{BB962C8B-B14F-4D97-AF65-F5344CB8AC3E}">
        <p14:creationId xmlns:p14="http://schemas.microsoft.com/office/powerpoint/2010/main" val="1001137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2FEFF770-DA9B-4077-B080-6B04A52FB816}" type="datetime1">
              <a:rPr lang="ru-RU" smtClean="0"/>
              <a:t>15.10.2016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98FE912-64BD-4D27-9787-6D4A1B2414BB}" type="slidenum">
              <a:rPr lang="ru-RU" smtClean="0"/>
              <a:pPr>
                <a:defRPr/>
              </a:pPr>
              <a:t>‹#›</a:t>
            </a:fld>
            <a:endParaRPr lang="ru-RU"/>
          </a:p>
        </p:txBody>
      </p:sp>
    </p:spTree>
    <p:extLst>
      <p:ext uri="{BB962C8B-B14F-4D97-AF65-F5344CB8AC3E}">
        <p14:creationId xmlns:p14="http://schemas.microsoft.com/office/powerpoint/2010/main" val="536860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45DE81DF-D092-468B-BE71-73FF89ABEED3}" type="datetime1">
              <a:rPr lang="ru-RU" smtClean="0"/>
              <a:t>15.10.2016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98FE912-64BD-4D27-9787-6D4A1B2414BB}" type="slidenum">
              <a:rPr lang="ru-RU" smtClean="0"/>
              <a:pPr>
                <a:defRPr/>
              </a:pPr>
              <a:t>‹#›</a:t>
            </a:fld>
            <a:endParaRPr lang="ru-RU"/>
          </a:p>
        </p:txBody>
      </p:sp>
    </p:spTree>
    <p:extLst>
      <p:ext uri="{BB962C8B-B14F-4D97-AF65-F5344CB8AC3E}">
        <p14:creationId xmlns:p14="http://schemas.microsoft.com/office/powerpoint/2010/main" val="536860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74F1D8B1-90AB-4D18-8CF6-6DCD6CF0E90F}" type="datetime1">
              <a:rPr lang="ru-RU" smtClean="0"/>
              <a:t>15.10.2016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9A5E06D-DDEC-421E-A596-2CAC96EAB8EB}" type="slidenum">
              <a:rPr lang="ru-RU" smtClean="0"/>
              <a:pPr>
                <a:defRPr/>
              </a:pPr>
              <a:t>‹#›</a:t>
            </a:fld>
            <a:endParaRPr lang="ru-RU"/>
          </a:p>
        </p:txBody>
      </p:sp>
    </p:spTree>
    <p:extLst>
      <p:ext uri="{BB962C8B-B14F-4D97-AF65-F5344CB8AC3E}">
        <p14:creationId xmlns:p14="http://schemas.microsoft.com/office/powerpoint/2010/main" val="190056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90B7512-56D6-4F2E-B2C1-A5E9E26AF6A6}" type="datetime1">
              <a:rPr lang="ru-RU" smtClean="0"/>
              <a:t>15.10.2016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A2EB3C5-8866-4E74-9A99-A09C588DE642}" type="slidenum">
              <a:rPr lang="ru-RU" smtClean="0"/>
              <a:pPr>
                <a:defRPr/>
              </a:pPr>
              <a:t>‹#›</a:t>
            </a:fld>
            <a:endParaRPr lang="ru-RU"/>
          </a:p>
        </p:txBody>
      </p:sp>
    </p:spTree>
    <p:extLst>
      <p:ext uri="{BB962C8B-B14F-4D97-AF65-F5344CB8AC3E}">
        <p14:creationId xmlns:p14="http://schemas.microsoft.com/office/powerpoint/2010/main" val="390669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4B3B4D5-F89C-434B-BD3D-39EE80604DC9}" type="datetime1">
              <a:rPr lang="ru-RU" smtClean="0"/>
              <a:t>15.10.2016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6056E46-FD67-4B00-BE07-9846CF542B5E}" type="slidenum">
              <a:rPr lang="ru-RU" smtClean="0"/>
              <a:pPr>
                <a:defRPr/>
              </a:pPr>
              <a:t>‹#›</a:t>
            </a:fld>
            <a:endParaRPr lang="ru-RU"/>
          </a:p>
        </p:txBody>
      </p:sp>
    </p:spTree>
    <p:extLst>
      <p:ext uri="{BB962C8B-B14F-4D97-AF65-F5344CB8AC3E}">
        <p14:creationId xmlns:p14="http://schemas.microsoft.com/office/powerpoint/2010/main" val="347961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1F94C70-E6A1-41D4-AE10-E8638ED1C340}" type="datetime1">
              <a:rPr lang="ru-RU" smtClean="0"/>
              <a:t>15.10.2016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15D087A-146C-4159-A099-C4CDCEA390E6}" type="slidenum">
              <a:rPr lang="ru-RU" smtClean="0"/>
              <a:pPr>
                <a:defRPr/>
              </a:pPr>
              <a:t>‹#›</a:t>
            </a:fld>
            <a:endParaRPr lang="ru-RU"/>
          </a:p>
        </p:txBody>
      </p:sp>
    </p:spTree>
    <p:extLst>
      <p:ext uri="{BB962C8B-B14F-4D97-AF65-F5344CB8AC3E}">
        <p14:creationId xmlns:p14="http://schemas.microsoft.com/office/powerpoint/2010/main" val="3758520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10FB5095-E272-405E-9D27-1686A162F857}"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F219C7-A531-4991-81B8-4674DC55847E}" type="slidenum">
              <a:rPr lang="ru-RU" smtClean="0"/>
              <a:pPr>
                <a:defRPr/>
              </a:pPr>
              <a:t>‹#›</a:t>
            </a:fld>
            <a:endParaRPr lang="ru-RU"/>
          </a:p>
        </p:txBody>
      </p:sp>
    </p:spTree>
    <p:extLst>
      <p:ext uri="{BB962C8B-B14F-4D97-AF65-F5344CB8AC3E}">
        <p14:creationId xmlns:p14="http://schemas.microsoft.com/office/powerpoint/2010/main" val="2129974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1450" y="2667000"/>
            <a:ext cx="1352550" cy="2209800"/>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3733800" y="2667000"/>
            <a:ext cx="3905250" cy="220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0ECFD92C-CAD3-44B5-BB87-4D40C1E65F9E}" type="datetime1">
              <a:rPr lang="ru-RU" smtClean="0"/>
              <a:t>15.10.2016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4EED24-5FF9-4894-BC12-D0BE091696A8}" type="slidenum">
              <a:rPr lang="ru-RU" smtClean="0"/>
              <a:pPr>
                <a:defRPr/>
              </a:pPr>
              <a:t>‹#›</a:t>
            </a:fld>
            <a:endParaRPr lang="ru-RU"/>
          </a:p>
        </p:txBody>
      </p:sp>
    </p:spTree>
    <p:extLst>
      <p:ext uri="{BB962C8B-B14F-4D97-AF65-F5344CB8AC3E}">
        <p14:creationId xmlns:p14="http://schemas.microsoft.com/office/powerpoint/2010/main" val="4204613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BAF3C854-8590-41CE-A24B-8DA1F9547341}"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B4274034-08A8-434B-B829-4D699D779DFF}" type="slidenum">
              <a:rPr lang="en-MY"/>
              <a:pPr>
                <a:defRPr/>
              </a:pPr>
              <a:t>‹#›</a:t>
            </a:fld>
            <a:endParaRPr lang="en-MY"/>
          </a:p>
        </p:txBody>
      </p:sp>
    </p:spTree>
    <p:extLst>
      <p:ext uri="{BB962C8B-B14F-4D97-AF65-F5344CB8AC3E}">
        <p14:creationId xmlns:p14="http://schemas.microsoft.com/office/powerpoint/2010/main" val="3084254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A4D9C6E7-89A8-4448-8866-F9D68206A2B9}"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A00860B2-C760-40F4-B0BB-3E466E8D3818}" type="slidenum">
              <a:rPr lang="en-MY"/>
              <a:pPr>
                <a:defRPr/>
              </a:pPr>
              <a:t>‹#›</a:t>
            </a:fld>
            <a:endParaRPr lang="en-MY"/>
          </a:p>
        </p:txBody>
      </p:sp>
    </p:spTree>
    <p:extLst>
      <p:ext uri="{BB962C8B-B14F-4D97-AF65-F5344CB8AC3E}">
        <p14:creationId xmlns:p14="http://schemas.microsoft.com/office/powerpoint/2010/main" val="3828994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496D332-B28F-4E78-958B-3F41C257312B}"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74EDCAE4-FBBE-4D66-915B-7D53C9DAD8EA}" type="slidenum">
              <a:rPr lang="en-MY"/>
              <a:pPr>
                <a:defRPr/>
              </a:pPr>
              <a:t>‹#›</a:t>
            </a:fld>
            <a:endParaRPr lang="en-MY"/>
          </a:p>
        </p:txBody>
      </p:sp>
    </p:spTree>
    <p:extLst>
      <p:ext uri="{BB962C8B-B14F-4D97-AF65-F5344CB8AC3E}">
        <p14:creationId xmlns:p14="http://schemas.microsoft.com/office/powerpoint/2010/main" val="980759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26670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57531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B571D7B1-C1C5-4B11-8C5E-97720925DF1E}"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8DFEAEBC-4E8E-4340-80BF-3D72154117E7}" type="slidenum">
              <a:rPr lang="en-MY"/>
              <a:pPr>
                <a:defRPr/>
              </a:pPr>
              <a:t>‹#›</a:t>
            </a:fld>
            <a:endParaRPr lang="en-MY"/>
          </a:p>
        </p:txBody>
      </p:sp>
    </p:spTree>
    <p:extLst>
      <p:ext uri="{BB962C8B-B14F-4D97-AF65-F5344CB8AC3E}">
        <p14:creationId xmlns:p14="http://schemas.microsoft.com/office/powerpoint/2010/main" val="1294014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A8C361A3-8E7E-4F30-8013-B4FF01A694EA}" type="datetime1">
              <a:rPr lang="ru-RU" smtClean="0"/>
              <a:t>15.10.2016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9A5E06D-DDEC-421E-A596-2CAC96EAB8EB}" type="slidenum">
              <a:rPr lang="ru-RU" smtClean="0"/>
              <a:pPr>
                <a:defRPr/>
              </a:pPr>
              <a:t>‹#›</a:t>
            </a:fld>
            <a:endParaRPr lang="ru-RU"/>
          </a:p>
        </p:txBody>
      </p:sp>
    </p:spTree>
    <p:extLst>
      <p:ext uri="{BB962C8B-B14F-4D97-AF65-F5344CB8AC3E}">
        <p14:creationId xmlns:p14="http://schemas.microsoft.com/office/powerpoint/2010/main" val="190056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26677692-B6DA-4917-B257-858938620D02}" type="datetime1">
              <a:rPr lang="ru-RU" smtClean="0"/>
              <a:t>15.10.2016</a:t>
            </a:fld>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B7D7BB33-E152-437F-B130-5A75E5A3E03C}" type="slidenum">
              <a:rPr lang="en-MY"/>
              <a:pPr>
                <a:defRPr/>
              </a:pPr>
              <a:t>‹#›</a:t>
            </a:fld>
            <a:endParaRPr lang="en-MY"/>
          </a:p>
        </p:txBody>
      </p:sp>
    </p:spTree>
    <p:extLst>
      <p:ext uri="{BB962C8B-B14F-4D97-AF65-F5344CB8AC3E}">
        <p14:creationId xmlns:p14="http://schemas.microsoft.com/office/powerpoint/2010/main" val="1960573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28003C36-B79D-4399-9715-B618E69FF5B7}" type="datetime1">
              <a:rPr lang="ru-RU" smtClean="0"/>
              <a:t>15.10.2016</a:t>
            </a:fld>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00EAEEC5-7B9B-468A-B767-9D4C39424E4B}" type="slidenum">
              <a:rPr lang="en-MY"/>
              <a:pPr>
                <a:defRPr/>
              </a:pPr>
              <a:t>‹#›</a:t>
            </a:fld>
            <a:endParaRPr lang="en-MY"/>
          </a:p>
        </p:txBody>
      </p:sp>
    </p:spTree>
    <p:extLst>
      <p:ext uri="{BB962C8B-B14F-4D97-AF65-F5344CB8AC3E}">
        <p14:creationId xmlns:p14="http://schemas.microsoft.com/office/powerpoint/2010/main" val="12280481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3F67F4-EBB8-4DAC-AB89-50AB5A4D8FE5}" type="datetime1">
              <a:rPr lang="ru-RU" smtClean="0"/>
              <a:t>15.10.2016</a:t>
            </a:fld>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EB958909-15E3-4953-8DE5-7CBCBB83ABE2}" type="slidenum">
              <a:rPr lang="en-MY"/>
              <a:pPr>
                <a:defRPr/>
              </a:pPr>
              <a:t>‹#›</a:t>
            </a:fld>
            <a:endParaRPr lang="en-MY"/>
          </a:p>
        </p:txBody>
      </p:sp>
    </p:spTree>
    <p:extLst>
      <p:ext uri="{BB962C8B-B14F-4D97-AF65-F5344CB8AC3E}">
        <p14:creationId xmlns:p14="http://schemas.microsoft.com/office/powerpoint/2010/main" val="4103102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8BF1DB1-A37F-450E-A176-0CBA6B9BA22D}"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9BA3462C-C9D6-431A-ACD8-3F3DFA950021}" type="slidenum">
              <a:rPr lang="en-MY"/>
              <a:pPr>
                <a:defRPr/>
              </a:pPr>
              <a:t>‹#›</a:t>
            </a:fld>
            <a:endParaRPr lang="en-MY"/>
          </a:p>
        </p:txBody>
      </p:sp>
    </p:spTree>
    <p:extLst>
      <p:ext uri="{BB962C8B-B14F-4D97-AF65-F5344CB8AC3E}">
        <p14:creationId xmlns:p14="http://schemas.microsoft.com/office/powerpoint/2010/main" val="12620334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9B81A1A-ED21-485F-9539-ED9E024AF53F}"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4E055627-F952-4132-9B2B-AC4875374416}" type="slidenum">
              <a:rPr lang="en-MY"/>
              <a:pPr>
                <a:defRPr/>
              </a:pPr>
              <a:t>‹#›</a:t>
            </a:fld>
            <a:endParaRPr lang="en-MY"/>
          </a:p>
        </p:txBody>
      </p:sp>
    </p:spTree>
    <p:extLst>
      <p:ext uri="{BB962C8B-B14F-4D97-AF65-F5344CB8AC3E}">
        <p14:creationId xmlns:p14="http://schemas.microsoft.com/office/powerpoint/2010/main" val="956017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49864585-4496-4CAA-A50E-409D4252556A}"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FD872CC3-9285-4E8C-898D-77FD55E46E8D}" type="slidenum">
              <a:rPr lang="en-MY"/>
              <a:pPr>
                <a:defRPr/>
              </a:pPr>
              <a:t>‹#›</a:t>
            </a:fld>
            <a:endParaRPr lang="en-MY"/>
          </a:p>
        </p:txBody>
      </p:sp>
    </p:spTree>
    <p:extLst>
      <p:ext uri="{BB962C8B-B14F-4D97-AF65-F5344CB8AC3E}">
        <p14:creationId xmlns:p14="http://schemas.microsoft.com/office/powerpoint/2010/main" val="2468858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1504950" cy="55165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2667000" y="609600"/>
            <a:ext cx="4362450" cy="5516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641C8DEA-C16C-4814-8D57-D81EE48B849C}"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D9959D51-478C-4162-929B-BA28949E968E}" type="slidenum">
              <a:rPr lang="en-MY"/>
              <a:pPr>
                <a:defRPr/>
              </a:pPr>
              <a:t>‹#›</a:t>
            </a:fld>
            <a:endParaRPr lang="en-MY"/>
          </a:p>
        </p:txBody>
      </p:sp>
    </p:spTree>
    <p:extLst>
      <p:ext uri="{BB962C8B-B14F-4D97-AF65-F5344CB8AC3E}">
        <p14:creationId xmlns:p14="http://schemas.microsoft.com/office/powerpoint/2010/main" val="3891476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57F3AB12-918F-42E4-94FA-8AADCC691157}"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C5B142F-9452-4824-8E67-B1EBCAC88FDB}" type="slidenum">
              <a:rPr lang="en-MY"/>
              <a:pPr>
                <a:defRPr/>
              </a:pPr>
              <a:t>‹#›</a:t>
            </a:fld>
            <a:endParaRPr lang="en-MY"/>
          </a:p>
        </p:txBody>
      </p:sp>
    </p:spTree>
    <p:extLst>
      <p:ext uri="{BB962C8B-B14F-4D97-AF65-F5344CB8AC3E}">
        <p14:creationId xmlns:p14="http://schemas.microsoft.com/office/powerpoint/2010/main" val="1674249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6BE13C5D-DC6F-4568-8757-FCA3AA4D45DB}"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8F750F9-F967-4AB0-8741-EA39E92FC5C9}" type="slidenum">
              <a:rPr lang="en-MY"/>
              <a:pPr>
                <a:defRPr/>
              </a:pPr>
              <a:t>‹#›</a:t>
            </a:fld>
            <a:endParaRPr lang="en-MY"/>
          </a:p>
        </p:txBody>
      </p:sp>
    </p:spTree>
    <p:extLst>
      <p:ext uri="{BB962C8B-B14F-4D97-AF65-F5344CB8AC3E}">
        <p14:creationId xmlns:p14="http://schemas.microsoft.com/office/powerpoint/2010/main" val="2023905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25483E9-DD6B-45C0-8BB1-3B1DA0FEA6E3}"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C2FF2567-C331-4C23-A5EF-2B4342405FE0}" type="slidenum">
              <a:rPr lang="en-MY"/>
              <a:pPr>
                <a:defRPr/>
              </a:pPr>
              <a:t>‹#›</a:t>
            </a:fld>
            <a:endParaRPr lang="en-MY"/>
          </a:p>
        </p:txBody>
      </p:sp>
    </p:spTree>
    <p:extLst>
      <p:ext uri="{BB962C8B-B14F-4D97-AF65-F5344CB8AC3E}">
        <p14:creationId xmlns:p14="http://schemas.microsoft.com/office/powerpoint/2010/main" val="4227766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591546-4113-4865-ABB8-3B144EACDD4F}" type="datetime1">
              <a:rPr lang="ru-RU" smtClean="0"/>
              <a:t>15.10.2016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A2EB3C5-8866-4E74-9A99-A09C588DE642}" type="slidenum">
              <a:rPr lang="ru-RU" smtClean="0"/>
              <a:pPr>
                <a:defRPr/>
              </a:pPr>
              <a:t>‹#›</a:t>
            </a:fld>
            <a:endParaRPr lang="ru-RU"/>
          </a:p>
        </p:txBody>
      </p:sp>
    </p:spTree>
    <p:extLst>
      <p:ext uri="{BB962C8B-B14F-4D97-AF65-F5344CB8AC3E}">
        <p14:creationId xmlns:p14="http://schemas.microsoft.com/office/powerpoint/2010/main" val="390669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C873B506-0F3C-42BC-B57C-744FDA071459}"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D7CDB62E-1698-4C62-882A-D5EA30FB2969}" type="slidenum">
              <a:rPr lang="en-MY"/>
              <a:pPr>
                <a:defRPr/>
              </a:pPr>
              <a:t>‹#›</a:t>
            </a:fld>
            <a:endParaRPr lang="en-MY"/>
          </a:p>
        </p:txBody>
      </p:sp>
    </p:spTree>
    <p:extLst>
      <p:ext uri="{BB962C8B-B14F-4D97-AF65-F5344CB8AC3E}">
        <p14:creationId xmlns:p14="http://schemas.microsoft.com/office/powerpoint/2010/main" val="1740206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43DCA7B8-9218-497E-A691-5D9F3362B6D8}" type="datetime1">
              <a:rPr lang="ru-RU" smtClean="0"/>
              <a:t>15.10.2016</a:t>
            </a:fld>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2BCA596E-7ED6-4C03-A057-662936550B77}" type="slidenum">
              <a:rPr lang="en-MY"/>
              <a:pPr>
                <a:defRPr/>
              </a:pPr>
              <a:t>‹#›</a:t>
            </a:fld>
            <a:endParaRPr lang="en-MY"/>
          </a:p>
        </p:txBody>
      </p:sp>
    </p:spTree>
    <p:extLst>
      <p:ext uri="{BB962C8B-B14F-4D97-AF65-F5344CB8AC3E}">
        <p14:creationId xmlns:p14="http://schemas.microsoft.com/office/powerpoint/2010/main" val="3136254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95B1D439-831B-455F-8D3B-C20854D345DC}" type="datetime1">
              <a:rPr lang="ru-RU" smtClean="0"/>
              <a:t>15.10.2016</a:t>
            </a:fld>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23510781-4BB1-41F5-AB90-13AA7F2D1D5B}" type="slidenum">
              <a:rPr lang="en-MY"/>
              <a:pPr>
                <a:defRPr/>
              </a:pPr>
              <a:t>‹#›</a:t>
            </a:fld>
            <a:endParaRPr lang="en-MY"/>
          </a:p>
        </p:txBody>
      </p:sp>
    </p:spTree>
    <p:extLst>
      <p:ext uri="{BB962C8B-B14F-4D97-AF65-F5344CB8AC3E}">
        <p14:creationId xmlns:p14="http://schemas.microsoft.com/office/powerpoint/2010/main" val="3648477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F312864-CAA5-4A03-ABB2-9D32C4FB8EF0}" type="datetime1">
              <a:rPr lang="ru-RU" smtClean="0"/>
              <a:t>15.10.2016</a:t>
            </a:fld>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E5AF96BE-4A27-442E-8965-044EF83367BB}" type="slidenum">
              <a:rPr lang="en-MY"/>
              <a:pPr>
                <a:defRPr/>
              </a:pPr>
              <a:t>‹#›</a:t>
            </a:fld>
            <a:endParaRPr lang="en-MY"/>
          </a:p>
        </p:txBody>
      </p:sp>
    </p:spTree>
    <p:extLst>
      <p:ext uri="{BB962C8B-B14F-4D97-AF65-F5344CB8AC3E}">
        <p14:creationId xmlns:p14="http://schemas.microsoft.com/office/powerpoint/2010/main" val="2716361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74F893F-7CD3-493E-9B96-9F23FE249C4B}"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15C2CCAC-FB30-4287-96F9-C66667BB7256}" type="slidenum">
              <a:rPr lang="en-MY"/>
              <a:pPr>
                <a:defRPr/>
              </a:pPr>
              <a:t>‹#›</a:t>
            </a:fld>
            <a:endParaRPr lang="en-MY"/>
          </a:p>
        </p:txBody>
      </p:sp>
    </p:spTree>
    <p:extLst>
      <p:ext uri="{BB962C8B-B14F-4D97-AF65-F5344CB8AC3E}">
        <p14:creationId xmlns:p14="http://schemas.microsoft.com/office/powerpoint/2010/main" val="1455953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0C8B024-983F-4D62-B402-0A3F021B8338}"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CD41036B-8AF4-4A7F-B720-70FB63A08C7C}" type="slidenum">
              <a:rPr lang="en-MY"/>
              <a:pPr>
                <a:defRPr/>
              </a:pPr>
              <a:t>‹#›</a:t>
            </a:fld>
            <a:endParaRPr lang="en-MY"/>
          </a:p>
        </p:txBody>
      </p:sp>
    </p:spTree>
    <p:extLst>
      <p:ext uri="{BB962C8B-B14F-4D97-AF65-F5344CB8AC3E}">
        <p14:creationId xmlns:p14="http://schemas.microsoft.com/office/powerpoint/2010/main" val="1405260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8B51BE30-7338-49FA-A16A-577B6FA51898}"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1CEF039-E9D7-4A68-BB17-384EF9BE23CB}" type="slidenum">
              <a:rPr lang="en-MY"/>
              <a:pPr>
                <a:defRPr/>
              </a:pPr>
              <a:t>‹#›</a:t>
            </a:fld>
            <a:endParaRPr lang="en-MY"/>
          </a:p>
        </p:txBody>
      </p:sp>
    </p:spTree>
    <p:extLst>
      <p:ext uri="{BB962C8B-B14F-4D97-AF65-F5344CB8AC3E}">
        <p14:creationId xmlns:p14="http://schemas.microsoft.com/office/powerpoint/2010/main" val="1908372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533400"/>
            <a:ext cx="1619250" cy="55927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2209800" y="533400"/>
            <a:ext cx="470535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3F5E5B62-79E2-41C4-AABD-8E21FA091F4B}"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82CCD39-D4A3-4367-A157-735D5CABEBD7}" type="slidenum">
              <a:rPr lang="en-MY"/>
              <a:pPr>
                <a:defRPr/>
              </a:pPr>
              <a:t>‹#›</a:t>
            </a:fld>
            <a:endParaRPr lang="en-MY"/>
          </a:p>
        </p:txBody>
      </p:sp>
    </p:spTree>
    <p:extLst>
      <p:ext uri="{BB962C8B-B14F-4D97-AF65-F5344CB8AC3E}">
        <p14:creationId xmlns:p14="http://schemas.microsoft.com/office/powerpoint/2010/main" val="891531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260BBF76-AB40-4E4C-B805-12500197A308}"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A6ACB752-2FFC-491A-8EF3-16DA616B748D}" type="slidenum">
              <a:rPr lang="en-MY"/>
              <a:pPr>
                <a:defRPr/>
              </a:pPr>
              <a:t>‹#›</a:t>
            </a:fld>
            <a:endParaRPr lang="en-MY"/>
          </a:p>
        </p:txBody>
      </p:sp>
    </p:spTree>
    <p:extLst>
      <p:ext uri="{BB962C8B-B14F-4D97-AF65-F5344CB8AC3E}">
        <p14:creationId xmlns:p14="http://schemas.microsoft.com/office/powerpoint/2010/main" val="3691564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C565C7E7-D60C-4876-A48F-ED4B14DCA048}"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300D57E3-20D5-4505-9B87-720A75C7D875}" type="slidenum">
              <a:rPr lang="en-MY"/>
              <a:pPr>
                <a:defRPr/>
              </a:pPr>
              <a:t>‹#›</a:t>
            </a:fld>
            <a:endParaRPr lang="en-MY"/>
          </a:p>
        </p:txBody>
      </p:sp>
    </p:spTree>
    <p:extLst>
      <p:ext uri="{BB962C8B-B14F-4D97-AF65-F5344CB8AC3E}">
        <p14:creationId xmlns:p14="http://schemas.microsoft.com/office/powerpoint/2010/main" val="4050267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C00CD7C8-6326-499E-AD29-A2B89A265333}" type="datetime1">
              <a:rPr lang="ru-RU" smtClean="0"/>
              <a:t>15.10.2016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6056E46-FD67-4B00-BE07-9846CF542B5E}" type="slidenum">
              <a:rPr lang="ru-RU" smtClean="0"/>
              <a:pPr>
                <a:defRPr/>
              </a:pPr>
              <a:t>‹#›</a:t>
            </a:fld>
            <a:endParaRPr lang="ru-RU"/>
          </a:p>
        </p:txBody>
      </p:sp>
    </p:spTree>
    <p:extLst>
      <p:ext uri="{BB962C8B-B14F-4D97-AF65-F5344CB8AC3E}">
        <p14:creationId xmlns:p14="http://schemas.microsoft.com/office/powerpoint/2010/main" val="347961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AD5BAF0-8EDD-4782-9026-FDC7EA794B4A}"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46D52CD7-11CD-4442-81FA-6249514C67CA}" type="slidenum">
              <a:rPr lang="en-MY"/>
              <a:pPr>
                <a:defRPr/>
              </a:pPr>
              <a:t>‹#›</a:t>
            </a:fld>
            <a:endParaRPr lang="en-MY"/>
          </a:p>
        </p:txBody>
      </p:sp>
    </p:spTree>
    <p:extLst>
      <p:ext uri="{BB962C8B-B14F-4D97-AF65-F5344CB8AC3E}">
        <p14:creationId xmlns:p14="http://schemas.microsoft.com/office/powerpoint/2010/main" val="3418410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F4563AB2-AEE1-4A3B-B5AB-16B831F88BCF}"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16453F52-C449-4B2E-B33C-47D80C680509}" type="slidenum">
              <a:rPr lang="en-MY"/>
              <a:pPr>
                <a:defRPr/>
              </a:pPr>
              <a:t>‹#›</a:t>
            </a:fld>
            <a:endParaRPr lang="en-MY"/>
          </a:p>
        </p:txBody>
      </p:sp>
    </p:spTree>
    <p:extLst>
      <p:ext uri="{BB962C8B-B14F-4D97-AF65-F5344CB8AC3E}">
        <p14:creationId xmlns:p14="http://schemas.microsoft.com/office/powerpoint/2010/main" val="589789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1A3A493D-98A1-480E-90A2-80231B3DD342}" type="datetime1">
              <a:rPr lang="ru-RU" smtClean="0"/>
              <a:t>15.10.2016</a:t>
            </a:fld>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C588D0FA-182A-4161-BA9A-F1401C101857}" type="slidenum">
              <a:rPr lang="en-MY"/>
              <a:pPr>
                <a:defRPr/>
              </a:pPr>
              <a:t>‹#›</a:t>
            </a:fld>
            <a:endParaRPr lang="en-MY"/>
          </a:p>
        </p:txBody>
      </p:sp>
    </p:spTree>
    <p:extLst>
      <p:ext uri="{BB962C8B-B14F-4D97-AF65-F5344CB8AC3E}">
        <p14:creationId xmlns:p14="http://schemas.microsoft.com/office/powerpoint/2010/main" val="1097308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A19DACDA-120A-4623-855E-C43A421B724B}" type="datetime1">
              <a:rPr lang="ru-RU" smtClean="0"/>
              <a:t>15.10.2016</a:t>
            </a:fld>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CBFAE71D-0A5B-43AE-86DB-98FB548BE126}" type="slidenum">
              <a:rPr lang="en-MY"/>
              <a:pPr>
                <a:defRPr/>
              </a:pPr>
              <a:t>‹#›</a:t>
            </a:fld>
            <a:endParaRPr lang="en-MY"/>
          </a:p>
        </p:txBody>
      </p:sp>
    </p:spTree>
    <p:extLst>
      <p:ext uri="{BB962C8B-B14F-4D97-AF65-F5344CB8AC3E}">
        <p14:creationId xmlns:p14="http://schemas.microsoft.com/office/powerpoint/2010/main" val="964292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A15256-D572-4C94-8968-DF4D27780FBC}" type="datetime1">
              <a:rPr lang="ru-RU" smtClean="0"/>
              <a:t>15.10.2016</a:t>
            </a:fld>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0EFC077A-4B9A-456D-890A-1B73732658D0}" type="slidenum">
              <a:rPr lang="en-MY"/>
              <a:pPr>
                <a:defRPr/>
              </a:pPr>
              <a:t>‹#›</a:t>
            </a:fld>
            <a:endParaRPr lang="en-MY"/>
          </a:p>
        </p:txBody>
      </p:sp>
    </p:spTree>
    <p:extLst>
      <p:ext uri="{BB962C8B-B14F-4D97-AF65-F5344CB8AC3E}">
        <p14:creationId xmlns:p14="http://schemas.microsoft.com/office/powerpoint/2010/main" val="927498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2B293F8-21AF-4A54-B7CD-111A32434561}"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05895D78-77CF-442A-B826-ACF33F402A9F}" type="slidenum">
              <a:rPr lang="en-MY"/>
              <a:pPr>
                <a:defRPr/>
              </a:pPr>
              <a:t>‹#›</a:t>
            </a:fld>
            <a:endParaRPr lang="en-MY"/>
          </a:p>
        </p:txBody>
      </p:sp>
    </p:spTree>
    <p:extLst>
      <p:ext uri="{BB962C8B-B14F-4D97-AF65-F5344CB8AC3E}">
        <p14:creationId xmlns:p14="http://schemas.microsoft.com/office/powerpoint/2010/main" val="195120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CD048FF-A917-4676-A8C4-4D865E052368}" type="datetime1">
              <a:rPr lang="ru-RU" smtClean="0"/>
              <a:t>15.10.2016</a:t>
            </a:fld>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6237927B-F9AE-487F-BF9F-98C579524BC8}" type="slidenum">
              <a:rPr lang="en-MY"/>
              <a:pPr>
                <a:defRPr/>
              </a:pPr>
              <a:t>‹#›</a:t>
            </a:fld>
            <a:endParaRPr lang="en-MY"/>
          </a:p>
        </p:txBody>
      </p:sp>
    </p:spTree>
    <p:extLst>
      <p:ext uri="{BB962C8B-B14F-4D97-AF65-F5344CB8AC3E}">
        <p14:creationId xmlns:p14="http://schemas.microsoft.com/office/powerpoint/2010/main" val="118584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83AA7A9E-9463-4AEF-A67F-11DD7E3CEE3F}"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365AB20-F66D-4B4C-9C20-263CF439BDD1}" type="slidenum">
              <a:rPr lang="en-MY"/>
              <a:pPr>
                <a:defRPr/>
              </a:pPr>
              <a:t>‹#›</a:t>
            </a:fld>
            <a:endParaRPr lang="en-MY"/>
          </a:p>
        </p:txBody>
      </p:sp>
    </p:spTree>
    <p:extLst>
      <p:ext uri="{BB962C8B-B14F-4D97-AF65-F5344CB8AC3E}">
        <p14:creationId xmlns:p14="http://schemas.microsoft.com/office/powerpoint/2010/main" val="1676295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90600"/>
            <a:ext cx="2114550" cy="51355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457200" y="990600"/>
            <a:ext cx="6191250" cy="51355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C000DDC3-6EAB-4E4C-BCEC-4BE2464AC02B}" type="datetime1">
              <a:rPr lang="ru-RU" smtClean="0"/>
              <a:t>15.10.2016</a:t>
            </a:fld>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F3B5B071-F474-4D23-9008-4C43D6AC5A73}" type="slidenum">
              <a:rPr lang="en-MY"/>
              <a:pPr>
                <a:defRPr/>
              </a:pPr>
              <a:t>‹#›</a:t>
            </a:fld>
            <a:endParaRPr lang="en-MY"/>
          </a:p>
        </p:txBody>
      </p:sp>
    </p:spTree>
    <p:extLst>
      <p:ext uri="{BB962C8B-B14F-4D97-AF65-F5344CB8AC3E}">
        <p14:creationId xmlns:p14="http://schemas.microsoft.com/office/powerpoint/2010/main" val="1156471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DCBE46B-51D3-4907-92EE-8A3597EBE813}" type="datetime1">
              <a:rPr lang="ru-RU" smtClean="0"/>
              <a:t>15.10.2016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15D087A-146C-4159-A099-C4CDCEA390E6}" type="slidenum">
              <a:rPr lang="ru-RU" smtClean="0"/>
              <a:pPr>
                <a:defRPr/>
              </a:pPr>
              <a:t>‹#›</a:t>
            </a:fld>
            <a:endParaRPr lang="ru-RU"/>
          </a:p>
        </p:txBody>
      </p:sp>
    </p:spTree>
    <p:extLst>
      <p:ext uri="{BB962C8B-B14F-4D97-AF65-F5344CB8AC3E}">
        <p14:creationId xmlns:p14="http://schemas.microsoft.com/office/powerpoint/2010/main" val="3758520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2667000"/>
            <a:ext cx="5181600" cy="1600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ONLINE TEMPLATE</a:t>
            </a:r>
          </a:p>
        </p:txBody>
      </p:sp>
      <p:sp>
        <p:nvSpPr>
          <p:cNvPr id="1027" name="Rectangle 3"/>
          <p:cNvSpPr>
            <a:spLocks noGrp="1" noChangeArrowheads="1"/>
          </p:cNvSpPr>
          <p:nvPr>
            <p:ph type="body" idx="1"/>
          </p:nvPr>
        </p:nvSpPr>
        <p:spPr bwMode="auto">
          <a:xfrm>
            <a:off x="3733800" y="4419600"/>
            <a:ext cx="5410200" cy="457200"/>
          </a:xfrm>
          <a:prstGeom prst="rect">
            <a:avLst/>
          </a:prstGeom>
          <a:noFill/>
          <a:ln>
            <a:noFill/>
          </a:ln>
          <a:effectLst>
            <a:outerShdw dist="3592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PLACE YOUR 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F6473C6C-F63F-4339-A0BB-F8A1A0C0047B}" type="datetime1">
              <a:rPr lang="ru-RU" smtClean="0"/>
              <a:t>15.10.2016</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1CB96081-E751-4BDD-BD66-1A30E3F4270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1" fontAlgn="base" hangingPunct="1">
        <a:spcBef>
          <a:spcPct val="0"/>
        </a:spcBef>
        <a:spcAft>
          <a:spcPct val="0"/>
        </a:spcAft>
        <a:defRPr sz="4000">
          <a:solidFill>
            <a:srgbClr val="FFCC00"/>
          </a:solidFill>
          <a:latin typeface="+mj-lt"/>
          <a:ea typeface="+mj-ea"/>
          <a:cs typeface="+mj-cs"/>
        </a:defRPr>
      </a:lvl1pPr>
      <a:lvl2pPr algn="ctr" rtl="0" eaLnBrk="1" fontAlgn="base" hangingPunct="1">
        <a:spcBef>
          <a:spcPct val="0"/>
        </a:spcBef>
        <a:spcAft>
          <a:spcPct val="0"/>
        </a:spcAft>
        <a:defRPr sz="4000">
          <a:solidFill>
            <a:srgbClr val="FFCC00"/>
          </a:solidFill>
          <a:latin typeface="FederationBold" pitchFamily="2" charset="0"/>
        </a:defRPr>
      </a:lvl2pPr>
      <a:lvl3pPr algn="ctr" rtl="0" eaLnBrk="1" fontAlgn="base" hangingPunct="1">
        <a:spcBef>
          <a:spcPct val="0"/>
        </a:spcBef>
        <a:spcAft>
          <a:spcPct val="0"/>
        </a:spcAft>
        <a:defRPr sz="4000">
          <a:solidFill>
            <a:srgbClr val="FFCC00"/>
          </a:solidFill>
          <a:latin typeface="FederationBold" pitchFamily="2" charset="0"/>
        </a:defRPr>
      </a:lvl3pPr>
      <a:lvl4pPr algn="ctr" rtl="0" eaLnBrk="1" fontAlgn="base" hangingPunct="1">
        <a:spcBef>
          <a:spcPct val="0"/>
        </a:spcBef>
        <a:spcAft>
          <a:spcPct val="0"/>
        </a:spcAft>
        <a:defRPr sz="4000">
          <a:solidFill>
            <a:srgbClr val="FFCC00"/>
          </a:solidFill>
          <a:latin typeface="FederationBold" pitchFamily="2" charset="0"/>
        </a:defRPr>
      </a:lvl4pPr>
      <a:lvl5pPr algn="ctr" rtl="0" eaLnBrk="1" fontAlgn="base" hangingPunct="1">
        <a:spcBef>
          <a:spcPct val="0"/>
        </a:spcBef>
        <a:spcAft>
          <a:spcPct val="0"/>
        </a:spcAft>
        <a:defRPr sz="4000">
          <a:solidFill>
            <a:srgbClr val="FFCC00"/>
          </a:solidFill>
          <a:latin typeface="FederationBold" pitchFamily="2" charset="0"/>
        </a:defRPr>
      </a:lvl5pPr>
      <a:lvl6pPr marL="457200" algn="ctr" rtl="0" eaLnBrk="1" fontAlgn="base" hangingPunct="1">
        <a:spcBef>
          <a:spcPct val="0"/>
        </a:spcBef>
        <a:spcAft>
          <a:spcPct val="0"/>
        </a:spcAft>
        <a:defRPr sz="4000">
          <a:solidFill>
            <a:srgbClr val="FFCC00"/>
          </a:solidFill>
          <a:latin typeface="FederationBold" pitchFamily="2" charset="0"/>
        </a:defRPr>
      </a:lvl6pPr>
      <a:lvl7pPr marL="914400" algn="ctr" rtl="0" eaLnBrk="1" fontAlgn="base" hangingPunct="1">
        <a:spcBef>
          <a:spcPct val="0"/>
        </a:spcBef>
        <a:spcAft>
          <a:spcPct val="0"/>
        </a:spcAft>
        <a:defRPr sz="4000">
          <a:solidFill>
            <a:srgbClr val="FFCC00"/>
          </a:solidFill>
          <a:latin typeface="FederationBold" pitchFamily="2" charset="0"/>
        </a:defRPr>
      </a:lvl7pPr>
      <a:lvl8pPr marL="1371600" algn="ctr" rtl="0" eaLnBrk="1" fontAlgn="base" hangingPunct="1">
        <a:spcBef>
          <a:spcPct val="0"/>
        </a:spcBef>
        <a:spcAft>
          <a:spcPct val="0"/>
        </a:spcAft>
        <a:defRPr sz="4000">
          <a:solidFill>
            <a:srgbClr val="FFCC00"/>
          </a:solidFill>
          <a:latin typeface="FederationBold" pitchFamily="2" charset="0"/>
        </a:defRPr>
      </a:lvl8pPr>
      <a:lvl9pPr marL="1828800" algn="ctr" rtl="0" eaLnBrk="1" fontAlgn="base" hangingPunct="1">
        <a:spcBef>
          <a:spcPct val="0"/>
        </a:spcBef>
        <a:spcAft>
          <a:spcPct val="0"/>
        </a:spcAft>
        <a:defRPr sz="40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0" y="609600"/>
            <a:ext cx="6019800" cy="808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2667000" y="1676400"/>
            <a:ext cx="6019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6E9FCDB6-702C-4899-BB1E-89DC85A022DA}" type="datetime1">
              <a:rPr lang="ru-RU" smtClean="0"/>
              <a:t>15.10.2016</a:t>
            </a:fld>
            <a:endParaRPr lang="en-MY"/>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1582642-796A-4F9D-819A-815BA4A8918E}"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rtl="0" eaLnBrk="1" fontAlgn="base" hangingPunct="1">
        <a:spcBef>
          <a:spcPct val="0"/>
        </a:spcBef>
        <a:spcAft>
          <a:spcPct val="0"/>
        </a:spcAft>
        <a:defRPr sz="2500">
          <a:solidFill>
            <a:schemeClr val="bg1"/>
          </a:solidFill>
          <a:latin typeface="+mj-lt"/>
          <a:ea typeface="+mj-ea"/>
          <a:cs typeface="+mj-cs"/>
        </a:defRPr>
      </a:lvl1pPr>
      <a:lvl2pPr algn="l" rtl="0" eaLnBrk="1" fontAlgn="base" hangingPunct="1">
        <a:spcBef>
          <a:spcPct val="0"/>
        </a:spcBef>
        <a:spcAft>
          <a:spcPct val="0"/>
        </a:spcAft>
        <a:defRPr sz="2500">
          <a:solidFill>
            <a:schemeClr val="bg1"/>
          </a:solidFill>
          <a:latin typeface="FederationBold" pitchFamily="2" charset="0"/>
        </a:defRPr>
      </a:lvl2pPr>
      <a:lvl3pPr algn="l" rtl="0" eaLnBrk="1" fontAlgn="base" hangingPunct="1">
        <a:spcBef>
          <a:spcPct val="0"/>
        </a:spcBef>
        <a:spcAft>
          <a:spcPct val="0"/>
        </a:spcAft>
        <a:defRPr sz="2500">
          <a:solidFill>
            <a:schemeClr val="bg1"/>
          </a:solidFill>
          <a:latin typeface="FederationBold" pitchFamily="2" charset="0"/>
        </a:defRPr>
      </a:lvl3pPr>
      <a:lvl4pPr algn="l" rtl="0" eaLnBrk="1" fontAlgn="base" hangingPunct="1">
        <a:spcBef>
          <a:spcPct val="0"/>
        </a:spcBef>
        <a:spcAft>
          <a:spcPct val="0"/>
        </a:spcAft>
        <a:defRPr sz="2500">
          <a:solidFill>
            <a:schemeClr val="bg1"/>
          </a:solidFill>
          <a:latin typeface="FederationBold" pitchFamily="2" charset="0"/>
        </a:defRPr>
      </a:lvl4pPr>
      <a:lvl5pPr algn="l" rtl="0" eaLnBrk="1" fontAlgn="base" hangingPunct="1">
        <a:spcBef>
          <a:spcPct val="0"/>
        </a:spcBef>
        <a:spcAft>
          <a:spcPct val="0"/>
        </a:spcAft>
        <a:defRPr sz="2500">
          <a:solidFill>
            <a:schemeClr val="bg1"/>
          </a:solidFill>
          <a:latin typeface="FederationBold" pitchFamily="2" charset="0"/>
        </a:defRPr>
      </a:lvl5pPr>
      <a:lvl6pPr marL="457200" algn="l" rtl="0" eaLnBrk="1" fontAlgn="base" hangingPunct="1">
        <a:spcBef>
          <a:spcPct val="0"/>
        </a:spcBef>
        <a:spcAft>
          <a:spcPct val="0"/>
        </a:spcAft>
        <a:defRPr sz="2500">
          <a:solidFill>
            <a:schemeClr val="bg1"/>
          </a:solidFill>
          <a:latin typeface="FederationBold" pitchFamily="2" charset="0"/>
        </a:defRPr>
      </a:lvl6pPr>
      <a:lvl7pPr marL="914400" algn="l" rtl="0" eaLnBrk="1" fontAlgn="base" hangingPunct="1">
        <a:spcBef>
          <a:spcPct val="0"/>
        </a:spcBef>
        <a:spcAft>
          <a:spcPct val="0"/>
        </a:spcAft>
        <a:defRPr sz="2500">
          <a:solidFill>
            <a:schemeClr val="bg1"/>
          </a:solidFill>
          <a:latin typeface="FederationBold" pitchFamily="2" charset="0"/>
        </a:defRPr>
      </a:lvl7pPr>
      <a:lvl8pPr marL="1371600" algn="l" rtl="0" eaLnBrk="1" fontAlgn="base" hangingPunct="1">
        <a:spcBef>
          <a:spcPct val="0"/>
        </a:spcBef>
        <a:spcAft>
          <a:spcPct val="0"/>
        </a:spcAft>
        <a:defRPr sz="2500">
          <a:solidFill>
            <a:schemeClr val="bg1"/>
          </a:solidFill>
          <a:latin typeface="FederationBold" pitchFamily="2" charset="0"/>
        </a:defRPr>
      </a:lvl8pPr>
      <a:lvl9pPr marL="1828800" algn="l" rtl="0" eaLnBrk="1" fontAlgn="base" hangingPunct="1">
        <a:spcBef>
          <a:spcPct val="0"/>
        </a:spcBef>
        <a:spcAft>
          <a:spcPct val="0"/>
        </a:spcAft>
        <a:defRPr sz="2500">
          <a:solidFill>
            <a:schemeClr val="bg1"/>
          </a:solidFill>
          <a:latin typeface="FederationBold" pitchFamily="2" charset="0"/>
        </a:defRPr>
      </a:lvl9pPr>
    </p:titleStyle>
    <p:bodyStyle>
      <a:lvl1pPr marL="342900" indent="-342900" algn="l" rtl="0" eaLnBrk="1" fontAlgn="base" hangingPunct="1">
        <a:spcBef>
          <a:spcPct val="20000"/>
        </a:spcBef>
        <a:spcAft>
          <a:spcPct val="0"/>
        </a:spcAft>
        <a:buChar char="•"/>
        <a:defRPr sz="17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09800" y="533400"/>
            <a:ext cx="6477000" cy="884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2209800" y="1600200"/>
            <a:ext cx="6477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82241D99-CA1F-429B-AD55-51AE46C955CE}" type="datetime1">
              <a:rPr lang="ru-RU" smtClean="0"/>
              <a:t>15.10.2016</a:t>
            </a:fld>
            <a:endParaRPr lang="en-MY"/>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F2A29DB-24B7-4969-A386-568C584BA2D6}"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1" fontAlgn="base" hangingPunct="1">
        <a:spcBef>
          <a:spcPct val="0"/>
        </a:spcBef>
        <a:spcAft>
          <a:spcPct val="0"/>
        </a:spcAft>
        <a:defRPr sz="2500">
          <a:solidFill>
            <a:srgbClr val="FFCC00"/>
          </a:solidFill>
          <a:latin typeface="+mj-lt"/>
          <a:ea typeface="+mj-ea"/>
          <a:cs typeface="+mj-cs"/>
        </a:defRPr>
      </a:lvl1pPr>
      <a:lvl2pPr algn="ctr" rtl="0" eaLnBrk="1" fontAlgn="base" hangingPunct="1">
        <a:spcBef>
          <a:spcPct val="0"/>
        </a:spcBef>
        <a:spcAft>
          <a:spcPct val="0"/>
        </a:spcAft>
        <a:defRPr sz="2500">
          <a:solidFill>
            <a:srgbClr val="FFCC00"/>
          </a:solidFill>
          <a:latin typeface="FederationBold" pitchFamily="2" charset="0"/>
        </a:defRPr>
      </a:lvl2pPr>
      <a:lvl3pPr algn="ctr" rtl="0" eaLnBrk="1" fontAlgn="base" hangingPunct="1">
        <a:spcBef>
          <a:spcPct val="0"/>
        </a:spcBef>
        <a:spcAft>
          <a:spcPct val="0"/>
        </a:spcAft>
        <a:defRPr sz="2500">
          <a:solidFill>
            <a:srgbClr val="FFCC00"/>
          </a:solidFill>
          <a:latin typeface="FederationBold" pitchFamily="2" charset="0"/>
        </a:defRPr>
      </a:lvl3pPr>
      <a:lvl4pPr algn="ctr" rtl="0" eaLnBrk="1" fontAlgn="base" hangingPunct="1">
        <a:spcBef>
          <a:spcPct val="0"/>
        </a:spcBef>
        <a:spcAft>
          <a:spcPct val="0"/>
        </a:spcAft>
        <a:defRPr sz="2500">
          <a:solidFill>
            <a:srgbClr val="FFCC00"/>
          </a:solidFill>
          <a:latin typeface="FederationBold" pitchFamily="2" charset="0"/>
        </a:defRPr>
      </a:lvl4pPr>
      <a:lvl5pPr algn="ctr" rtl="0" eaLnBrk="1" fontAlgn="base" hangingPunct="1">
        <a:spcBef>
          <a:spcPct val="0"/>
        </a:spcBef>
        <a:spcAft>
          <a:spcPct val="0"/>
        </a:spcAft>
        <a:defRPr sz="2500">
          <a:solidFill>
            <a:srgbClr val="FFCC00"/>
          </a:solidFill>
          <a:latin typeface="FederationBold" pitchFamily="2" charset="0"/>
        </a:defRPr>
      </a:lvl5pPr>
      <a:lvl6pPr marL="457200" algn="ctr" rtl="0" eaLnBrk="1" fontAlgn="base" hangingPunct="1">
        <a:spcBef>
          <a:spcPct val="0"/>
        </a:spcBef>
        <a:spcAft>
          <a:spcPct val="0"/>
        </a:spcAft>
        <a:defRPr sz="2500">
          <a:solidFill>
            <a:srgbClr val="FFCC00"/>
          </a:solidFill>
          <a:latin typeface="FederationBold" pitchFamily="2" charset="0"/>
        </a:defRPr>
      </a:lvl6pPr>
      <a:lvl7pPr marL="914400" algn="ctr" rtl="0" eaLnBrk="1" fontAlgn="base" hangingPunct="1">
        <a:spcBef>
          <a:spcPct val="0"/>
        </a:spcBef>
        <a:spcAft>
          <a:spcPct val="0"/>
        </a:spcAft>
        <a:defRPr sz="2500">
          <a:solidFill>
            <a:srgbClr val="FFCC00"/>
          </a:solidFill>
          <a:latin typeface="FederationBold" pitchFamily="2" charset="0"/>
        </a:defRPr>
      </a:lvl7pPr>
      <a:lvl8pPr marL="1371600" algn="ctr" rtl="0" eaLnBrk="1" fontAlgn="base" hangingPunct="1">
        <a:spcBef>
          <a:spcPct val="0"/>
        </a:spcBef>
        <a:spcAft>
          <a:spcPct val="0"/>
        </a:spcAft>
        <a:defRPr sz="2500">
          <a:solidFill>
            <a:srgbClr val="FFCC00"/>
          </a:solidFill>
          <a:latin typeface="FederationBold" pitchFamily="2" charset="0"/>
        </a:defRPr>
      </a:lvl8pPr>
      <a:lvl9pPr marL="1828800" algn="ctr" rtl="0" eaLnBrk="1" fontAlgn="base" hangingPunct="1">
        <a:spcBef>
          <a:spcPct val="0"/>
        </a:spcBef>
        <a:spcAft>
          <a:spcPct val="0"/>
        </a:spcAft>
        <a:defRPr sz="25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57600" y="990600"/>
            <a:ext cx="5257800" cy="1981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TRANSITIONAL PAGE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BBB50B99-7F0D-441C-8B70-5AE4B846838C}" type="datetime1">
              <a:rPr lang="ru-RU" smtClean="0"/>
              <a:t>15.10.2016</a:t>
            </a:fld>
            <a:endParaRPr lang="en-MY"/>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78BBBD6-02C6-484C-9A9A-C7F260BD632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1" fontAlgn="base" hangingPunct="1">
        <a:spcBef>
          <a:spcPct val="0"/>
        </a:spcBef>
        <a:spcAft>
          <a:spcPct val="0"/>
        </a:spcAft>
        <a:defRPr sz="3700">
          <a:solidFill>
            <a:srgbClr val="FFCC00"/>
          </a:solidFill>
          <a:latin typeface="+mj-lt"/>
          <a:ea typeface="+mj-ea"/>
          <a:cs typeface="+mj-cs"/>
        </a:defRPr>
      </a:lvl1pPr>
      <a:lvl2pPr algn="ctr" rtl="0" eaLnBrk="1" fontAlgn="base" hangingPunct="1">
        <a:spcBef>
          <a:spcPct val="0"/>
        </a:spcBef>
        <a:spcAft>
          <a:spcPct val="0"/>
        </a:spcAft>
        <a:defRPr sz="3700">
          <a:solidFill>
            <a:srgbClr val="FFCC00"/>
          </a:solidFill>
          <a:latin typeface="FederationBold" pitchFamily="2" charset="0"/>
        </a:defRPr>
      </a:lvl2pPr>
      <a:lvl3pPr algn="ctr" rtl="0" eaLnBrk="1" fontAlgn="base" hangingPunct="1">
        <a:spcBef>
          <a:spcPct val="0"/>
        </a:spcBef>
        <a:spcAft>
          <a:spcPct val="0"/>
        </a:spcAft>
        <a:defRPr sz="3700">
          <a:solidFill>
            <a:srgbClr val="FFCC00"/>
          </a:solidFill>
          <a:latin typeface="FederationBold" pitchFamily="2" charset="0"/>
        </a:defRPr>
      </a:lvl3pPr>
      <a:lvl4pPr algn="ctr" rtl="0" eaLnBrk="1" fontAlgn="base" hangingPunct="1">
        <a:spcBef>
          <a:spcPct val="0"/>
        </a:spcBef>
        <a:spcAft>
          <a:spcPct val="0"/>
        </a:spcAft>
        <a:defRPr sz="3700">
          <a:solidFill>
            <a:srgbClr val="FFCC00"/>
          </a:solidFill>
          <a:latin typeface="FederationBold" pitchFamily="2" charset="0"/>
        </a:defRPr>
      </a:lvl4pPr>
      <a:lvl5pPr algn="ctr" rtl="0" eaLnBrk="1" fontAlgn="base" hangingPunct="1">
        <a:spcBef>
          <a:spcPct val="0"/>
        </a:spcBef>
        <a:spcAft>
          <a:spcPct val="0"/>
        </a:spcAft>
        <a:defRPr sz="3700">
          <a:solidFill>
            <a:srgbClr val="FFCC00"/>
          </a:solidFill>
          <a:latin typeface="FederationBold" pitchFamily="2" charset="0"/>
        </a:defRPr>
      </a:lvl5pPr>
      <a:lvl6pPr marL="457200" algn="ctr" rtl="0" eaLnBrk="1" fontAlgn="base" hangingPunct="1">
        <a:spcBef>
          <a:spcPct val="0"/>
        </a:spcBef>
        <a:spcAft>
          <a:spcPct val="0"/>
        </a:spcAft>
        <a:defRPr sz="3700">
          <a:solidFill>
            <a:srgbClr val="FFCC00"/>
          </a:solidFill>
          <a:latin typeface="FederationBold" pitchFamily="2" charset="0"/>
        </a:defRPr>
      </a:lvl6pPr>
      <a:lvl7pPr marL="914400" algn="ctr" rtl="0" eaLnBrk="1" fontAlgn="base" hangingPunct="1">
        <a:spcBef>
          <a:spcPct val="0"/>
        </a:spcBef>
        <a:spcAft>
          <a:spcPct val="0"/>
        </a:spcAft>
        <a:defRPr sz="3700">
          <a:solidFill>
            <a:srgbClr val="FFCC00"/>
          </a:solidFill>
          <a:latin typeface="FederationBold" pitchFamily="2" charset="0"/>
        </a:defRPr>
      </a:lvl7pPr>
      <a:lvl8pPr marL="1371600" algn="ctr" rtl="0" eaLnBrk="1" fontAlgn="base" hangingPunct="1">
        <a:spcBef>
          <a:spcPct val="0"/>
        </a:spcBef>
        <a:spcAft>
          <a:spcPct val="0"/>
        </a:spcAft>
        <a:defRPr sz="3700">
          <a:solidFill>
            <a:srgbClr val="FFCC00"/>
          </a:solidFill>
          <a:latin typeface="FederationBold" pitchFamily="2" charset="0"/>
        </a:defRPr>
      </a:lvl8pPr>
      <a:lvl9pPr marL="1828800" algn="ctr" rtl="0" eaLnBrk="1" fontAlgn="base" hangingPunct="1">
        <a:spcBef>
          <a:spcPct val="0"/>
        </a:spcBef>
        <a:spcAft>
          <a:spcPct val="0"/>
        </a:spcAft>
        <a:defRPr sz="37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2667000"/>
            <a:ext cx="5181600" cy="1600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ONLINE TEMPLATE</a:t>
            </a:r>
          </a:p>
        </p:txBody>
      </p:sp>
      <p:sp>
        <p:nvSpPr>
          <p:cNvPr id="1027" name="Rectangle 3"/>
          <p:cNvSpPr>
            <a:spLocks noGrp="1" noChangeArrowheads="1"/>
          </p:cNvSpPr>
          <p:nvPr>
            <p:ph type="body" idx="1"/>
          </p:nvPr>
        </p:nvSpPr>
        <p:spPr bwMode="auto">
          <a:xfrm>
            <a:off x="3733800" y="4419600"/>
            <a:ext cx="5410200" cy="457200"/>
          </a:xfrm>
          <a:prstGeom prst="rect">
            <a:avLst/>
          </a:prstGeom>
          <a:noFill/>
          <a:ln>
            <a:noFill/>
          </a:ln>
          <a:effectLst>
            <a:outerShdw dist="3592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PLACE YOUR 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7F2D848F-03C0-408C-89C2-3922A0F47B31}" type="datetime1">
              <a:rPr lang="ru-RU" smtClean="0"/>
              <a:t>15.10.2016</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1CB96081-E751-4BDD-BD66-1A30E3F4270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1" fontAlgn="base" hangingPunct="1">
        <a:spcBef>
          <a:spcPct val="0"/>
        </a:spcBef>
        <a:spcAft>
          <a:spcPct val="0"/>
        </a:spcAft>
        <a:defRPr sz="4000">
          <a:solidFill>
            <a:srgbClr val="FFCC00"/>
          </a:solidFill>
          <a:latin typeface="+mj-lt"/>
          <a:ea typeface="+mj-ea"/>
          <a:cs typeface="+mj-cs"/>
        </a:defRPr>
      </a:lvl1pPr>
      <a:lvl2pPr algn="ctr" rtl="0" eaLnBrk="1" fontAlgn="base" hangingPunct="1">
        <a:spcBef>
          <a:spcPct val="0"/>
        </a:spcBef>
        <a:spcAft>
          <a:spcPct val="0"/>
        </a:spcAft>
        <a:defRPr sz="4000">
          <a:solidFill>
            <a:srgbClr val="FFCC00"/>
          </a:solidFill>
          <a:latin typeface="FederationBold" pitchFamily="2" charset="0"/>
        </a:defRPr>
      </a:lvl2pPr>
      <a:lvl3pPr algn="ctr" rtl="0" eaLnBrk="1" fontAlgn="base" hangingPunct="1">
        <a:spcBef>
          <a:spcPct val="0"/>
        </a:spcBef>
        <a:spcAft>
          <a:spcPct val="0"/>
        </a:spcAft>
        <a:defRPr sz="4000">
          <a:solidFill>
            <a:srgbClr val="FFCC00"/>
          </a:solidFill>
          <a:latin typeface="FederationBold" pitchFamily="2" charset="0"/>
        </a:defRPr>
      </a:lvl3pPr>
      <a:lvl4pPr algn="ctr" rtl="0" eaLnBrk="1" fontAlgn="base" hangingPunct="1">
        <a:spcBef>
          <a:spcPct val="0"/>
        </a:spcBef>
        <a:spcAft>
          <a:spcPct val="0"/>
        </a:spcAft>
        <a:defRPr sz="4000">
          <a:solidFill>
            <a:srgbClr val="FFCC00"/>
          </a:solidFill>
          <a:latin typeface="FederationBold" pitchFamily="2" charset="0"/>
        </a:defRPr>
      </a:lvl4pPr>
      <a:lvl5pPr algn="ctr" rtl="0" eaLnBrk="1" fontAlgn="base" hangingPunct="1">
        <a:spcBef>
          <a:spcPct val="0"/>
        </a:spcBef>
        <a:spcAft>
          <a:spcPct val="0"/>
        </a:spcAft>
        <a:defRPr sz="4000">
          <a:solidFill>
            <a:srgbClr val="FFCC00"/>
          </a:solidFill>
          <a:latin typeface="FederationBold" pitchFamily="2" charset="0"/>
        </a:defRPr>
      </a:lvl5pPr>
      <a:lvl6pPr marL="457200" algn="ctr" rtl="0" eaLnBrk="1" fontAlgn="base" hangingPunct="1">
        <a:spcBef>
          <a:spcPct val="0"/>
        </a:spcBef>
        <a:spcAft>
          <a:spcPct val="0"/>
        </a:spcAft>
        <a:defRPr sz="4000">
          <a:solidFill>
            <a:srgbClr val="FFCC00"/>
          </a:solidFill>
          <a:latin typeface="FederationBold" pitchFamily="2" charset="0"/>
        </a:defRPr>
      </a:lvl6pPr>
      <a:lvl7pPr marL="914400" algn="ctr" rtl="0" eaLnBrk="1" fontAlgn="base" hangingPunct="1">
        <a:spcBef>
          <a:spcPct val="0"/>
        </a:spcBef>
        <a:spcAft>
          <a:spcPct val="0"/>
        </a:spcAft>
        <a:defRPr sz="4000">
          <a:solidFill>
            <a:srgbClr val="FFCC00"/>
          </a:solidFill>
          <a:latin typeface="FederationBold" pitchFamily="2" charset="0"/>
        </a:defRPr>
      </a:lvl7pPr>
      <a:lvl8pPr marL="1371600" algn="ctr" rtl="0" eaLnBrk="1" fontAlgn="base" hangingPunct="1">
        <a:spcBef>
          <a:spcPct val="0"/>
        </a:spcBef>
        <a:spcAft>
          <a:spcPct val="0"/>
        </a:spcAft>
        <a:defRPr sz="4000">
          <a:solidFill>
            <a:srgbClr val="FFCC00"/>
          </a:solidFill>
          <a:latin typeface="FederationBold" pitchFamily="2" charset="0"/>
        </a:defRPr>
      </a:lvl8pPr>
      <a:lvl9pPr marL="1828800" algn="ctr" rtl="0" eaLnBrk="1" fontAlgn="base" hangingPunct="1">
        <a:spcBef>
          <a:spcPct val="0"/>
        </a:spcBef>
        <a:spcAft>
          <a:spcPct val="0"/>
        </a:spcAft>
        <a:defRPr sz="40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0" y="609600"/>
            <a:ext cx="6019800" cy="808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2667000" y="1676400"/>
            <a:ext cx="6019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95DC9F3A-A4E4-439D-9019-85E19162CE32}" type="datetime1">
              <a:rPr lang="ru-RU" smtClean="0"/>
              <a:t>15.10.2016</a:t>
            </a:fld>
            <a:endParaRPr lang="en-MY"/>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1582642-796A-4F9D-819A-815BA4A8918E}"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rtl="0" eaLnBrk="1" fontAlgn="base" hangingPunct="1">
        <a:spcBef>
          <a:spcPct val="0"/>
        </a:spcBef>
        <a:spcAft>
          <a:spcPct val="0"/>
        </a:spcAft>
        <a:defRPr sz="2500">
          <a:solidFill>
            <a:schemeClr val="bg1"/>
          </a:solidFill>
          <a:latin typeface="+mj-lt"/>
          <a:ea typeface="+mj-ea"/>
          <a:cs typeface="+mj-cs"/>
        </a:defRPr>
      </a:lvl1pPr>
      <a:lvl2pPr algn="l" rtl="0" eaLnBrk="1" fontAlgn="base" hangingPunct="1">
        <a:spcBef>
          <a:spcPct val="0"/>
        </a:spcBef>
        <a:spcAft>
          <a:spcPct val="0"/>
        </a:spcAft>
        <a:defRPr sz="2500">
          <a:solidFill>
            <a:schemeClr val="bg1"/>
          </a:solidFill>
          <a:latin typeface="FederationBold" pitchFamily="2" charset="0"/>
        </a:defRPr>
      </a:lvl2pPr>
      <a:lvl3pPr algn="l" rtl="0" eaLnBrk="1" fontAlgn="base" hangingPunct="1">
        <a:spcBef>
          <a:spcPct val="0"/>
        </a:spcBef>
        <a:spcAft>
          <a:spcPct val="0"/>
        </a:spcAft>
        <a:defRPr sz="2500">
          <a:solidFill>
            <a:schemeClr val="bg1"/>
          </a:solidFill>
          <a:latin typeface="FederationBold" pitchFamily="2" charset="0"/>
        </a:defRPr>
      </a:lvl3pPr>
      <a:lvl4pPr algn="l" rtl="0" eaLnBrk="1" fontAlgn="base" hangingPunct="1">
        <a:spcBef>
          <a:spcPct val="0"/>
        </a:spcBef>
        <a:spcAft>
          <a:spcPct val="0"/>
        </a:spcAft>
        <a:defRPr sz="2500">
          <a:solidFill>
            <a:schemeClr val="bg1"/>
          </a:solidFill>
          <a:latin typeface="FederationBold" pitchFamily="2" charset="0"/>
        </a:defRPr>
      </a:lvl4pPr>
      <a:lvl5pPr algn="l" rtl="0" eaLnBrk="1" fontAlgn="base" hangingPunct="1">
        <a:spcBef>
          <a:spcPct val="0"/>
        </a:spcBef>
        <a:spcAft>
          <a:spcPct val="0"/>
        </a:spcAft>
        <a:defRPr sz="2500">
          <a:solidFill>
            <a:schemeClr val="bg1"/>
          </a:solidFill>
          <a:latin typeface="FederationBold" pitchFamily="2" charset="0"/>
        </a:defRPr>
      </a:lvl5pPr>
      <a:lvl6pPr marL="457200" algn="l" rtl="0" eaLnBrk="1" fontAlgn="base" hangingPunct="1">
        <a:spcBef>
          <a:spcPct val="0"/>
        </a:spcBef>
        <a:spcAft>
          <a:spcPct val="0"/>
        </a:spcAft>
        <a:defRPr sz="2500">
          <a:solidFill>
            <a:schemeClr val="bg1"/>
          </a:solidFill>
          <a:latin typeface="FederationBold" pitchFamily="2" charset="0"/>
        </a:defRPr>
      </a:lvl6pPr>
      <a:lvl7pPr marL="914400" algn="l" rtl="0" eaLnBrk="1" fontAlgn="base" hangingPunct="1">
        <a:spcBef>
          <a:spcPct val="0"/>
        </a:spcBef>
        <a:spcAft>
          <a:spcPct val="0"/>
        </a:spcAft>
        <a:defRPr sz="2500">
          <a:solidFill>
            <a:schemeClr val="bg1"/>
          </a:solidFill>
          <a:latin typeface="FederationBold" pitchFamily="2" charset="0"/>
        </a:defRPr>
      </a:lvl7pPr>
      <a:lvl8pPr marL="1371600" algn="l" rtl="0" eaLnBrk="1" fontAlgn="base" hangingPunct="1">
        <a:spcBef>
          <a:spcPct val="0"/>
        </a:spcBef>
        <a:spcAft>
          <a:spcPct val="0"/>
        </a:spcAft>
        <a:defRPr sz="2500">
          <a:solidFill>
            <a:schemeClr val="bg1"/>
          </a:solidFill>
          <a:latin typeface="FederationBold" pitchFamily="2" charset="0"/>
        </a:defRPr>
      </a:lvl8pPr>
      <a:lvl9pPr marL="1828800" algn="l" rtl="0" eaLnBrk="1" fontAlgn="base" hangingPunct="1">
        <a:spcBef>
          <a:spcPct val="0"/>
        </a:spcBef>
        <a:spcAft>
          <a:spcPct val="0"/>
        </a:spcAft>
        <a:defRPr sz="2500">
          <a:solidFill>
            <a:schemeClr val="bg1"/>
          </a:solidFill>
          <a:latin typeface="FederationBold" pitchFamily="2" charset="0"/>
        </a:defRPr>
      </a:lvl9pPr>
    </p:titleStyle>
    <p:bodyStyle>
      <a:lvl1pPr marL="342900" indent="-342900" algn="l" rtl="0" eaLnBrk="1" fontAlgn="base" hangingPunct="1">
        <a:spcBef>
          <a:spcPct val="20000"/>
        </a:spcBef>
        <a:spcAft>
          <a:spcPct val="0"/>
        </a:spcAft>
        <a:buChar char="•"/>
        <a:defRPr sz="17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09800" y="533400"/>
            <a:ext cx="6477000" cy="884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2209800" y="1600200"/>
            <a:ext cx="6477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D3D2E984-7203-46C1-927C-F3B96027A6F4}" type="datetime1">
              <a:rPr lang="ru-RU" smtClean="0"/>
              <a:t>15.10.2016</a:t>
            </a:fld>
            <a:endParaRPr lang="en-MY"/>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F2A29DB-24B7-4969-A386-568C584BA2D6}"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1" fontAlgn="base" hangingPunct="1">
        <a:spcBef>
          <a:spcPct val="0"/>
        </a:spcBef>
        <a:spcAft>
          <a:spcPct val="0"/>
        </a:spcAft>
        <a:defRPr sz="2500">
          <a:solidFill>
            <a:srgbClr val="FFCC00"/>
          </a:solidFill>
          <a:latin typeface="+mj-lt"/>
          <a:ea typeface="+mj-ea"/>
          <a:cs typeface="+mj-cs"/>
        </a:defRPr>
      </a:lvl1pPr>
      <a:lvl2pPr algn="ctr" rtl="0" eaLnBrk="1" fontAlgn="base" hangingPunct="1">
        <a:spcBef>
          <a:spcPct val="0"/>
        </a:spcBef>
        <a:spcAft>
          <a:spcPct val="0"/>
        </a:spcAft>
        <a:defRPr sz="2500">
          <a:solidFill>
            <a:srgbClr val="FFCC00"/>
          </a:solidFill>
          <a:latin typeface="FederationBold" pitchFamily="2" charset="0"/>
        </a:defRPr>
      </a:lvl2pPr>
      <a:lvl3pPr algn="ctr" rtl="0" eaLnBrk="1" fontAlgn="base" hangingPunct="1">
        <a:spcBef>
          <a:spcPct val="0"/>
        </a:spcBef>
        <a:spcAft>
          <a:spcPct val="0"/>
        </a:spcAft>
        <a:defRPr sz="2500">
          <a:solidFill>
            <a:srgbClr val="FFCC00"/>
          </a:solidFill>
          <a:latin typeface="FederationBold" pitchFamily="2" charset="0"/>
        </a:defRPr>
      </a:lvl3pPr>
      <a:lvl4pPr algn="ctr" rtl="0" eaLnBrk="1" fontAlgn="base" hangingPunct="1">
        <a:spcBef>
          <a:spcPct val="0"/>
        </a:spcBef>
        <a:spcAft>
          <a:spcPct val="0"/>
        </a:spcAft>
        <a:defRPr sz="2500">
          <a:solidFill>
            <a:srgbClr val="FFCC00"/>
          </a:solidFill>
          <a:latin typeface="FederationBold" pitchFamily="2" charset="0"/>
        </a:defRPr>
      </a:lvl4pPr>
      <a:lvl5pPr algn="ctr" rtl="0" eaLnBrk="1" fontAlgn="base" hangingPunct="1">
        <a:spcBef>
          <a:spcPct val="0"/>
        </a:spcBef>
        <a:spcAft>
          <a:spcPct val="0"/>
        </a:spcAft>
        <a:defRPr sz="2500">
          <a:solidFill>
            <a:srgbClr val="FFCC00"/>
          </a:solidFill>
          <a:latin typeface="FederationBold" pitchFamily="2" charset="0"/>
        </a:defRPr>
      </a:lvl5pPr>
      <a:lvl6pPr marL="457200" algn="ctr" rtl="0" eaLnBrk="1" fontAlgn="base" hangingPunct="1">
        <a:spcBef>
          <a:spcPct val="0"/>
        </a:spcBef>
        <a:spcAft>
          <a:spcPct val="0"/>
        </a:spcAft>
        <a:defRPr sz="2500">
          <a:solidFill>
            <a:srgbClr val="FFCC00"/>
          </a:solidFill>
          <a:latin typeface="FederationBold" pitchFamily="2" charset="0"/>
        </a:defRPr>
      </a:lvl6pPr>
      <a:lvl7pPr marL="914400" algn="ctr" rtl="0" eaLnBrk="1" fontAlgn="base" hangingPunct="1">
        <a:spcBef>
          <a:spcPct val="0"/>
        </a:spcBef>
        <a:spcAft>
          <a:spcPct val="0"/>
        </a:spcAft>
        <a:defRPr sz="2500">
          <a:solidFill>
            <a:srgbClr val="FFCC00"/>
          </a:solidFill>
          <a:latin typeface="FederationBold" pitchFamily="2" charset="0"/>
        </a:defRPr>
      </a:lvl7pPr>
      <a:lvl8pPr marL="1371600" algn="ctr" rtl="0" eaLnBrk="1" fontAlgn="base" hangingPunct="1">
        <a:spcBef>
          <a:spcPct val="0"/>
        </a:spcBef>
        <a:spcAft>
          <a:spcPct val="0"/>
        </a:spcAft>
        <a:defRPr sz="2500">
          <a:solidFill>
            <a:srgbClr val="FFCC00"/>
          </a:solidFill>
          <a:latin typeface="FederationBold" pitchFamily="2" charset="0"/>
        </a:defRPr>
      </a:lvl8pPr>
      <a:lvl9pPr marL="1828800" algn="ctr" rtl="0" eaLnBrk="1" fontAlgn="base" hangingPunct="1">
        <a:spcBef>
          <a:spcPct val="0"/>
        </a:spcBef>
        <a:spcAft>
          <a:spcPct val="0"/>
        </a:spcAft>
        <a:defRPr sz="25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57600" y="990600"/>
            <a:ext cx="5257800" cy="1981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TRANSITIONAL PAGE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F8F9108B-DAD0-4117-87B9-ACCB53AF259D}" type="datetime1">
              <a:rPr lang="ru-RU" smtClean="0"/>
              <a:t>15.10.2016</a:t>
            </a:fld>
            <a:endParaRPr lang="en-MY"/>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MY"/>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78BBBD6-02C6-484C-9A9A-C7F260BD632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1" fontAlgn="base" hangingPunct="1">
        <a:spcBef>
          <a:spcPct val="0"/>
        </a:spcBef>
        <a:spcAft>
          <a:spcPct val="0"/>
        </a:spcAft>
        <a:defRPr sz="3700">
          <a:solidFill>
            <a:srgbClr val="FFCC00"/>
          </a:solidFill>
          <a:latin typeface="+mj-lt"/>
          <a:ea typeface="+mj-ea"/>
          <a:cs typeface="+mj-cs"/>
        </a:defRPr>
      </a:lvl1pPr>
      <a:lvl2pPr algn="ctr" rtl="0" eaLnBrk="1" fontAlgn="base" hangingPunct="1">
        <a:spcBef>
          <a:spcPct val="0"/>
        </a:spcBef>
        <a:spcAft>
          <a:spcPct val="0"/>
        </a:spcAft>
        <a:defRPr sz="3700">
          <a:solidFill>
            <a:srgbClr val="FFCC00"/>
          </a:solidFill>
          <a:latin typeface="FederationBold" pitchFamily="2" charset="0"/>
        </a:defRPr>
      </a:lvl2pPr>
      <a:lvl3pPr algn="ctr" rtl="0" eaLnBrk="1" fontAlgn="base" hangingPunct="1">
        <a:spcBef>
          <a:spcPct val="0"/>
        </a:spcBef>
        <a:spcAft>
          <a:spcPct val="0"/>
        </a:spcAft>
        <a:defRPr sz="3700">
          <a:solidFill>
            <a:srgbClr val="FFCC00"/>
          </a:solidFill>
          <a:latin typeface="FederationBold" pitchFamily="2" charset="0"/>
        </a:defRPr>
      </a:lvl3pPr>
      <a:lvl4pPr algn="ctr" rtl="0" eaLnBrk="1" fontAlgn="base" hangingPunct="1">
        <a:spcBef>
          <a:spcPct val="0"/>
        </a:spcBef>
        <a:spcAft>
          <a:spcPct val="0"/>
        </a:spcAft>
        <a:defRPr sz="3700">
          <a:solidFill>
            <a:srgbClr val="FFCC00"/>
          </a:solidFill>
          <a:latin typeface="FederationBold" pitchFamily="2" charset="0"/>
        </a:defRPr>
      </a:lvl4pPr>
      <a:lvl5pPr algn="ctr" rtl="0" eaLnBrk="1" fontAlgn="base" hangingPunct="1">
        <a:spcBef>
          <a:spcPct val="0"/>
        </a:spcBef>
        <a:spcAft>
          <a:spcPct val="0"/>
        </a:spcAft>
        <a:defRPr sz="3700">
          <a:solidFill>
            <a:srgbClr val="FFCC00"/>
          </a:solidFill>
          <a:latin typeface="FederationBold" pitchFamily="2" charset="0"/>
        </a:defRPr>
      </a:lvl5pPr>
      <a:lvl6pPr marL="457200" algn="ctr" rtl="0" eaLnBrk="1" fontAlgn="base" hangingPunct="1">
        <a:spcBef>
          <a:spcPct val="0"/>
        </a:spcBef>
        <a:spcAft>
          <a:spcPct val="0"/>
        </a:spcAft>
        <a:defRPr sz="3700">
          <a:solidFill>
            <a:srgbClr val="FFCC00"/>
          </a:solidFill>
          <a:latin typeface="FederationBold" pitchFamily="2" charset="0"/>
        </a:defRPr>
      </a:lvl6pPr>
      <a:lvl7pPr marL="914400" algn="ctr" rtl="0" eaLnBrk="1" fontAlgn="base" hangingPunct="1">
        <a:spcBef>
          <a:spcPct val="0"/>
        </a:spcBef>
        <a:spcAft>
          <a:spcPct val="0"/>
        </a:spcAft>
        <a:defRPr sz="3700">
          <a:solidFill>
            <a:srgbClr val="FFCC00"/>
          </a:solidFill>
          <a:latin typeface="FederationBold" pitchFamily="2" charset="0"/>
        </a:defRPr>
      </a:lvl7pPr>
      <a:lvl8pPr marL="1371600" algn="ctr" rtl="0" eaLnBrk="1" fontAlgn="base" hangingPunct="1">
        <a:spcBef>
          <a:spcPct val="0"/>
        </a:spcBef>
        <a:spcAft>
          <a:spcPct val="0"/>
        </a:spcAft>
        <a:defRPr sz="3700">
          <a:solidFill>
            <a:srgbClr val="FFCC00"/>
          </a:solidFill>
          <a:latin typeface="FederationBold" pitchFamily="2" charset="0"/>
        </a:defRPr>
      </a:lvl8pPr>
      <a:lvl9pPr marL="1828800" algn="ctr" rtl="0" eaLnBrk="1" fontAlgn="base" hangingPunct="1">
        <a:spcBef>
          <a:spcPct val="0"/>
        </a:spcBef>
        <a:spcAft>
          <a:spcPct val="0"/>
        </a:spcAft>
        <a:defRPr sz="37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0.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0.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3.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4.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7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png"/><Relationship Id="rId1" Type="http://schemas.openxmlformats.org/officeDocument/2006/relationships/slideLayout" Target="../slideLayouts/slideLayout7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87824" y="2204864"/>
            <a:ext cx="5981412" cy="2448272"/>
          </a:xfrm>
        </p:spPr>
        <p:txBody>
          <a:bodyPr>
            <a:noAutofit/>
          </a:bodyPr>
          <a:lstStyle/>
          <a:p>
            <a:pPr fontAlgn="auto">
              <a:spcAft>
                <a:spcPts val="0"/>
              </a:spcAft>
              <a:buFont typeface="Wingdings 2"/>
              <a:buNone/>
              <a:defRPr/>
            </a:pPr>
            <a:r>
              <a:rPr lang="uk-UA" sz="48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Інформаційно-комунікаційні технології</a:t>
            </a:r>
            <a:endParaRPr lang="ru-RU" sz="48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pic>
        <p:nvPicPr>
          <p:cNvPr id="13317" name="Picture 5" descr="http://school118.at.ua/_ld/2/297863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2793"/>
            <a:ext cx="3457575" cy="3200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9" name="Picture 7" descr="https://encrypted-tbn3.gstatic.com/images?q=tbn:ANd9GcROZ69S81QP5-ah-iAaZddfukKknBQaeAwutKm-zMYvxPBrGr79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709" y="2780928"/>
            <a:ext cx="1377065" cy="1279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610472" y="2636912"/>
            <a:ext cx="4533528" cy="1600200"/>
          </a:xfrm>
        </p:spPr>
        <p:txBody>
          <a:bodyPr/>
          <a:lstStyle/>
          <a:p>
            <a:r>
              <a:rPr lang="ru-RU" alt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Клієнт-серверна</a:t>
            </a:r>
            <a:r>
              <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мережа</a:t>
            </a: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4199600140"/>
              </p:ext>
            </p:extLst>
          </p:nvPr>
        </p:nvGraphicFramePr>
        <p:xfrm>
          <a:off x="362135" y="689595"/>
          <a:ext cx="4286250" cy="5706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3"/>
          <p:cNvPicPr>
            <a:picLocks noGrp="1" noChangeAspect="1" noChangeArrowheads="1"/>
          </p:cNvPicPr>
          <p:nvPr>
            <p:ph sz="half" idx="2"/>
          </p:nvPr>
        </p:nvPicPr>
        <p:blipFill>
          <a:blip r:embed="rId8" cstate="print">
            <a:extLst>
              <a:ext uri="{28A0092B-C50C-407E-A947-70E740481C1C}">
                <a14:useLocalDpi xmlns:a14="http://schemas.microsoft.com/office/drawing/2010/main" val="0"/>
              </a:ext>
            </a:extLst>
          </a:blip>
          <a:stretch>
            <a:fillRect/>
          </a:stretch>
        </p:blipFill>
        <p:spPr>
          <a:xfrm>
            <a:off x="4341034" y="5318795"/>
            <a:ext cx="1512168" cy="1436560"/>
          </a:xfrm>
        </p:spPr>
      </p:pic>
      <p:sp>
        <p:nvSpPr>
          <p:cNvPr id="2" name="Прямоугольник 1"/>
          <p:cNvSpPr/>
          <p:nvPr/>
        </p:nvSpPr>
        <p:spPr>
          <a:xfrm>
            <a:off x="395536" y="116632"/>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indent="174625" algn="ctr" fontAlgn="auto">
              <a:spcAft>
                <a:spcPts val="0"/>
              </a:spcAft>
              <a:buFont typeface="Wingdings 2"/>
              <a:buNone/>
              <a:defRPr/>
            </a:pPr>
            <a:r>
              <a:rPr lang="uk-UA" b="1" dirty="0"/>
              <a:t>Архітектура клієнт-сервер </a:t>
            </a:r>
            <a:r>
              <a:rPr lang="uk-UA" dirty="0"/>
              <a:t>є одним із архітектурних шаблонів програмного забезпечення та є домінуючою.</a:t>
            </a:r>
          </a:p>
        </p:txBody>
      </p:sp>
      <p:sp>
        <p:nvSpPr>
          <p:cNvPr id="4" name="Прямоугольник 3"/>
          <p:cNvSpPr/>
          <p:nvPr/>
        </p:nvSpPr>
        <p:spPr>
          <a:xfrm>
            <a:off x="5844885" y="5318795"/>
            <a:ext cx="331236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1600" dirty="0" smtClean="0"/>
              <a:t>Сервери є незалежними один від одного. Клієнти також функціонують паралельно і незалежно один від одного</a:t>
            </a:r>
            <a:endParaRPr lang="uk-UA" sz="1600" dirty="0"/>
          </a:p>
        </p:txBody>
      </p:sp>
      <p:sp>
        <p:nvSpPr>
          <p:cNvPr id="5" name="Прямоугольник 4"/>
          <p:cNvSpPr/>
          <p:nvPr/>
        </p:nvSpPr>
        <p:spPr>
          <a:xfrm>
            <a:off x="395536" y="1340768"/>
            <a:ext cx="45720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Aft>
                <a:spcPts val="0"/>
              </a:spcAft>
              <a:buFont typeface="Wingdings 2"/>
              <a:buNone/>
              <a:defRPr/>
            </a:pPr>
            <a:r>
              <a:rPr lang="uk-UA" dirty="0"/>
              <a:t>Вона передбачає такі основні компоненти:</a:t>
            </a:r>
          </a:p>
        </p:txBody>
      </p:sp>
      <p:pic>
        <p:nvPicPr>
          <p:cNvPr id="22540" name="Picture 12" descr="http://upload.wikimedia.org/wikipedia/commons/thumb/e/ef/Two-tier_architecture.ru.svg/200px-Two-tier_architecture.ru.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92538"/>
            <a:ext cx="3365133" cy="2776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2357437" y="404664"/>
            <a:ext cx="5033962" cy="726413"/>
          </a:xfrm>
        </p:spPr>
        <p:style>
          <a:lnRef idx="1">
            <a:schemeClr val="accent4"/>
          </a:lnRef>
          <a:fillRef idx="2">
            <a:schemeClr val="accent4"/>
          </a:fillRef>
          <a:effectRef idx="1">
            <a:schemeClr val="accent4"/>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Мережні топології</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214563"/>
            <a:ext cx="4429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Прямоугольник 5"/>
          <p:cNvSpPr>
            <a:spLocks noChangeArrowheads="1"/>
          </p:cNvSpPr>
          <p:nvPr/>
        </p:nvSpPr>
        <p:spPr bwMode="auto">
          <a:xfrm>
            <a:off x="214313" y="1428750"/>
            <a:ext cx="4357687" cy="738188"/>
          </a:xfrm>
          <a:prstGeom prst="rect">
            <a:avLst/>
          </a:prstGeom>
          <a:ln>
            <a:solidFill>
              <a:schemeClr val="tx1">
                <a:lumMod val="85000"/>
                <a:lumOff val="15000"/>
              </a:schemeClr>
            </a:solidFill>
          </a:ln>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ru-RU" altLang="uk-UA" sz="1400" b="1" dirty="0" err="1">
                <a:latin typeface="Arial Narrow" panose="020B0606020202030204" pitchFamily="34" charset="0"/>
              </a:rPr>
              <a:t>Шинна</a:t>
            </a:r>
            <a:r>
              <a:rPr lang="ru-RU" altLang="uk-UA" sz="1400" dirty="0">
                <a:latin typeface="Arial Narrow" panose="020B0606020202030204" pitchFamily="34" charset="0"/>
              </a:rPr>
              <a:t> </a:t>
            </a:r>
            <a:r>
              <a:rPr lang="ru-RU" altLang="uk-UA" sz="1400" dirty="0" err="1">
                <a:latin typeface="Arial Narrow" panose="020B0606020202030204" pitchFamily="34" charset="0"/>
              </a:rPr>
              <a:t>топологія</a:t>
            </a:r>
            <a:r>
              <a:rPr lang="ru-RU" altLang="uk-UA" sz="1400" dirty="0">
                <a:latin typeface="Arial Narrow" panose="020B0606020202030204" pitchFamily="34" charset="0"/>
              </a:rPr>
              <a:t> </a:t>
            </a:r>
            <a:r>
              <a:rPr lang="ru-RU" altLang="uk-UA" sz="1400" dirty="0" err="1">
                <a:latin typeface="Arial Narrow" panose="020B0606020202030204" pitchFamily="34" charset="0"/>
              </a:rPr>
              <a:t>відповідає</a:t>
            </a:r>
            <a:r>
              <a:rPr lang="ru-RU" altLang="uk-UA" sz="1400" dirty="0">
                <a:latin typeface="Arial Narrow" panose="020B0606020202030204" pitchFamily="34" charset="0"/>
              </a:rPr>
              <a:t> </a:t>
            </a:r>
            <a:r>
              <a:rPr lang="ru-RU" altLang="uk-UA" sz="1400" dirty="0" err="1">
                <a:latin typeface="Arial Narrow" panose="020B0606020202030204" pitchFamily="34" charset="0"/>
              </a:rPr>
              <a:t>конфігурації</a:t>
            </a:r>
            <a:r>
              <a:rPr lang="ru-RU" altLang="uk-UA" sz="1400" dirty="0">
                <a:latin typeface="Arial Narrow" panose="020B0606020202030204" pitchFamily="34" charset="0"/>
              </a:rPr>
              <a:t> </a:t>
            </a:r>
            <a:r>
              <a:rPr lang="ru-RU" altLang="uk-UA" sz="1400" dirty="0" err="1">
                <a:latin typeface="Arial Narrow" panose="020B0606020202030204" pitchFamily="34" charset="0"/>
              </a:rPr>
              <a:t>мережі</a:t>
            </a:r>
            <a:r>
              <a:rPr lang="ru-RU" altLang="uk-UA" sz="1400" dirty="0">
                <a:latin typeface="Arial Narrow" panose="020B0606020202030204" pitchFamily="34" charset="0"/>
              </a:rPr>
              <a:t>, в </a:t>
            </a:r>
            <a:r>
              <a:rPr lang="ru-RU" altLang="uk-UA" sz="1400" dirty="0" err="1">
                <a:latin typeface="Arial Narrow" panose="020B0606020202030204" pitchFamily="34" charset="0"/>
              </a:rPr>
              <a:t>якій</a:t>
            </a:r>
            <a:r>
              <a:rPr lang="ru-RU" altLang="uk-UA" sz="1400" dirty="0">
                <a:latin typeface="Arial Narrow" panose="020B0606020202030204" pitchFamily="34" charset="0"/>
              </a:rPr>
              <a:t> </a:t>
            </a:r>
            <a:r>
              <a:rPr lang="ru-RU" altLang="uk-UA" sz="1400" dirty="0" err="1">
                <a:latin typeface="Arial Narrow" panose="020B0606020202030204" pitchFamily="34" charset="0"/>
              </a:rPr>
              <a:t>усі</a:t>
            </a:r>
            <a:r>
              <a:rPr lang="ru-RU" altLang="uk-UA" sz="1400" dirty="0">
                <a:latin typeface="Arial Narrow" panose="020B0606020202030204" pitchFamily="34" charset="0"/>
              </a:rPr>
              <a:t> </a:t>
            </a:r>
            <a:r>
              <a:rPr lang="ru-RU" altLang="uk-UA" sz="1400" dirty="0" err="1">
                <a:latin typeface="Arial Narrow" panose="020B0606020202030204" pitchFamily="34" charset="0"/>
              </a:rPr>
              <a:t>вузли</a:t>
            </a:r>
            <a:r>
              <a:rPr lang="ru-RU" altLang="uk-UA" sz="1400" dirty="0">
                <a:latin typeface="Arial Narrow" panose="020B0606020202030204" pitchFamily="34" charset="0"/>
              </a:rPr>
              <a:t> </a:t>
            </a:r>
            <a:r>
              <a:rPr lang="ru-RU" altLang="uk-UA" sz="1400" dirty="0" err="1">
                <a:latin typeface="Arial Narrow" panose="020B0606020202030204" pitchFamily="34" charset="0"/>
              </a:rPr>
              <a:t>підімкнені</a:t>
            </a:r>
            <a:r>
              <a:rPr lang="ru-RU" altLang="uk-UA" sz="1400" dirty="0">
                <a:latin typeface="Arial Narrow" panose="020B0606020202030204" pitchFamily="34" charset="0"/>
              </a:rPr>
              <a:t> до </a:t>
            </a:r>
            <a:r>
              <a:rPr lang="ru-RU" altLang="uk-UA" sz="1400" dirty="0" err="1">
                <a:latin typeface="Arial Narrow" panose="020B0606020202030204" pitchFamily="34" charset="0"/>
              </a:rPr>
              <a:t>спільного</a:t>
            </a:r>
            <a:r>
              <a:rPr lang="ru-RU" altLang="uk-UA" sz="1400" dirty="0">
                <a:latin typeface="Arial Narrow" panose="020B0606020202030204" pitchFamily="34" charset="0"/>
              </a:rPr>
              <a:t> </a:t>
            </a:r>
            <a:r>
              <a:rPr lang="ru-RU" altLang="uk-UA" sz="1400" dirty="0" err="1">
                <a:latin typeface="Arial Narrow" panose="020B0606020202030204" pitchFamily="34" charset="0"/>
              </a:rPr>
              <a:t>лінійного</a:t>
            </a:r>
            <a:r>
              <a:rPr lang="ru-RU" altLang="uk-UA" sz="1400" dirty="0">
                <a:latin typeface="Arial Narrow" panose="020B0606020202030204" pitchFamily="34" charset="0"/>
              </a:rPr>
              <a:t> каналу з </a:t>
            </a:r>
            <a:r>
              <a:rPr lang="ru-RU" altLang="uk-UA" sz="1400" dirty="0" err="1">
                <a:latin typeface="Arial Narrow" panose="020B0606020202030204" pitchFamily="34" charset="0"/>
              </a:rPr>
              <a:t>допомогою</a:t>
            </a:r>
            <a:r>
              <a:rPr lang="ru-RU" altLang="uk-UA" sz="1400" dirty="0">
                <a:latin typeface="Arial Narrow" panose="020B0606020202030204" pitchFamily="34" charset="0"/>
              </a:rPr>
              <a:t> </a:t>
            </a:r>
            <a:r>
              <a:rPr lang="ru-RU" altLang="uk-UA" sz="1400" dirty="0" err="1">
                <a:latin typeface="Arial Narrow" panose="020B0606020202030204" pitchFamily="34" charset="0"/>
              </a:rPr>
              <a:t>відносно</a:t>
            </a:r>
            <a:r>
              <a:rPr lang="ru-RU" altLang="uk-UA" sz="1400" dirty="0">
                <a:latin typeface="Arial Narrow" panose="020B0606020202030204" pitchFamily="34" charset="0"/>
              </a:rPr>
              <a:t> коротких </a:t>
            </a:r>
            <a:r>
              <a:rPr lang="ru-RU" altLang="uk-UA" sz="1400" dirty="0" err="1">
                <a:latin typeface="Arial Narrow" panose="020B0606020202030204" pitchFamily="34" charset="0"/>
              </a:rPr>
              <a:t>з'єднань</a:t>
            </a:r>
            <a:r>
              <a:rPr lang="ru-RU" altLang="uk-UA" sz="1400" dirty="0">
                <a:latin typeface="Arial Narrow" panose="020B0606020202030204" pitchFamily="34" charset="0"/>
              </a:rPr>
              <a:t>:</a:t>
            </a:r>
          </a:p>
        </p:txBody>
      </p:sp>
      <p:sp>
        <p:nvSpPr>
          <p:cNvPr id="23557" name="Прямоугольник 6"/>
          <p:cNvSpPr>
            <a:spLocks noChangeArrowheads="1"/>
          </p:cNvSpPr>
          <p:nvPr/>
        </p:nvSpPr>
        <p:spPr bwMode="auto">
          <a:xfrm>
            <a:off x="296408" y="3305182"/>
            <a:ext cx="4429125" cy="738187"/>
          </a:xfrm>
          <a:prstGeom prst="rect">
            <a:avLst/>
          </a:prstGeom>
          <a:ln>
            <a:solidFill>
              <a:schemeClr val="tx1">
                <a:lumMod val="95000"/>
                <a:lumOff val="5000"/>
              </a:schemeClr>
            </a:solidFill>
          </a:ln>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ru-RU" altLang="uk-UA" sz="1400" b="1" dirty="0" err="1">
                <a:latin typeface="Arial Narrow" panose="020B0606020202030204" pitchFamily="34" charset="0"/>
              </a:rPr>
              <a:t>Кільцева</a:t>
            </a:r>
            <a:r>
              <a:rPr lang="ru-RU" altLang="uk-UA" sz="1400" dirty="0">
                <a:latin typeface="Arial Narrow" panose="020B0606020202030204" pitchFamily="34" charset="0"/>
              </a:rPr>
              <a:t> </a:t>
            </a:r>
            <a:r>
              <a:rPr lang="ru-RU" altLang="uk-UA" sz="1400" dirty="0" err="1">
                <a:latin typeface="Arial Narrow" panose="020B0606020202030204" pitchFamily="34" charset="0"/>
              </a:rPr>
              <a:t>топологія</a:t>
            </a:r>
            <a:r>
              <a:rPr lang="ru-RU" altLang="uk-UA" sz="1400" dirty="0">
                <a:latin typeface="Arial Narrow" panose="020B0606020202030204" pitchFamily="34" charset="0"/>
              </a:rPr>
              <a:t> </a:t>
            </a:r>
            <a:r>
              <a:rPr lang="ru-RU" altLang="uk-UA" sz="1400" dirty="0" err="1">
                <a:latin typeface="Arial Narrow" panose="020B0606020202030204" pitchFamily="34" charset="0"/>
              </a:rPr>
              <a:t>відповідає</a:t>
            </a:r>
            <a:r>
              <a:rPr lang="ru-RU" altLang="uk-UA" sz="1400" dirty="0">
                <a:latin typeface="Arial Narrow" panose="020B0606020202030204" pitchFamily="34" charset="0"/>
              </a:rPr>
              <a:t> </a:t>
            </a:r>
            <a:r>
              <a:rPr lang="ru-RU" altLang="uk-UA" sz="1400" dirty="0" err="1">
                <a:latin typeface="Arial Narrow" panose="020B0606020202030204" pitchFamily="34" charset="0"/>
              </a:rPr>
              <a:t>конфігурації</a:t>
            </a:r>
            <a:r>
              <a:rPr lang="ru-RU" altLang="uk-UA" sz="1400" dirty="0">
                <a:latin typeface="Arial Narrow" panose="020B0606020202030204" pitchFamily="34" charset="0"/>
              </a:rPr>
              <a:t> </a:t>
            </a:r>
            <a:r>
              <a:rPr lang="ru-RU" altLang="uk-UA" sz="1400" dirty="0" err="1">
                <a:latin typeface="Arial Narrow" panose="020B0606020202030204" pitchFamily="34" charset="0"/>
              </a:rPr>
              <a:t>мережі</a:t>
            </a:r>
            <a:r>
              <a:rPr lang="ru-RU" altLang="uk-UA" sz="1400" dirty="0">
                <a:latin typeface="Arial Narrow" panose="020B0606020202030204" pitchFamily="34" charset="0"/>
              </a:rPr>
              <a:t>, в </a:t>
            </a:r>
            <a:r>
              <a:rPr lang="ru-RU" altLang="uk-UA" sz="1400" dirty="0" err="1">
                <a:latin typeface="Arial Narrow" panose="020B0606020202030204" pitchFamily="34" charset="0"/>
              </a:rPr>
              <a:t>якій</a:t>
            </a:r>
            <a:r>
              <a:rPr lang="ru-RU" altLang="uk-UA" sz="1400" dirty="0">
                <a:latin typeface="Arial Narrow" panose="020B0606020202030204" pitchFamily="34" charset="0"/>
              </a:rPr>
              <a:t> </a:t>
            </a:r>
            <a:r>
              <a:rPr lang="ru-RU" altLang="uk-UA" sz="1400" dirty="0" err="1">
                <a:latin typeface="Arial Narrow" panose="020B0606020202030204" pitchFamily="34" charset="0"/>
              </a:rPr>
              <a:t>кожен</a:t>
            </a:r>
            <a:r>
              <a:rPr lang="ru-RU" altLang="uk-UA" sz="1400" dirty="0">
                <a:latin typeface="Arial Narrow" panose="020B0606020202030204" pitchFamily="34" charset="0"/>
              </a:rPr>
              <a:t> </a:t>
            </a:r>
            <a:r>
              <a:rPr lang="ru-RU" altLang="uk-UA" sz="1400" dirty="0" err="1">
                <a:latin typeface="Arial Narrow" panose="020B0606020202030204" pitchFamily="34" charset="0"/>
              </a:rPr>
              <a:t>вузол</a:t>
            </a:r>
            <a:r>
              <a:rPr lang="ru-RU" altLang="uk-UA" sz="1400" dirty="0">
                <a:latin typeface="Arial Narrow" panose="020B0606020202030204" pitchFamily="34" charset="0"/>
              </a:rPr>
              <a:t> </a:t>
            </a:r>
            <a:r>
              <a:rPr lang="ru-RU" altLang="uk-UA" sz="1400" dirty="0" err="1">
                <a:latin typeface="Arial Narrow" panose="020B0606020202030204" pitchFamily="34" charset="0"/>
              </a:rPr>
              <a:t>пов'язаний</a:t>
            </a:r>
            <a:r>
              <a:rPr lang="ru-RU" altLang="uk-UA" sz="1400" dirty="0">
                <a:latin typeface="Arial Narrow" panose="020B0606020202030204" pitchFamily="34" charset="0"/>
              </a:rPr>
              <a:t> з </a:t>
            </a:r>
            <a:r>
              <a:rPr lang="ru-RU" altLang="uk-UA" sz="1400" dirty="0" err="1">
                <a:latin typeface="Arial Narrow" panose="020B0606020202030204" pitchFamily="34" charset="0"/>
              </a:rPr>
              <a:t>двома</a:t>
            </a:r>
            <a:r>
              <a:rPr lang="ru-RU" altLang="uk-UA" sz="1400" dirty="0">
                <a:latin typeface="Arial Narrow" panose="020B0606020202030204" pitchFamily="34" charset="0"/>
              </a:rPr>
              <a:t> </a:t>
            </a:r>
            <a:r>
              <a:rPr lang="ru-RU" altLang="uk-UA" sz="1400" dirty="0" err="1">
                <a:latin typeface="Arial Narrow" panose="020B0606020202030204" pitchFamily="34" charset="0"/>
              </a:rPr>
              <a:t>іншими</a:t>
            </a:r>
            <a:r>
              <a:rPr lang="ru-RU" altLang="uk-UA" sz="1400" dirty="0">
                <a:latin typeface="Arial Narrow" panose="020B0606020202030204" pitchFamily="34" charset="0"/>
              </a:rPr>
              <a:t>, а </a:t>
            </a:r>
            <a:r>
              <a:rPr lang="ru-RU" altLang="uk-UA" sz="1400" dirty="0" err="1">
                <a:latin typeface="Arial Narrow" panose="020B0606020202030204" pitchFamily="34" charset="0"/>
              </a:rPr>
              <a:t>спільний</a:t>
            </a:r>
            <a:r>
              <a:rPr lang="ru-RU" altLang="uk-UA" sz="1400" dirty="0">
                <a:latin typeface="Arial Narrow" panose="020B0606020202030204" pitchFamily="34" charset="0"/>
              </a:rPr>
              <a:t> канал </a:t>
            </a:r>
            <a:r>
              <a:rPr lang="ru-RU" altLang="uk-UA" sz="1400" dirty="0" err="1">
                <a:latin typeface="Arial Narrow" panose="020B0606020202030204" pitchFamily="34" charset="0"/>
              </a:rPr>
              <a:t>утворює</a:t>
            </a:r>
            <a:r>
              <a:rPr lang="ru-RU" altLang="uk-UA" sz="1400" dirty="0">
                <a:latin typeface="Arial Narrow" panose="020B0606020202030204" pitchFamily="34" charset="0"/>
              </a:rPr>
              <a:t> </a:t>
            </a:r>
            <a:r>
              <a:rPr lang="ru-RU" altLang="uk-UA" sz="1400" dirty="0" err="1">
                <a:latin typeface="Arial Narrow" panose="020B0606020202030204" pitchFamily="34" charset="0"/>
              </a:rPr>
              <a:t>кільце</a:t>
            </a:r>
            <a:r>
              <a:rPr lang="ru-RU" altLang="uk-UA" sz="1400" dirty="0">
                <a:latin typeface="Arial Narrow" panose="020B0606020202030204" pitchFamily="34" charset="0"/>
              </a:rPr>
              <a:t>:</a:t>
            </a:r>
          </a:p>
        </p:txBody>
      </p:sp>
      <p:pic>
        <p:nvPicPr>
          <p:cNvPr id="235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607" y="4097239"/>
            <a:ext cx="27527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Прямоугольник 8"/>
          <p:cNvSpPr>
            <a:spLocks noChangeArrowheads="1"/>
          </p:cNvSpPr>
          <p:nvPr/>
        </p:nvSpPr>
        <p:spPr bwMode="auto">
          <a:xfrm>
            <a:off x="4643438" y="1428750"/>
            <a:ext cx="4500562" cy="7381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ru-RU" altLang="uk-UA" sz="1400" dirty="0" err="1">
                <a:latin typeface="Arial" panose="020B0604020202020204" pitchFamily="34" charset="0"/>
                <a:cs typeface="Arial" panose="020B0604020202020204" pitchFamily="34" charset="0"/>
              </a:rPr>
              <a:t>Топологія</a:t>
            </a:r>
            <a:r>
              <a:rPr lang="ru-RU" altLang="uk-UA" sz="1400" dirty="0">
                <a:latin typeface="Arial" panose="020B0604020202020204" pitchFamily="34" charset="0"/>
                <a:cs typeface="Arial" panose="020B0604020202020204" pitchFamily="34" charset="0"/>
              </a:rPr>
              <a:t> </a:t>
            </a:r>
            <a:r>
              <a:rPr lang="ru-RU" altLang="uk-UA" sz="1400" b="1" dirty="0" err="1">
                <a:latin typeface="Arial" panose="020B0604020202020204" pitchFamily="34" charset="0"/>
                <a:cs typeface="Arial" panose="020B0604020202020204" pitchFamily="34" charset="0"/>
              </a:rPr>
              <a:t>зірки</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відповідає</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конфігурації</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мережі</a:t>
            </a:r>
            <a:r>
              <a:rPr lang="ru-RU" altLang="uk-UA" sz="1400" dirty="0">
                <a:latin typeface="Arial" panose="020B0604020202020204" pitchFamily="34" charset="0"/>
                <a:cs typeface="Arial" panose="020B0604020202020204" pitchFamily="34" charset="0"/>
              </a:rPr>
              <a:t>, в </a:t>
            </a:r>
            <a:r>
              <a:rPr lang="ru-RU" altLang="uk-UA" sz="1400" dirty="0" err="1">
                <a:latin typeface="Arial" panose="020B0604020202020204" pitchFamily="34" charset="0"/>
                <a:cs typeface="Arial" panose="020B0604020202020204" pitchFamily="34" charset="0"/>
              </a:rPr>
              <a:t>якій</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усі</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вузли</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з'єднані</a:t>
            </a:r>
            <a:r>
              <a:rPr lang="ru-RU" altLang="uk-UA" sz="1400" dirty="0">
                <a:latin typeface="Arial" panose="020B0604020202020204" pitchFamily="34" charset="0"/>
                <a:cs typeface="Arial" panose="020B0604020202020204" pitchFamily="34" charset="0"/>
              </a:rPr>
              <a:t> з </a:t>
            </a:r>
            <a:r>
              <a:rPr lang="ru-RU" altLang="uk-UA" sz="1400" dirty="0" err="1">
                <a:latin typeface="Arial" panose="020B0604020202020204" pitchFamily="34" charset="0"/>
                <a:cs typeface="Arial" panose="020B0604020202020204" pitchFamily="34" charset="0"/>
              </a:rPr>
              <a:t>центральним</a:t>
            </a:r>
            <a:r>
              <a:rPr lang="ru-RU" altLang="uk-UA" sz="1400" dirty="0">
                <a:latin typeface="Arial" panose="020B0604020202020204" pitchFamily="34" charset="0"/>
                <a:cs typeface="Arial" panose="020B0604020202020204" pitchFamily="34" charset="0"/>
              </a:rPr>
              <a:t> </a:t>
            </a:r>
            <a:r>
              <a:rPr lang="ru-RU" altLang="uk-UA" sz="1400" dirty="0" err="1">
                <a:latin typeface="Arial" panose="020B0604020202020204" pitchFamily="34" charset="0"/>
                <a:cs typeface="Arial" panose="020B0604020202020204" pitchFamily="34" charset="0"/>
              </a:rPr>
              <a:t>вузлом</a:t>
            </a:r>
            <a:r>
              <a:rPr lang="ru-RU" altLang="uk-UA" sz="1400" dirty="0">
                <a:latin typeface="Arial" panose="020B0604020202020204" pitchFamily="34" charset="0"/>
                <a:cs typeface="Arial" panose="020B0604020202020204" pitchFamily="34" charset="0"/>
              </a:rPr>
              <a:t> (концентратором):</a:t>
            </a:r>
          </a:p>
        </p:txBody>
      </p:sp>
      <p:pic>
        <p:nvPicPr>
          <p:cNvPr id="235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670" y="2250281"/>
            <a:ext cx="2533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Прямоугольник 10"/>
          <p:cNvSpPr>
            <a:spLocks noChangeArrowheads="1"/>
          </p:cNvSpPr>
          <p:nvPr/>
        </p:nvSpPr>
        <p:spPr bwMode="auto">
          <a:xfrm>
            <a:off x="4572000" y="4509120"/>
            <a:ext cx="4429125"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ru-RU" altLang="uk-UA" sz="1400" b="1" dirty="0" err="1">
                <a:latin typeface="Arial Narrow" panose="020B0606020202030204" pitchFamily="34" charset="0"/>
              </a:rPr>
              <a:t>Сіткова</a:t>
            </a:r>
            <a:r>
              <a:rPr lang="ru-RU" altLang="uk-UA" sz="1400" dirty="0">
                <a:latin typeface="Arial Narrow" panose="020B0606020202030204" pitchFamily="34" charset="0"/>
              </a:rPr>
              <a:t> </a:t>
            </a:r>
            <a:r>
              <a:rPr lang="ru-RU" altLang="uk-UA" sz="1400" dirty="0" err="1">
                <a:latin typeface="Arial Narrow" panose="020B0606020202030204" pitchFamily="34" charset="0"/>
              </a:rPr>
              <a:t>топологія</a:t>
            </a:r>
            <a:r>
              <a:rPr lang="ru-RU" altLang="uk-UA" sz="1400" dirty="0">
                <a:latin typeface="Arial Narrow" panose="020B0606020202030204" pitchFamily="34" charset="0"/>
              </a:rPr>
              <a:t> </a:t>
            </a:r>
            <a:r>
              <a:rPr lang="ru-RU" altLang="uk-UA" sz="1400" dirty="0" err="1">
                <a:latin typeface="Arial Narrow" panose="020B0606020202030204" pitchFamily="34" charset="0"/>
              </a:rPr>
              <a:t>відповідає</a:t>
            </a:r>
            <a:r>
              <a:rPr lang="ru-RU" altLang="uk-UA" sz="1400" dirty="0">
                <a:latin typeface="Arial Narrow" panose="020B0606020202030204" pitchFamily="34" charset="0"/>
              </a:rPr>
              <a:t> </a:t>
            </a:r>
            <a:r>
              <a:rPr lang="ru-RU" altLang="uk-UA" sz="1400" dirty="0" err="1">
                <a:latin typeface="Arial Narrow" panose="020B0606020202030204" pitchFamily="34" charset="0"/>
              </a:rPr>
              <a:t>конфігурації</a:t>
            </a:r>
            <a:r>
              <a:rPr lang="ru-RU" altLang="uk-UA" sz="1400" dirty="0">
                <a:latin typeface="Arial Narrow" panose="020B0606020202030204" pitchFamily="34" charset="0"/>
              </a:rPr>
              <a:t> </a:t>
            </a:r>
            <a:r>
              <a:rPr lang="ru-RU" altLang="uk-UA" sz="1400" dirty="0" err="1">
                <a:latin typeface="Arial Narrow" panose="020B0606020202030204" pitchFamily="34" charset="0"/>
              </a:rPr>
              <a:t>мережі</a:t>
            </a:r>
            <a:r>
              <a:rPr lang="ru-RU" altLang="uk-UA" sz="1400" dirty="0">
                <a:latin typeface="Arial Narrow" panose="020B0606020202030204" pitchFamily="34" charset="0"/>
              </a:rPr>
              <a:t>, в </a:t>
            </a:r>
            <a:r>
              <a:rPr lang="ru-RU" altLang="uk-UA" sz="1400" dirty="0" err="1">
                <a:latin typeface="Arial Narrow" panose="020B0606020202030204" pitchFamily="34" charset="0"/>
              </a:rPr>
              <a:t>якій</a:t>
            </a:r>
            <a:r>
              <a:rPr lang="ru-RU" altLang="uk-UA" sz="1400" dirty="0">
                <a:latin typeface="Arial Narrow" panose="020B0606020202030204" pitchFamily="34" charset="0"/>
              </a:rPr>
              <a:t> </a:t>
            </a:r>
            <a:r>
              <a:rPr lang="ru-RU" altLang="uk-UA" sz="1400" dirty="0" err="1">
                <a:latin typeface="Arial Narrow" panose="020B0606020202030204" pitchFamily="34" charset="0"/>
              </a:rPr>
              <a:t>усі</a:t>
            </a:r>
            <a:r>
              <a:rPr lang="ru-RU" altLang="uk-UA" sz="1400" dirty="0">
                <a:latin typeface="Arial Narrow" panose="020B0606020202030204" pitchFamily="34" charset="0"/>
              </a:rPr>
              <a:t> </a:t>
            </a:r>
            <a:r>
              <a:rPr lang="ru-RU" altLang="uk-UA" sz="1400" dirty="0" err="1">
                <a:latin typeface="Arial Narrow" panose="020B0606020202030204" pitchFamily="34" charset="0"/>
              </a:rPr>
              <a:t>вузли</a:t>
            </a:r>
            <a:r>
              <a:rPr lang="ru-RU" altLang="uk-UA" sz="1400" dirty="0">
                <a:latin typeface="Arial Narrow" panose="020B0606020202030204" pitchFamily="34" charset="0"/>
              </a:rPr>
              <a:t> </a:t>
            </a:r>
            <a:r>
              <a:rPr lang="ru-RU" altLang="uk-UA" sz="1400" dirty="0" err="1">
                <a:latin typeface="Arial Narrow" panose="020B0606020202030204" pitchFamily="34" charset="0"/>
              </a:rPr>
              <a:t>з'єднані</a:t>
            </a:r>
            <a:r>
              <a:rPr lang="ru-RU" altLang="uk-UA" sz="1400" dirty="0">
                <a:latin typeface="Arial Narrow" panose="020B0606020202030204" pitchFamily="34" charset="0"/>
              </a:rPr>
              <a:t> </a:t>
            </a:r>
            <a:r>
              <a:rPr lang="ru-RU" altLang="uk-UA" sz="1400" dirty="0" err="1">
                <a:latin typeface="Arial Narrow" panose="020B0606020202030204" pitchFamily="34" charset="0"/>
              </a:rPr>
              <a:t>між</a:t>
            </a:r>
            <a:r>
              <a:rPr lang="ru-RU" altLang="uk-UA" sz="1400" dirty="0">
                <a:latin typeface="Arial Narrow" panose="020B0606020202030204" pitchFamily="34" charset="0"/>
              </a:rPr>
              <a:t> собою </a:t>
            </a:r>
            <a:r>
              <a:rPr lang="ru-RU" altLang="uk-UA" sz="1400" dirty="0" err="1">
                <a:latin typeface="Arial Narrow" panose="020B0606020202030204" pitchFamily="34" charset="0"/>
              </a:rPr>
              <a:t>безпосередніми</a:t>
            </a:r>
            <a:r>
              <a:rPr lang="ru-RU" altLang="uk-UA" sz="1400" dirty="0">
                <a:latin typeface="Arial Narrow" panose="020B0606020202030204" pitchFamily="34" charset="0"/>
              </a:rPr>
              <a:t> </a:t>
            </a:r>
            <a:r>
              <a:rPr lang="ru-RU" altLang="uk-UA" sz="1400" dirty="0" err="1">
                <a:latin typeface="Arial Narrow" panose="020B0606020202030204" pitchFamily="34" charset="0"/>
              </a:rPr>
              <a:t>з'єднаннями</a:t>
            </a:r>
            <a:r>
              <a:rPr lang="ru-RU" altLang="uk-UA" sz="1400" dirty="0">
                <a:latin typeface="Arial Narrow" panose="020B0606020202030204" pitchFamily="34" charset="0"/>
              </a:rPr>
              <a:t>:</a:t>
            </a:r>
          </a:p>
        </p:txBody>
      </p:sp>
      <p:pic>
        <p:nvPicPr>
          <p:cNvPr id="235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5227758"/>
            <a:ext cx="3324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799505" y="0"/>
            <a:ext cx="8061920" cy="736848"/>
          </a:xfrm>
        </p:spPr>
        <p:style>
          <a:lnRef idx="1">
            <a:schemeClr val="accent4"/>
          </a:lnRef>
          <a:fillRef idx="2">
            <a:schemeClr val="accent4"/>
          </a:fillRef>
          <a:effectRef idx="1">
            <a:schemeClr val="accent4"/>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Передавання даних мережею</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90650"/>
            <a:ext cx="3857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2139950"/>
            <a:ext cx="3857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997200"/>
            <a:ext cx="3857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716338"/>
            <a:ext cx="38576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06" y="116632"/>
            <a:ext cx="8534400" cy="1184176"/>
          </a:xfrm>
        </p:spPr>
        <p:style>
          <a:lnRef idx="1">
            <a:schemeClr val="accent4"/>
          </a:lnRef>
          <a:fillRef idx="2">
            <a:schemeClr val="accent4"/>
          </a:fillRef>
          <a:effectRef idx="1">
            <a:schemeClr val="accent4"/>
          </a:effectRef>
          <a:fontRef idx="minor">
            <a:schemeClr val="dk1"/>
          </a:fontRef>
        </p:style>
        <p:txBody>
          <a:bodyPr>
            <a:noAutofit/>
          </a:bodyPr>
          <a:lstStyle/>
          <a:p>
            <a:pPr fontAlgn="auto">
              <a:spcAft>
                <a:spcPts val="0"/>
              </a:spcAft>
              <a:defRPr/>
            </a:pPr>
            <a:r>
              <a:rPr lang="uk-U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Комунікаційні протоколи та мережні стандарти</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722092583"/>
              </p:ext>
            </p:extLst>
          </p:nvPr>
        </p:nvGraphicFramePr>
        <p:xfrm>
          <a:off x="5073306" y="3327912"/>
          <a:ext cx="3600400" cy="333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85750" y="1714500"/>
            <a:ext cx="4143375" cy="1946731"/>
          </a:xfrm>
          <a:prstGeom prst="foldedCorner">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uk-UA" sz="2000" b="1" dirty="0">
                <a:solidFill>
                  <a:srgbClr val="002060"/>
                </a:solidFill>
              </a:rPr>
              <a:t>Правила</a:t>
            </a:r>
            <a:r>
              <a:rPr lang="uk-UA" sz="2000" dirty="0"/>
              <a:t>, що визначають, як мають взаємодіяти пристрої мережі, називають </a:t>
            </a:r>
            <a:r>
              <a:rPr lang="uk-UA" sz="2000" b="1" dirty="0"/>
              <a:t>комунікаційними</a:t>
            </a:r>
            <a:r>
              <a:rPr lang="uk-UA" sz="2000" dirty="0"/>
              <a:t> або </a:t>
            </a:r>
            <a:r>
              <a:rPr lang="uk-UA" sz="2000" b="1" dirty="0"/>
              <a:t>мережними протоколами</a:t>
            </a:r>
            <a:endParaRPr lang="ru-RU" sz="2000" b="1" dirty="0"/>
          </a:p>
        </p:txBody>
      </p:sp>
      <p:sp>
        <p:nvSpPr>
          <p:cNvPr id="3" name="Прямоугольник с одним вырезанным скругленным углом 2"/>
          <p:cNvSpPr/>
          <p:nvPr/>
        </p:nvSpPr>
        <p:spPr>
          <a:xfrm>
            <a:off x="285750" y="4005064"/>
            <a:ext cx="4572000" cy="1387435"/>
          </a:xfrm>
          <a:prstGeom prst="snipRound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Aft>
                <a:spcPts val="0"/>
              </a:spcAft>
              <a:buFont typeface="Wingdings 2"/>
              <a:buNone/>
              <a:defRPr/>
            </a:pPr>
            <a:r>
              <a:rPr lang="ru-RU" sz="1600" dirty="0" err="1"/>
              <a:t>Різні</a:t>
            </a:r>
            <a:r>
              <a:rPr lang="ru-RU" sz="1600" dirty="0"/>
              <a:t> </a:t>
            </a:r>
            <a:r>
              <a:rPr lang="ru-RU" sz="1600" dirty="0" err="1"/>
              <a:t>протоколи</a:t>
            </a:r>
            <a:r>
              <a:rPr lang="ru-RU" sz="1600" dirty="0"/>
              <a:t> </a:t>
            </a:r>
            <a:r>
              <a:rPr lang="ru-RU" sz="1600" dirty="0" err="1"/>
              <a:t>відрізняються</a:t>
            </a:r>
            <a:r>
              <a:rPr lang="ru-RU" sz="1600" dirty="0"/>
              <a:t> </a:t>
            </a:r>
            <a:r>
              <a:rPr lang="ru-RU" sz="1600" dirty="0" err="1"/>
              <a:t>своїми</a:t>
            </a:r>
            <a:r>
              <a:rPr lang="ru-RU" sz="1600" dirty="0"/>
              <a:t> </a:t>
            </a:r>
            <a:r>
              <a:rPr lang="ru-RU" sz="1600" b="1" dirty="0"/>
              <a:t>характеристиками</a:t>
            </a:r>
            <a:r>
              <a:rPr lang="ru-RU" sz="1600" dirty="0"/>
              <a:t>: </a:t>
            </a:r>
          </a:p>
          <a:p>
            <a:pPr lvl="1" fontAlgn="auto">
              <a:spcAft>
                <a:spcPts val="0"/>
              </a:spcAft>
              <a:buFont typeface="Wingdings 2"/>
              <a:buNone/>
              <a:defRPr/>
            </a:pPr>
            <a:r>
              <a:rPr lang="ru-RU" sz="1600" dirty="0" err="1"/>
              <a:t>одні</a:t>
            </a:r>
            <a:r>
              <a:rPr lang="ru-RU" sz="1600" dirty="0"/>
              <a:t> — </a:t>
            </a:r>
            <a:r>
              <a:rPr lang="ru-RU" sz="1600" dirty="0" err="1"/>
              <a:t>більшою</a:t>
            </a:r>
            <a:r>
              <a:rPr lang="ru-RU" sz="1600" dirty="0"/>
              <a:t> </a:t>
            </a:r>
            <a:r>
              <a:rPr lang="ru-RU" sz="1600" dirty="0" err="1">
                <a:solidFill>
                  <a:srgbClr val="002060"/>
                </a:solidFill>
              </a:rPr>
              <a:t>надійністю</a:t>
            </a:r>
            <a:r>
              <a:rPr lang="ru-RU" sz="1600" dirty="0"/>
              <a:t>, </a:t>
            </a:r>
          </a:p>
          <a:p>
            <a:pPr lvl="1" fontAlgn="auto">
              <a:spcAft>
                <a:spcPts val="0"/>
              </a:spcAft>
              <a:buFont typeface="Wingdings 2"/>
              <a:buNone/>
              <a:defRPr/>
            </a:pPr>
            <a:r>
              <a:rPr lang="ru-RU" sz="1600" dirty="0" err="1"/>
              <a:t>другі</a:t>
            </a:r>
            <a:r>
              <a:rPr lang="ru-RU" sz="1600" dirty="0"/>
              <a:t> — </a:t>
            </a:r>
            <a:r>
              <a:rPr lang="ru-RU" sz="1600" dirty="0" err="1">
                <a:solidFill>
                  <a:srgbClr val="002060"/>
                </a:solidFill>
              </a:rPr>
              <a:t>швидкістю</a:t>
            </a:r>
            <a:r>
              <a:rPr lang="ru-RU" sz="1600" dirty="0"/>
              <a:t> </a:t>
            </a:r>
            <a:r>
              <a:rPr lang="ru-RU" sz="1600" dirty="0" err="1"/>
              <a:t>передачі</a:t>
            </a:r>
            <a:r>
              <a:rPr lang="ru-RU" sz="1600" dirty="0"/>
              <a:t> </a:t>
            </a:r>
            <a:r>
              <a:rPr lang="ru-RU" sz="1600" dirty="0" err="1"/>
              <a:t>даних</a:t>
            </a:r>
            <a:r>
              <a:rPr lang="ru-RU" sz="1600" dirty="0"/>
              <a:t>, </a:t>
            </a:r>
          </a:p>
          <a:p>
            <a:pPr lvl="1" fontAlgn="auto">
              <a:spcAft>
                <a:spcPts val="0"/>
              </a:spcAft>
              <a:buFont typeface="Wingdings 2"/>
              <a:buNone/>
              <a:defRPr/>
            </a:pPr>
            <a:r>
              <a:rPr lang="ru-RU" sz="1600" dirty="0" err="1"/>
              <a:t>треті</a:t>
            </a:r>
            <a:r>
              <a:rPr lang="ru-RU" sz="1600" dirty="0"/>
              <a:t> — </a:t>
            </a:r>
            <a:r>
              <a:rPr lang="ru-RU" sz="1600" dirty="0" err="1">
                <a:solidFill>
                  <a:srgbClr val="002060"/>
                </a:solidFill>
              </a:rPr>
              <a:t>простотою</a:t>
            </a:r>
            <a:r>
              <a:rPr lang="ru-RU" sz="1600" dirty="0"/>
              <a:t>.</a:t>
            </a:r>
          </a:p>
        </p:txBody>
      </p:sp>
      <p:sp>
        <p:nvSpPr>
          <p:cNvPr id="5" name="Выноска со стрелкой вниз 4"/>
          <p:cNvSpPr/>
          <p:nvPr/>
        </p:nvSpPr>
        <p:spPr>
          <a:xfrm>
            <a:off x="4587506" y="1489111"/>
            <a:ext cx="4572000" cy="1838801"/>
          </a:xfrm>
          <a:prstGeom prst="downArrowCallou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Aft>
                <a:spcPts val="0"/>
              </a:spcAft>
              <a:buFont typeface="Wingdings 2"/>
              <a:buNone/>
              <a:defRPr/>
            </a:pPr>
            <a:r>
              <a:rPr lang="ru-RU" b="1" dirty="0" err="1">
                <a:solidFill>
                  <a:srgbClr val="FF0000"/>
                </a:solidFill>
                <a:effectLst>
                  <a:outerShdw blurRad="38100" dist="38100" dir="2700000" algn="tl">
                    <a:srgbClr val="000000">
                      <a:alpha val="43137"/>
                    </a:srgbClr>
                  </a:outerShdw>
                </a:effectLst>
              </a:rPr>
              <a:t>Комунікаційний</a:t>
            </a:r>
            <a:r>
              <a:rPr lang="ru-RU" b="1" dirty="0">
                <a:solidFill>
                  <a:srgbClr val="FF0000"/>
                </a:solidFill>
                <a:effectLst>
                  <a:outerShdw blurRad="38100" dist="38100" dir="2700000" algn="tl">
                    <a:srgbClr val="000000">
                      <a:alpha val="43137"/>
                    </a:srgbClr>
                  </a:outerShdw>
                </a:effectLst>
              </a:rPr>
              <a:t> протокол </a:t>
            </a:r>
            <a:r>
              <a:rPr lang="ru-RU" dirty="0"/>
              <a:t>— </a:t>
            </a:r>
            <a:r>
              <a:rPr lang="ru-RU" dirty="0" err="1"/>
              <a:t>це</a:t>
            </a:r>
            <a:r>
              <a:rPr lang="ru-RU" dirty="0"/>
              <a:t> </a:t>
            </a:r>
            <a:r>
              <a:rPr lang="ru-RU" dirty="0" err="1"/>
              <a:t>обумовлені</a:t>
            </a:r>
            <a:r>
              <a:rPr lang="ru-RU" dirty="0"/>
              <a:t> наперед правила </a:t>
            </a:r>
            <a:r>
              <a:rPr lang="ru-RU" dirty="0" err="1"/>
              <a:t>передачі</a:t>
            </a:r>
            <a:r>
              <a:rPr lang="ru-RU" dirty="0"/>
              <a:t> </a:t>
            </a:r>
            <a:r>
              <a:rPr lang="ru-RU" dirty="0" err="1"/>
              <a:t>даних</a:t>
            </a:r>
            <a:r>
              <a:rPr lang="ru-RU" dirty="0"/>
              <a:t> </a:t>
            </a:r>
            <a:r>
              <a:rPr lang="ru-RU" dirty="0" err="1"/>
              <a:t>між</a:t>
            </a:r>
            <a:r>
              <a:rPr lang="ru-RU" dirty="0"/>
              <a:t> </a:t>
            </a:r>
            <a:r>
              <a:rPr lang="ru-RU" dirty="0" err="1"/>
              <a:t>двома</a:t>
            </a:r>
            <a:r>
              <a:rPr lang="ru-RU" dirty="0"/>
              <a:t> </a:t>
            </a:r>
            <a:r>
              <a:rPr lang="ru-RU" dirty="0" err="1"/>
              <a:t>пристроями</a:t>
            </a:r>
            <a:r>
              <a:rPr lang="ru-RU" dirty="0"/>
              <a:t>. </a:t>
            </a:r>
            <a:endParaRPr lang="ru-RU" dirty="0" smtClean="0"/>
          </a:p>
          <a:p>
            <a:pPr algn="ctr" fontAlgn="auto">
              <a:spcAft>
                <a:spcPts val="0"/>
              </a:spcAft>
              <a:buFont typeface="Wingdings 2"/>
              <a:buNone/>
              <a:defRPr/>
            </a:pPr>
            <a:r>
              <a:rPr lang="ru-RU" dirty="0" err="1" smtClean="0">
                <a:solidFill>
                  <a:srgbClr val="002060"/>
                </a:solidFill>
              </a:rPr>
              <a:t>Основні</a:t>
            </a:r>
            <a:r>
              <a:rPr lang="ru-RU" dirty="0" smtClean="0">
                <a:solidFill>
                  <a:srgbClr val="002060"/>
                </a:solidFill>
              </a:rPr>
              <a:t> </a:t>
            </a:r>
            <a:r>
              <a:rPr lang="ru-RU" dirty="0" err="1" smtClean="0">
                <a:solidFill>
                  <a:srgbClr val="002060"/>
                </a:solidFill>
              </a:rPr>
              <a:t>параметри</a:t>
            </a:r>
            <a:r>
              <a:rPr lang="ru-RU" dirty="0" smtClean="0">
                <a:solidFill>
                  <a:srgbClr val="002060"/>
                </a:solidFill>
              </a:rPr>
              <a:t> протоколу:</a:t>
            </a:r>
            <a:endParaRPr lang="ru-RU"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Заголовок 5"/>
          <p:cNvSpPr>
            <a:spLocks noGrp="1"/>
          </p:cNvSpPr>
          <p:nvPr>
            <p:ph type="title"/>
          </p:nvPr>
        </p:nvSpPr>
        <p:spPr>
          <a:xfrm>
            <a:off x="600075" y="0"/>
            <a:ext cx="8229600" cy="778098"/>
          </a:xfrm>
        </p:spPr>
        <p:style>
          <a:lnRef idx="1">
            <a:schemeClr val="accent4"/>
          </a:lnRef>
          <a:fillRef idx="2">
            <a:schemeClr val="accent4"/>
          </a:fillRef>
          <a:effectRef idx="1">
            <a:schemeClr val="accent4"/>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Мережні протоколи і стандарти</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Текст 1"/>
          <p:cNvSpPr>
            <a:spLocks noGrp="1"/>
          </p:cNvSpPr>
          <p:nvPr>
            <p:ph type="body" idx="1"/>
          </p:nvPr>
        </p:nvSpPr>
        <p:spPr>
          <a:xfrm>
            <a:off x="408781" y="980728"/>
            <a:ext cx="4040188" cy="639762"/>
          </a:xfrm>
        </p:spPr>
        <p:style>
          <a:lnRef idx="2">
            <a:schemeClr val="accent6"/>
          </a:lnRef>
          <a:fillRef idx="1">
            <a:schemeClr val="lt1"/>
          </a:fillRef>
          <a:effectRef idx="0">
            <a:schemeClr val="accent6"/>
          </a:effectRef>
          <a:fontRef idx="minor">
            <a:schemeClr val="dk1"/>
          </a:fontRef>
        </p:style>
        <p:txBody>
          <a:bodyPr/>
          <a:lstStyle/>
          <a:p>
            <a:pPr algn="ctr" fontAlgn="auto">
              <a:spcAft>
                <a:spcPts val="0"/>
              </a:spcAft>
              <a:buFont typeface="Wingdings 2"/>
              <a:buNone/>
              <a:defRPr/>
            </a:pPr>
            <a:r>
              <a:rPr dirty="0"/>
              <a:t>Ethernet</a:t>
            </a:r>
            <a:endParaRPr lang="ru-RU" dirty="0"/>
          </a:p>
        </p:txBody>
      </p:sp>
      <p:pic>
        <p:nvPicPr>
          <p:cNvPr id="2662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4437112"/>
            <a:ext cx="3106416" cy="2156889"/>
          </a:xfrm>
          <a:prstGeom prst="rect">
            <a:avLst/>
          </a:prstGeom>
          <a:ln>
            <a:noFill/>
          </a:ln>
          <a:effectLst>
            <a:outerShdw blurRad="292100" dist="139700" dir="2700000" algn="tl" rotWithShape="0">
              <a:srgbClr val="333333">
                <a:alpha val="65000"/>
              </a:srgbClr>
            </a:outerShdw>
          </a:effectLst>
        </p:spPr>
      </p:pic>
      <p:sp>
        <p:nvSpPr>
          <p:cNvPr id="3" name="Текст 2"/>
          <p:cNvSpPr>
            <a:spLocks noGrp="1"/>
          </p:cNvSpPr>
          <p:nvPr>
            <p:ph type="body" sz="quarter" idx="3"/>
          </p:nvPr>
        </p:nvSpPr>
        <p:spPr>
          <a:xfrm>
            <a:off x="4959350" y="980728"/>
            <a:ext cx="4041775" cy="639762"/>
          </a:xfrm>
        </p:spPr>
        <p:style>
          <a:lnRef idx="2">
            <a:schemeClr val="accent6"/>
          </a:lnRef>
          <a:fillRef idx="1">
            <a:schemeClr val="lt1"/>
          </a:fillRef>
          <a:effectRef idx="0">
            <a:schemeClr val="accent6"/>
          </a:effectRef>
          <a:fontRef idx="minor">
            <a:schemeClr val="dk1"/>
          </a:fontRef>
        </p:style>
        <p:txBody>
          <a:bodyPr/>
          <a:lstStyle/>
          <a:p>
            <a:pPr algn="ctr" fontAlgn="auto">
              <a:spcAft>
                <a:spcPts val="0"/>
              </a:spcAft>
              <a:buFont typeface="Wingdings 2"/>
              <a:buNone/>
              <a:defRPr/>
            </a:pPr>
            <a:r>
              <a:rPr lang="en-US" dirty="0" smtClean="0"/>
              <a:t>TCP/IP</a:t>
            </a:r>
            <a:endParaRPr lang="ru-RU" dirty="0"/>
          </a:p>
        </p:txBody>
      </p:sp>
      <p:pic>
        <p:nvPicPr>
          <p:cNvPr id="26630"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372451"/>
            <a:ext cx="4041775" cy="3556135"/>
          </a:xfrm>
          <a:prstGeom prst="rect">
            <a:avLst/>
          </a:prstGeom>
          <a:ln>
            <a:noFill/>
          </a:ln>
          <a:effectLst>
            <a:outerShdw blurRad="292100" dist="139700" dir="2700000" algn="tl" rotWithShape="0">
              <a:srgbClr val="333333">
                <a:alpha val="65000"/>
              </a:srgbClr>
            </a:outerShdw>
          </a:effectLst>
        </p:spPr>
      </p:pic>
      <p:sp>
        <p:nvSpPr>
          <p:cNvPr id="26631" name="Прямоугольник 8"/>
          <p:cNvSpPr>
            <a:spLocks noChangeArrowheads="1"/>
          </p:cNvSpPr>
          <p:nvPr/>
        </p:nvSpPr>
        <p:spPr bwMode="auto">
          <a:xfrm>
            <a:off x="172173" y="1700808"/>
            <a:ext cx="4327819" cy="24622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uk-UA" sz="1400" b="1" dirty="0">
                <a:latin typeface="Arial Narrow" panose="020B0606020202030204" pitchFamily="34" charset="0"/>
              </a:rPr>
              <a:t>Ethernet</a:t>
            </a:r>
            <a:r>
              <a:rPr lang="en-US" altLang="uk-UA" sz="1400" dirty="0">
                <a:latin typeface="Arial Narrow" panose="020B0606020202030204" pitchFamily="34" charset="0"/>
              </a:rPr>
              <a:t> </a:t>
            </a:r>
            <a:r>
              <a:rPr lang="ru-RU" altLang="uk-UA" sz="1400" dirty="0">
                <a:latin typeface="Arial Narrow" panose="020B0606020202030204" pitchFamily="34" charset="0"/>
              </a:rPr>
              <a:t> — </a:t>
            </a:r>
            <a:r>
              <a:rPr lang="ru-RU" altLang="uk-UA" sz="1400" dirty="0" err="1">
                <a:latin typeface="Arial Narrow" panose="020B0606020202030204" pitchFamily="34" charset="0"/>
              </a:rPr>
              <a:t>базова</a:t>
            </a:r>
            <a:r>
              <a:rPr lang="ru-RU" altLang="uk-UA" sz="1400" dirty="0">
                <a:latin typeface="Arial Narrow" panose="020B0606020202030204" pitchFamily="34" charset="0"/>
              </a:rPr>
              <a:t> </a:t>
            </a:r>
            <a:r>
              <a:rPr lang="ru-RU" altLang="uk-UA" sz="1400" dirty="0" err="1">
                <a:latin typeface="Arial Narrow" panose="020B0606020202030204" pitchFamily="34" charset="0"/>
              </a:rPr>
              <a:t>технологія</a:t>
            </a:r>
            <a:r>
              <a:rPr lang="ru-RU" altLang="uk-UA" sz="1400" dirty="0">
                <a:latin typeface="Arial Narrow" panose="020B0606020202030204" pitchFamily="34" charset="0"/>
              </a:rPr>
              <a:t> </a:t>
            </a:r>
            <a:r>
              <a:rPr lang="ru-RU" altLang="uk-UA" sz="1400" dirty="0" err="1">
                <a:latin typeface="Arial Narrow" panose="020B0606020202030204" pitchFamily="34" charset="0"/>
              </a:rPr>
              <a:t>локальних</a:t>
            </a:r>
            <a:r>
              <a:rPr lang="ru-RU" altLang="uk-UA" sz="1400" dirty="0">
                <a:latin typeface="Arial Narrow" panose="020B0606020202030204" pitchFamily="34" charset="0"/>
              </a:rPr>
              <a:t> </a:t>
            </a:r>
            <a:r>
              <a:rPr lang="ru-RU" altLang="uk-UA" sz="1400" dirty="0" smtClean="0">
                <a:latin typeface="Arial Narrow" panose="020B0606020202030204" pitchFamily="34" charset="0"/>
              </a:rPr>
              <a:t> </a:t>
            </a:r>
            <a:r>
              <a:rPr lang="ru-RU" altLang="uk-UA" sz="1400" dirty="0">
                <a:latin typeface="Arial Narrow" panose="020B0606020202030204" pitchFamily="34" charset="0"/>
              </a:rPr>
              <a:t>мереж з </a:t>
            </a:r>
            <a:r>
              <a:rPr lang="ru-RU" altLang="uk-UA" sz="1400" dirty="0" err="1">
                <a:latin typeface="Arial Narrow" panose="020B0606020202030204" pitchFamily="34" charset="0"/>
              </a:rPr>
              <a:t>комутацією</a:t>
            </a:r>
            <a:r>
              <a:rPr lang="ru-RU" altLang="uk-UA" sz="1400" dirty="0">
                <a:latin typeface="Arial Narrow" panose="020B0606020202030204" pitchFamily="34" charset="0"/>
              </a:rPr>
              <a:t> </a:t>
            </a:r>
            <a:r>
              <a:rPr lang="ru-RU" altLang="uk-UA" sz="1400" dirty="0" err="1">
                <a:latin typeface="Arial Narrow" panose="020B0606020202030204" pitchFamily="34" charset="0"/>
              </a:rPr>
              <a:t>пакетів</a:t>
            </a:r>
            <a:r>
              <a:rPr lang="ru-RU" altLang="uk-UA" sz="1400" dirty="0">
                <a:latin typeface="Arial Narrow" panose="020B0606020202030204" pitchFamily="34" charset="0"/>
              </a:rPr>
              <a:t>, </a:t>
            </a:r>
            <a:r>
              <a:rPr lang="ru-RU" altLang="uk-UA" sz="1400" dirty="0" err="1">
                <a:latin typeface="Arial Narrow" panose="020B0606020202030204" pitchFamily="34" charset="0"/>
              </a:rPr>
              <a:t>що</a:t>
            </a:r>
            <a:r>
              <a:rPr lang="ru-RU" altLang="uk-UA" sz="1400" dirty="0">
                <a:latin typeface="Arial Narrow" panose="020B0606020202030204" pitchFamily="34" charset="0"/>
              </a:rPr>
              <a:t> </a:t>
            </a:r>
            <a:r>
              <a:rPr lang="ru-RU" altLang="uk-UA" sz="1400" dirty="0" err="1">
                <a:latin typeface="Arial Narrow" panose="020B0606020202030204" pitchFamily="34" charset="0"/>
              </a:rPr>
              <a:t>використовує</a:t>
            </a:r>
            <a:r>
              <a:rPr lang="ru-RU" altLang="uk-UA" sz="1400" dirty="0">
                <a:latin typeface="Arial Narrow" panose="020B0606020202030204" pitchFamily="34" charset="0"/>
              </a:rPr>
              <a:t> протокол </a:t>
            </a:r>
            <a:r>
              <a:rPr lang="en-US" altLang="uk-UA" sz="1400" dirty="0">
                <a:latin typeface="Arial Narrow" panose="020B0606020202030204" pitchFamily="34" charset="0"/>
              </a:rPr>
              <a:t>CSMA/CD (</a:t>
            </a:r>
            <a:r>
              <a:rPr lang="ru-RU" altLang="uk-UA" sz="1400" b="1" dirty="0" err="1">
                <a:latin typeface="Arial Narrow" panose="020B0606020202030204" pitchFamily="34" charset="0"/>
              </a:rPr>
              <a:t>множинний</a:t>
            </a:r>
            <a:r>
              <a:rPr lang="ru-RU" altLang="uk-UA" sz="1400" dirty="0">
                <a:latin typeface="Arial Narrow" panose="020B0606020202030204" pitchFamily="34" charset="0"/>
              </a:rPr>
              <a:t> доступ з контролем </a:t>
            </a:r>
            <a:r>
              <a:rPr lang="ru-RU" altLang="uk-UA" sz="1400" dirty="0" err="1">
                <a:latin typeface="Arial Narrow" panose="020B0606020202030204" pitchFamily="34" charset="0"/>
              </a:rPr>
              <a:t>несучої</a:t>
            </a:r>
            <a:r>
              <a:rPr lang="ru-RU" altLang="uk-UA" sz="1400" dirty="0">
                <a:latin typeface="Arial Narrow" panose="020B0606020202030204" pitchFamily="34" charset="0"/>
              </a:rPr>
              <a:t> та </a:t>
            </a:r>
            <a:r>
              <a:rPr lang="ru-RU" altLang="uk-UA" sz="1400" dirty="0" err="1">
                <a:latin typeface="Arial Narrow" panose="020B0606020202030204" pitchFamily="34" charset="0"/>
              </a:rPr>
              <a:t>виявленням</a:t>
            </a:r>
            <a:r>
              <a:rPr lang="ru-RU" altLang="uk-UA" sz="1400" dirty="0">
                <a:latin typeface="Arial Narrow" panose="020B0606020202030204" pitchFamily="34" charset="0"/>
              </a:rPr>
              <a:t> </a:t>
            </a:r>
            <a:r>
              <a:rPr lang="ru-RU" altLang="uk-UA" sz="1400" dirty="0" err="1">
                <a:latin typeface="Arial Narrow" panose="020B0606020202030204" pitchFamily="34" charset="0"/>
              </a:rPr>
              <a:t>колізій</a:t>
            </a:r>
            <a:r>
              <a:rPr lang="ru-RU" altLang="uk-UA" sz="1400" dirty="0" smtClean="0">
                <a:latin typeface="Arial Narrow" panose="020B0606020202030204" pitchFamily="34" charset="0"/>
              </a:rPr>
              <a:t>).</a:t>
            </a:r>
          </a:p>
          <a:p>
            <a:pPr algn="ctr"/>
            <a:r>
              <a:rPr lang="ru-RU" altLang="uk-UA" sz="1400" dirty="0" smtClean="0">
                <a:latin typeface="Arial Narrow" panose="020B0606020202030204" pitchFamily="34" charset="0"/>
              </a:rPr>
              <a:t> </a:t>
            </a:r>
            <a:r>
              <a:rPr lang="ru-RU" altLang="uk-UA" sz="1400" dirty="0" err="1">
                <a:solidFill>
                  <a:schemeClr val="accent6">
                    <a:lumMod val="50000"/>
                  </a:schemeClr>
                </a:solidFill>
                <a:latin typeface="Arial Narrow" panose="020B0606020202030204" pitchFamily="34" charset="0"/>
              </a:rPr>
              <a:t>Цей</a:t>
            </a:r>
            <a:r>
              <a:rPr lang="ru-RU" altLang="uk-UA" sz="1400" dirty="0">
                <a:solidFill>
                  <a:schemeClr val="accent6">
                    <a:lumMod val="50000"/>
                  </a:schemeClr>
                </a:solidFill>
                <a:latin typeface="Arial Narrow" panose="020B0606020202030204" pitchFamily="34" charset="0"/>
              </a:rPr>
              <a:t> протокол </a:t>
            </a:r>
            <a:r>
              <a:rPr lang="ru-RU" altLang="uk-UA" sz="1400" dirty="0" err="1">
                <a:solidFill>
                  <a:schemeClr val="accent6">
                    <a:lumMod val="50000"/>
                  </a:schemeClr>
                </a:solidFill>
                <a:latin typeface="Arial Narrow" panose="020B0606020202030204" pitchFamily="34" charset="0"/>
              </a:rPr>
              <a:t>дозволяє</a:t>
            </a:r>
            <a:r>
              <a:rPr lang="ru-RU" altLang="uk-UA" sz="1400" dirty="0">
                <a:solidFill>
                  <a:schemeClr val="accent6">
                    <a:lumMod val="50000"/>
                  </a:schemeClr>
                </a:solidFill>
                <a:latin typeface="Arial Narrow" panose="020B0606020202030204" pitchFamily="34" charset="0"/>
              </a:rPr>
              <a:t> в </a:t>
            </a:r>
            <a:r>
              <a:rPr lang="ru-RU" altLang="uk-UA" sz="1400" dirty="0" err="1">
                <a:solidFill>
                  <a:schemeClr val="accent6">
                    <a:lumMod val="50000"/>
                  </a:schemeClr>
                </a:solidFill>
                <a:latin typeface="Arial Narrow" panose="020B0606020202030204" pitchFamily="34" charset="0"/>
              </a:rPr>
              <a:t>кожний</a:t>
            </a:r>
            <a:r>
              <a:rPr lang="ru-RU" altLang="uk-UA" sz="1400" dirty="0">
                <a:solidFill>
                  <a:schemeClr val="accent6">
                    <a:lumMod val="50000"/>
                  </a:schemeClr>
                </a:solidFill>
                <a:latin typeface="Arial Narrow" panose="020B0606020202030204" pitchFamily="34" charset="0"/>
              </a:rPr>
              <a:t> момент часу </a:t>
            </a:r>
            <a:r>
              <a:rPr lang="ru-RU" altLang="uk-UA" sz="1400" dirty="0" err="1">
                <a:solidFill>
                  <a:schemeClr val="accent6">
                    <a:lumMod val="50000"/>
                  </a:schemeClr>
                </a:solidFill>
                <a:latin typeface="Arial Narrow" panose="020B0606020202030204" pitchFamily="34" charset="0"/>
              </a:rPr>
              <a:t>лише</a:t>
            </a:r>
            <a:r>
              <a:rPr lang="ru-RU" altLang="uk-UA" sz="1400" dirty="0">
                <a:solidFill>
                  <a:schemeClr val="accent6">
                    <a:lumMod val="50000"/>
                  </a:schemeClr>
                </a:solidFill>
                <a:latin typeface="Arial Narrow" panose="020B0606020202030204" pitchFamily="34" charset="0"/>
              </a:rPr>
              <a:t> </a:t>
            </a:r>
            <a:r>
              <a:rPr lang="ru-RU" altLang="uk-UA" sz="1400" b="1" dirty="0">
                <a:solidFill>
                  <a:schemeClr val="accent6">
                    <a:lumMod val="50000"/>
                  </a:schemeClr>
                </a:solidFill>
                <a:latin typeface="Arial Narrow" panose="020B0606020202030204" pitchFamily="34" charset="0"/>
              </a:rPr>
              <a:t>один</a:t>
            </a:r>
            <a:r>
              <a:rPr lang="ru-RU" altLang="uk-UA" sz="1400" dirty="0">
                <a:solidFill>
                  <a:schemeClr val="accent6">
                    <a:lumMod val="50000"/>
                  </a:schemeClr>
                </a:solidFill>
                <a:latin typeface="Arial Narrow" panose="020B0606020202030204" pitchFamily="34" charset="0"/>
              </a:rPr>
              <a:t> сеанс </a:t>
            </a:r>
            <a:r>
              <a:rPr lang="ru-RU" altLang="uk-UA" sz="1400" dirty="0" err="1">
                <a:solidFill>
                  <a:schemeClr val="accent6">
                    <a:lumMod val="50000"/>
                  </a:schemeClr>
                </a:solidFill>
                <a:latin typeface="Arial Narrow" panose="020B0606020202030204" pitchFamily="34" charset="0"/>
              </a:rPr>
              <a:t>передачі</a:t>
            </a:r>
            <a:r>
              <a:rPr lang="ru-RU" altLang="uk-UA" sz="1400" dirty="0">
                <a:solidFill>
                  <a:schemeClr val="accent6">
                    <a:lumMod val="50000"/>
                  </a:schemeClr>
                </a:solidFill>
                <a:latin typeface="Arial Narrow" panose="020B0606020202030204" pitchFamily="34" charset="0"/>
              </a:rPr>
              <a:t> в </a:t>
            </a:r>
            <a:r>
              <a:rPr lang="ru-RU" altLang="uk-UA" sz="1400" dirty="0" err="1">
                <a:solidFill>
                  <a:schemeClr val="accent6">
                    <a:lumMod val="50000"/>
                  </a:schemeClr>
                </a:solidFill>
                <a:latin typeface="Arial Narrow" panose="020B0606020202030204" pitchFamily="34" charset="0"/>
              </a:rPr>
              <a:t>логічному</a:t>
            </a:r>
            <a:r>
              <a:rPr lang="ru-RU" altLang="uk-UA" sz="1400" dirty="0">
                <a:solidFill>
                  <a:schemeClr val="accent6">
                    <a:lumMod val="50000"/>
                  </a:schemeClr>
                </a:solidFill>
                <a:latin typeface="Arial Narrow" panose="020B0606020202030204" pitchFamily="34" charset="0"/>
              </a:rPr>
              <a:t> </a:t>
            </a:r>
            <a:r>
              <a:rPr lang="ru-RU" altLang="uk-UA" sz="1400" dirty="0" err="1">
                <a:solidFill>
                  <a:schemeClr val="accent6">
                    <a:lumMod val="50000"/>
                  </a:schemeClr>
                </a:solidFill>
                <a:latin typeface="Arial Narrow" panose="020B0606020202030204" pitchFamily="34" charset="0"/>
              </a:rPr>
              <a:t>сегменті</a:t>
            </a:r>
            <a:r>
              <a:rPr lang="ru-RU" altLang="uk-UA" sz="1400" dirty="0">
                <a:solidFill>
                  <a:schemeClr val="accent6">
                    <a:lumMod val="50000"/>
                  </a:schemeClr>
                </a:solidFill>
                <a:latin typeface="Arial Narrow" panose="020B0606020202030204" pitchFamily="34" charset="0"/>
              </a:rPr>
              <a:t> </a:t>
            </a:r>
            <a:r>
              <a:rPr lang="ru-RU" altLang="uk-UA" sz="1400" dirty="0" err="1">
                <a:solidFill>
                  <a:schemeClr val="accent6">
                    <a:lumMod val="50000"/>
                  </a:schemeClr>
                </a:solidFill>
                <a:latin typeface="Arial Narrow" panose="020B0606020202030204" pitchFamily="34" charset="0"/>
              </a:rPr>
              <a:t>мережі</a:t>
            </a:r>
            <a:r>
              <a:rPr lang="ru-RU" altLang="uk-UA" sz="1400" dirty="0">
                <a:latin typeface="Arial Narrow" panose="020B0606020202030204" pitchFamily="34" charset="0"/>
              </a:rPr>
              <a:t>. </a:t>
            </a:r>
            <a:endParaRPr lang="ru-RU" altLang="uk-UA" sz="1400" dirty="0" smtClean="0">
              <a:latin typeface="Arial Narrow" panose="020B0606020202030204" pitchFamily="34" charset="0"/>
            </a:endParaRPr>
          </a:p>
          <a:p>
            <a:r>
              <a:rPr lang="ru-RU" altLang="uk-UA" sz="1400" dirty="0" smtClean="0">
                <a:solidFill>
                  <a:srgbClr val="C00000"/>
                </a:solidFill>
                <a:latin typeface="Arial Narrow" panose="020B0606020202030204" pitchFamily="34" charset="0"/>
              </a:rPr>
              <a:t>При </a:t>
            </a:r>
            <a:r>
              <a:rPr lang="ru-RU" altLang="uk-UA" sz="1400" dirty="0" err="1">
                <a:solidFill>
                  <a:srgbClr val="C00000"/>
                </a:solidFill>
                <a:latin typeface="Arial Narrow" panose="020B0606020202030204" pitchFamily="34" charset="0"/>
              </a:rPr>
              <a:t>появі</a:t>
            </a:r>
            <a:r>
              <a:rPr lang="ru-RU" altLang="uk-UA" sz="1400"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двох</a:t>
            </a:r>
            <a:r>
              <a:rPr lang="ru-RU" altLang="uk-UA" sz="1400" b="1" dirty="0">
                <a:solidFill>
                  <a:srgbClr val="C00000"/>
                </a:solidFill>
                <a:latin typeface="Arial Narrow" panose="020B0606020202030204" pitchFamily="34" charset="0"/>
              </a:rPr>
              <a:t> і </a:t>
            </a:r>
            <a:r>
              <a:rPr lang="ru-RU" altLang="uk-UA" sz="1400" b="1" dirty="0" err="1">
                <a:solidFill>
                  <a:srgbClr val="C00000"/>
                </a:solidFill>
                <a:latin typeface="Arial Narrow" panose="020B0606020202030204" pitchFamily="34" charset="0"/>
              </a:rPr>
              <a:t>більше</a:t>
            </a:r>
            <a:r>
              <a:rPr lang="ru-RU" altLang="uk-UA" sz="1400" b="1"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сеансів</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передачі</a:t>
            </a:r>
            <a:r>
              <a:rPr lang="ru-RU" altLang="uk-UA" sz="1400"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одночасно</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виникає</a:t>
            </a:r>
            <a:r>
              <a:rPr lang="ru-RU" altLang="uk-UA" sz="1400"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колізія</a:t>
            </a:r>
            <a:r>
              <a:rPr lang="ru-RU" altLang="uk-UA" sz="1400" dirty="0">
                <a:solidFill>
                  <a:srgbClr val="C00000"/>
                </a:solidFill>
                <a:latin typeface="Arial Narrow" panose="020B0606020202030204" pitchFamily="34" charset="0"/>
              </a:rPr>
              <a:t>, яка </a:t>
            </a:r>
            <a:r>
              <a:rPr lang="ru-RU" altLang="uk-UA" sz="1400" dirty="0" err="1">
                <a:solidFill>
                  <a:srgbClr val="C00000"/>
                </a:solidFill>
                <a:latin typeface="Arial Narrow" panose="020B0606020202030204" pitchFamily="34" charset="0"/>
              </a:rPr>
              <a:t>фіксується</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станцією</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що</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ініціює</a:t>
            </a:r>
            <a:r>
              <a:rPr lang="ru-RU" altLang="uk-UA" sz="1400" dirty="0">
                <a:solidFill>
                  <a:srgbClr val="C00000"/>
                </a:solidFill>
                <a:latin typeface="Arial Narrow" panose="020B0606020202030204" pitchFamily="34" charset="0"/>
              </a:rPr>
              <a:t> передачу. </a:t>
            </a:r>
            <a:r>
              <a:rPr lang="ru-RU" altLang="uk-UA" sz="1400" dirty="0" err="1">
                <a:solidFill>
                  <a:srgbClr val="C00000"/>
                </a:solidFill>
                <a:latin typeface="Arial Narrow" panose="020B0606020202030204" pitchFamily="34" charset="0"/>
              </a:rPr>
              <a:t>Станція</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аварійно</a:t>
            </a:r>
            <a:r>
              <a:rPr lang="ru-RU" altLang="uk-UA" sz="1400"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зупиняє</a:t>
            </a:r>
            <a:r>
              <a:rPr lang="ru-RU" altLang="uk-UA" sz="1400" b="1"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процес</a:t>
            </a:r>
            <a:r>
              <a:rPr lang="ru-RU" altLang="uk-UA" sz="1400" b="1" dirty="0">
                <a:solidFill>
                  <a:srgbClr val="C00000"/>
                </a:solidFill>
                <a:latin typeface="Arial Narrow" panose="020B0606020202030204" pitchFamily="34" charset="0"/>
              </a:rPr>
              <a:t> </a:t>
            </a:r>
            <a:r>
              <a:rPr lang="ru-RU" altLang="uk-UA" sz="1400" dirty="0">
                <a:solidFill>
                  <a:srgbClr val="C00000"/>
                </a:solidFill>
                <a:latin typeface="Arial Narrow" panose="020B0606020202030204" pitchFamily="34" charset="0"/>
              </a:rPr>
              <a:t>і </a:t>
            </a:r>
            <a:r>
              <a:rPr lang="ru-RU" altLang="uk-UA" sz="1400" b="1" dirty="0" err="1">
                <a:solidFill>
                  <a:srgbClr val="C00000"/>
                </a:solidFill>
                <a:latin typeface="Arial Narrow" panose="020B0606020202030204" pitchFamily="34" charset="0"/>
              </a:rPr>
              <a:t>очікує</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закінчення</a:t>
            </a:r>
            <a:r>
              <a:rPr lang="ru-RU" altLang="uk-UA" sz="1400" dirty="0">
                <a:solidFill>
                  <a:srgbClr val="C00000"/>
                </a:solidFill>
                <a:latin typeface="Arial Narrow" panose="020B0606020202030204" pitchFamily="34" charset="0"/>
              </a:rPr>
              <a:t> поточного сеансу </a:t>
            </a:r>
            <a:r>
              <a:rPr lang="ru-RU" altLang="uk-UA" sz="1400" dirty="0" err="1">
                <a:solidFill>
                  <a:srgbClr val="C00000"/>
                </a:solidFill>
                <a:latin typeface="Arial Narrow" panose="020B0606020202030204" pitchFamily="34" charset="0"/>
              </a:rPr>
              <a:t>передачі</a:t>
            </a:r>
            <a:r>
              <a:rPr lang="ru-RU" altLang="uk-UA" sz="1400" dirty="0">
                <a:solidFill>
                  <a:srgbClr val="C00000"/>
                </a:solidFill>
                <a:latin typeface="Arial Narrow" panose="020B0606020202030204" pitchFamily="34" charset="0"/>
              </a:rPr>
              <a:t>, а </a:t>
            </a:r>
            <a:r>
              <a:rPr lang="ru-RU" altLang="uk-UA" sz="1400" dirty="0" err="1">
                <a:solidFill>
                  <a:srgbClr val="C00000"/>
                </a:solidFill>
                <a:latin typeface="Arial Narrow" panose="020B0606020202030204" pitchFamily="34" charset="0"/>
              </a:rPr>
              <a:t>потім</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знову</a:t>
            </a:r>
            <a:r>
              <a:rPr lang="ru-RU" altLang="uk-UA" sz="1400" dirty="0">
                <a:solidFill>
                  <a:srgbClr val="C00000"/>
                </a:solidFill>
                <a:latin typeface="Arial Narrow" panose="020B0606020202030204" pitchFamily="34" charset="0"/>
              </a:rPr>
              <a:t> </a:t>
            </a:r>
            <a:r>
              <a:rPr lang="ru-RU" altLang="uk-UA" sz="1400" dirty="0" err="1">
                <a:solidFill>
                  <a:srgbClr val="C00000"/>
                </a:solidFill>
                <a:latin typeface="Arial Narrow" panose="020B0606020202030204" pitchFamily="34" charset="0"/>
              </a:rPr>
              <a:t>намагається</a:t>
            </a:r>
            <a:r>
              <a:rPr lang="ru-RU" altLang="uk-UA" sz="1400" dirty="0">
                <a:solidFill>
                  <a:srgbClr val="C00000"/>
                </a:solidFill>
                <a:latin typeface="Arial Narrow" panose="020B0606020202030204" pitchFamily="34" charset="0"/>
              </a:rPr>
              <a:t> </a:t>
            </a:r>
            <a:r>
              <a:rPr lang="ru-RU" altLang="uk-UA" sz="1400" b="1" dirty="0" err="1">
                <a:solidFill>
                  <a:srgbClr val="C00000"/>
                </a:solidFill>
                <a:latin typeface="Arial Narrow" panose="020B0606020202030204" pitchFamily="34" charset="0"/>
              </a:rPr>
              <a:t>повторити</a:t>
            </a:r>
            <a:r>
              <a:rPr lang="ru-RU" altLang="uk-UA" sz="1400" dirty="0">
                <a:solidFill>
                  <a:srgbClr val="C00000"/>
                </a:solidFill>
                <a:latin typeface="Arial Narrow" panose="020B0606020202030204" pitchFamily="34" charset="0"/>
              </a:rPr>
              <a:t> передачу</a:t>
            </a:r>
            <a:r>
              <a:rPr lang="ru-RU" altLang="uk-UA" sz="1400" dirty="0">
                <a:solidFill>
                  <a:srgbClr val="002060"/>
                </a:solidFill>
                <a:latin typeface="Arial Narrow" panose="020B0606020202030204" pitchFamily="34" charset="0"/>
              </a:rPr>
              <a:t>. </a:t>
            </a:r>
          </a:p>
        </p:txBody>
      </p:sp>
      <p:sp>
        <p:nvSpPr>
          <p:cNvPr id="26632" name="Прямоугольник 9"/>
          <p:cNvSpPr>
            <a:spLocks noChangeArrowheads="1"/>
          </p:cNvSpPr>
          <p:nvPr/>
        </p:nvSpPr>
        <p:spPr bwMode="auto">
          <a:xfrm>
            <a:off x="4674592" y="1713561"/>
            <a:ext cx="4429125" cy="206210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uk-UA" sz="1600" b="1" dirty="0">
                <a:latin typeface="Arial Narrow" panose="020B0606020202030204" pitchFamily="34" charset="0"/>
              </a:rPr>
              <a:t>TCP/IP</a:t>
            </a:r>
            <a:r>
              <a:rPr lang="en-US" altLang="uk-UA" sz="1600" dirty="0">
                <a:latin typeface="Arial Narrow" panose="020B0606020202030204" pitchFamily="34" charset="0"/>
              </a:rPr>
              <a:t> — </a:t>
            </a:r>
            <a:r>
              <a:rPr lang="ru-RU" altLang="uk-UA" sz="1600" dirty="0" err="1">
                <a:latin typeface="Arial Narrow" panose="020B0606020202030204" pitchFamily="34" charset="0"/>
              </a:rPr>
              <a:t>це</a:t>
            </a:r>
            <a:r>
              <a:rPr lang="ru-RU" altLang="uk-UA" sz="1600" dirty="0">
                <a:latin typeface="Arial Narrow" panose="020B0606020202030204" pitchFamily="34" charset="0"/>
              </a:rPr>
              <a:t> </a:t>
            </a:r>
            <a:r>
              <a:rPr lang="ru-RU" altLang="uk-UA" sz="1600" dirty="0" err="1">
                <a:latin typeface="Arial Narrow" panose="020B0606020202030204" pitchFamily="34" charset="0"/>
              </a:rPr>
              <a:t>абревіатура</a:t>
            </a:r>
            <a:r>
              <a:rPr lang="ru-RU" altLang="uk-UA" sz="1600" dirty="0">
                <a:latin typeface="Arial Narrow" panose="020B0606020202030204" pitchFamily="34" charset="0"/>
              </a:rPr>
              <a:t> </a:t>
            </a:r>
            <a:r>
              <a:rPr lang="ru-RU" altLang="uk-UA" sz="1600" dirty="0" err="1">
                <a:latin typeface="Arial Narrow" panose="020B0606020202030204" pitchFamily="34" charset="0"/>
              </a:rPr>
              <a:t>терміну</a:t>
            </a:r>
            <a:r>
              <a:rPr lang="ru-RU" altLang="uk-UA" sz="1600" dirty="0">
                <a:latin typeface="Arial Narrow" panose="020B0606020202030204" pitchFamily="34" charset="0"/>
              </a:rPr>
              <a:t>  </a:t>
            </a:r>
            <a:r>
              <a:rPr lang="en-US" altLang="uk-UA" sz="1600" b="1" dirty="0">
                <a:solidFill>
                  <a:srgbClr val="002060"/>
                </a:solidFill>
                <a:latin typeface="Arial Narrow" panose="020B0606020202030204" pitchFamily="34" charset="0"/>
              </a:rPr>
              <a:t>Transmission Control Protocol / Internet Protocol </a:t>
            </a:r>
            <a:r>
              <a:rPr lang="en-US" altLang="uk-UA" sz="1600" dirty="0">
                <a:latin typeface="Arial Narrow" panose="020B0606020202030204" pitchFamily="34" charset="0"/>
              </a:rPr>
              <a:t>(</a:t>
            </a:r>
            <a:r>
              <a:rPr lang="ru-RU" altLang="uk-UA" sz="1600" b="1" i="1" dirty="0">
                <a:solidFill>
                  <a:srgbClr val="7030A0"/>
                </a:solidFill>
                <a:latin typeface="Arial Narrow" panose="020B0606020202030204" pitchFamily="34" charset="0"/>
              </a:rPr>
              <a:t>Протокол </a:t>
            </a:r>
            <a:r>
              <a:rPr lang="ru-RU" altLang="uk-UA" sz="1600" b="1" i="1" dirty="0" err="1">
                <a:solidFill>
                  <a:srgbClr val="7030A0"/>
                </a:solidFill>
                <a:latin typeface="Arial Narrow" panose="020B0606020202030204" pitchFamily="34" charset="0"/>
              </a:rPr>
              <a:t>керування</a:t>
            </a:r>
            <a:r>
              <a:rPr lang="ru-RU" altLang="uk-UA" sz="1600" b="1" i="1" dirty="0">
                <a:solidFill>
                  <a:srgbClr val="7030A0"/>
                </a:solidFill>
                <a:latin typeface="Arial Narrow" panose="020B0606020202030204" pitchFamily="34" charset="0"/>
              </a:rPr>
              <a:t> передачею / Протокол </a:t>
            </a:r>
            <a:r>
              <a:rPr lang="en-US" altLang="uk-UA" sz="1600" b="1" i="1" dirty="0">
                <a:solidFill>
                  <a:srgbClr val="7030A0"/>
                </a:solidFill>
                <a:latin typeface="Arial Narrow" panose="020B0606020202030204" pitchFamily="34" charset="0"/>
              </a:rPr>
              <a:t>I</a:t>
            </a:r>
            <a:r>
              <a:rPr lang="en-US" altLang="uk-UA" sz="1600" b="1" dirty="0">
                <a:solidFill>
                  <a:srgbClr val="7030A0"/>
                </a:solidFill>
                <a:latin typeface="Arial Narrow" panose="020B0606020202030204" pitchFamily="34" charset="0"/>
              </a:rPr>
              <a:t>nternet</a:t>
            </a:r>
            <a:r>
              <a:rPr lang="en-US" altLang="uk-UA" sz="1600" dirty="0" smtClean="0">
                <a:latin typeface="Arial Narrow" panose="020B0606020202030204" pitchFamily="34" charset="0"/>
              </a:rPr>
              <a:t>). </a:t>
            </a:r>
            <a:endParaRPr lang="uk-UA" altLang="uk-UA" sz="1600" dirty="0" smtClean="0">
              <a:latin typeface="Arial Narrow" panose="020B0606020202030204" pitchFamily="34" charset="0"/>
            </a:endParaRPr>
          </a:p>
          <a:p>
            <a:r>
              <a:rPr lang="en-US" altLang="uk-UA" sz="1600" b="1" dirty="0" smtClean="0">
                <a:latin typeface="Arial Narrow" panose="020B0606020202030204" pitchFamily="34" charset="0"/>
              </a:rPr>
              <a:t>TCP/IP</a:t>
            </a:r>
            <a:r>
              <a:rPr lang="en-US" altLang="uk-UA" sz="1600" dirty="0" smtClean="0">
                <a:latin typeface="Arial Narrow" panose="020B0606020202030204" pitchFamily="34" charset="0"/>
              </a:rPr>
              <a:t> </a:t>
            </a:r>
            <a:r>
              <a:rPr lang="uk-UA" altLang="uk-UA" sz="1600" dirty="0" smtClean="0">
                <a:latin typeface="Arial Narrow" panose="020B0606020202030204" pitchFamily="34" charset="0"/>
              </a:rPr>
              <a:t>- </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це</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базовий</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набір</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протоколів</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Інтернету</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відповідальний</a:t>
            </a:r>
            <a:r>
              <a:rPr lang="ru-RU" altLang="uk-UA" sz="1600" dirty="0" smtClean="0">
                <a:latin typeface="Arial Narrow" panose="020B0606020202030204" pitchFamily="34" charset="0"/>
              </a:rPr>
              <a:t> за </a:t>
            </a:r>
            <a:r>
              <a:rPr lang="ru-RU" altLang="uk-UA" sz="1600" b="1" dirty="0" err="1" smtClean="0">
                <a:latin typeface="Arial Narrow" panose="020B0606020202030204" pitchFamily="34" charset="0"/>
              </a:rPr>
              <a:t>розбивання</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вихідного</a:t>
            </a:r>
            <a:r>
              <a:rPr lang="ru-RU" altLang="uk-UA" sz="1600" dirty="0" smtClean="0">
                <a:latin typeface="Arial Narrow" panose="020B0606020202030204" pitchFamily="34" charset="0"/>
              </a:rPr>
              <a:t> </a:t>
            </a:r>
            <a:r>
              <a:rPr lang="ru-RU" altLang="uk-UA" sz="1600" dirty="0" err="1" smtClean="0">
                <a:latin typeface="Arial Narrow" panose="020B0606020202030204" pitchFamily="34" charset="0"/>
              </a:rPr>
              <a:t>повідомлення</a:t>
            </a:r>
            <a:r>
              <a:rPr lang="ru-RU" altLang="uk-UA" sz="1600" dirty="0" smtClean="0">
                <a:latin typeface="Arial Narrow" panose="020B0606020202030204" pitchFamily="34" charset="0"/>
              </a:rPr>
              <a:t> </a:t>
            </a:r>
            <a:r>
              <a:rPr lang="ru-RU" altLang="uk-UA" sz="1600" b="1" dirty="0" smtClean="0">
                <a:latin typeface="Arial Narrow" panose="020B0606020202030204" pitchFamily="34" charset="0"/>
              </a:rPr>
              <a:t>на</a:t>
            </a:r>
            <a:r>
              <a:rPr lang="ru-RU" altLang="uk-UA" sz="1600" dirty="0" smtClean="0">
                <a:latin typeface="Arial Narrow" panose="020B0606020202030204" pitchFamily="34" charset="0"/>
              </a:rPr>
              <a:t> </a:t>
            </a:r>
            <a:r>
              <a:rPr lang="ru-RU" altLang="uk-UA" sz="1600" b="1" dirty="0" err="1" smtClean="0">
                <a:latin typeface="Arial Narrow" panose="020B0606020202030204" pitchFamily="34" charset="0"/>
              </a:rPr>
              <a:t>пакети</a:t>
            </a:r>
            <a:r>
              <a:rPr lang="ru-RU" altLang="uk-UA" sz="1600" dirty="0" smtClean="0">
                <a:latin typeface="Arial Narrow" panose="020B0606020202030204" pitchFamily="34" charset="0"/>
              </a:rPr>
              <a:t> (</a:t>
            </a:r>
            <a:r>
              <a:rPr lang="en-US" altLang="uk-UA" sz="1600" dirty="0" smtClean="0">
                <a:latin typeface="Arial Narrow" panose="020B0606020202030204" pitchFamily="34" charset="0"/>
              </a:rPr>
              <a:t>TCP), </a:t>
            </a:r>
            <a:r>
              <a:rPr lang="ru-RU" altLang="uk-UA" sz="1600" b="1" dirty="0" smtClean="0">
                <a:latin typeface="Arial Narrow" panose="020B0606020202030204" pitchFamily="34" charset="0"/>
              </a:rPr>
              <a:t>доставку</a:t>
            </a:r>
            <a:r>
              <a:rPr lang="ru-RU" altLang="uk-UA" sz="1600" dirty="0" smtClean="0">
                <a:latin typeface="Arial Narrow" panose="020B0606020202030204" pitchFamily="34" charset="0"/>
              </a:rPr>
              <a:t> </a:t>
            </a:r>
            <a:r>
              <a:rPr lang="ru-RU" altLang="uk-UA" sz="1600" dirty="0" err="1">
                <a:latin typeface="Arial Narrow" panose="020B0606020202030204" pitchFamily="34" charset="0"/>
              </a:rPr>
              <a:t>пакетів</a:t>
            </a:r>
            <a:r>
              <a:rPr lang="ru-RU" altLang="uk-UA" sz="1600" dirty="0">
                <a:latin typeface="Arial Narrow" panose="020B0606020202030204" pitchFamily="34" charset="0"/>
              </a:rPr>
              <a:t> </a:t>
            </a:r>
            <a:r>
              <a:rPr lang="ru-RU" altLang="uk-UA" sz="1600" b="1" dirty="0">
                <a:latin typeface="Arial Narrow" panose="020B0606020202030204" pitchFamily="34" charset="0"/>
              </a:rPr>
              <a:t>на </a:t>
            </a:r>
            <a:r>
              <a:rPr lang="ru-RU" altLang="uk-UA" sz="1600" b="1" dirty="0" err="1">
                <a:latin typeface="Arial Narrow" panose="020B0606020202030204" pitchFamily="34" charset="0"/>
              </a:rPr>
              <a:t>вузол</a:t>
            </a:r>
            <a:r>
              <a:rPr lang="ru-RU" altLang="uk-UA" sz="1600" b="1" dirty="0">
                <a:latin typeface="Arial Narrow" panose="020B0606020202030204" pitchFamily="34" charset="0"/>
              </a:rPr>
              <a:t> </a:t>
            </a:r>
            <a:r>
              <a:rPr lang="ru-RU" altLang="uk-UA" sz="1600" dirty="0" smtClean="0">
                <a:latin typeface="Arial Narrow" panose="020B0606020202030204" pitchFamily="34" charset="0"/>
              </a:rPr>
              <a:t>адресата(</a:t>
            </a:r>
            <a:r>
              <a:rPr lang="en-US" altLang="uk-UA" sz="1600" dirty="0">
                <a:latin typeface="Arial Narrow" panose="020B0606020202030204" pitchFamily="34" charset="0"/>
              </a:rPr>
              <a:t>IP) </a:t>
            </a:r>
            <a:r>
              <a:rPr lang="ru-RU" altLang="uk-UA" sz="1600" dirty="0">
                <a:latin typeface="Arial Narrow" panose="020B0606020202030204" pitchFamily="34" charset="0"/>
              </a:rPr>
              <a:t>і </a:t>
            </a:r>
            <a:r>
              <a:rPr lang="ru-RU" altLang="uk-UA" sz="1600" b="1" dirty="0" err="1">
                <a:latin typeface="Arial Narrow" panose="020B0606020202030204" pitchFamily="34" charset="0"/>
              </a:rPr>
              <a:t>збирання</a:t>
            </a:r>
            <a:r>
              <a:rPr lang="ru-RU" altLang="uk-UA" sz="1600" dirty="0">
                <a:latin typeface="Arial Narrow" panose="020B0606020202030204" pitchFamily="34" charset="0"/>
              </a:rPr>
              <a:t> (</a:t>
            </a:r>
            <a:r>
              <a:rPr lang="ru-RU" altLang="uk-UA" sz="1600" dirty="0" err="1">
                <a:latin typeface="Arial Narrow" panose="020B0606020202030204" pitchFamily="34" charset="0"/>
              </a:rPr>
              <a:t>відновлення</a:t>
            </a:r>
            <a:r>
              <a:rPr lang="ru-RU" altLang="uk-UA" sz="1600" dirty="0">
                <a:latin typeface="Arial Narrow" panose="020B0606020202030204" pitchFamily="34" charset="0"/>
              </a:rPr>
              <a:t>) </a:t>
            </a:r>
            <a:r>
              <a:rPr lang="ru-RU" altLang="uk-UA" sz="1600" dirty="0" err="1">
                <a:latin typeface="Arial Narrow" panose="020B0606020202030204" pitchFamily="34" charset="0"/>
              </a:rPr>
              <a:t>вихідного</a:t>
            </a:r>
            <a:r>
              <a:rPr lang="ru-RU" altLang="uk-UA" sz="1600" dirty="0">
                <a:latin typeface="Arial Narrow" panose="020B0606020202030204" pitchFamily="34" charset="0"/>
              </a:rPr>
              <a:t> </a:t>
            </a:r>
            <a:r>
              <a:rPr lang="ru-RU" altLang="uk-UA" sz="1600" dirty="0" err="1">
                <a:latin typeface="Arial Narrow" panose="020B0606020202030204" pitchFamily="34" charset="0"/>
              </a:rPr>
              <a:t>повідомлення</a:t>
            </a:r>
            <a:r>
              <a:rPr lang="ru-RU" altLang="uk-UA" sz="1600" dirty="0">
                <a:latin typeface="Arial Narrow" panose="020B0606020202030204" pitchFamily="34" charset="0"/>
              </a:rPr>
              <a:t> з </a:t>
            </a:r>
            <a:r>
              <a:rPr lang="ru-RU" altLang="uk-UA" sz="1600" dirty="0" err="1">
                <a:latin typeface="Arial Narrow" panose="020B0606020202030204" pitchFamily="34" charset="0"/>
              </a:rPr>
              <a:t>пакетів</a:t>
            </a:r>
            <a:r>
              <a:rPr lang="ru-RU" altLang="uk-UA" sz="1600" dirty="0">
                <a:latin typeface="Arial Narrow" panose="020B0606020202030204" pitchFamily="34" charset="0"/>
              </a:rPr>
              <a:t> (</a:t>
            </a:r>
            <a:r>
              <a:rPr lang="en-US" altLang="uk-UA" sz="1600" dirty="0">
                <a:latin typeface="Arial Narrow" panose="020B0606020202030204" pitchFamily="34" charset="0"/>
              </a:rPr>
              <a:t>TCP).</a:t>
            </a:r>
            <a:endParaRPr lang="ru-RU" altLang="uk-UA" sz="1600" dirty="0">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Заголовок 5"/>
          <p:cNvSpPr>
            <a:spLocks noGrp="1"/>
          </p:cNvSpPr>
          <p:nvPr>
            <p:ph type="title"/>
          </p:nvPr>
        </p:nvSpPr>
        <p:spPr>
          <a:xfrm>
            <a:off x="467544" y="116632"/>
            <a:ext cx="8229600" cy="706090"/>
          </a:xfrm>
        </p:spPr>
        <p:style>
          <a:lnRef idx="1">
            <a:schemeClr val="accent4"/>
          </a:lnRef>
          <a:fillRef idx="2">
            <a:schemeClr val="accent4"/>
          </a:fillRef>
          <a:effectRef idx="1">
            <a:schemeClr val="accent4"/>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Мережні протоколи і стандарти</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Текст 1"/>
          <p:cNvSpPr>
            <a:spLocks noGrp="1"/>
          </p:cNvSpPr>
          <p:nvPr>
            <p:ph type="body" idx="1"/>
          </p:nvPr>
        </p:nvSpPr>
        <p:spPr>
          <a:xfrm>
            <a:off x="214312" y="1124744"/>
            <a:ext cx="4429125" cy="733425"/>
          </a:xfrm>
        </p:spPr>
        <p:style>
          <a:lnRef idx="1">
            <a:schemeClr val="accent3"/>
          </a:lnRef>
          <a:fillRef idx="2">
            <a:schemeClr val="accent3"/>
          </a:fillRef>
          <a:effectRef idx="1">
            <a:schemeClr val="accent3"/>
          </a:effectRef>
          <a:fontRef idx="minor">
            <a:schemeClr val="dk1"/>
          </a:fontRef>
        </p:style>
        <p:txBody>
          <a:bodyPr/>
          <a:lstStyle/>
          <a:p>
            <a:pPr algn="ctr" fontAlgn="auto">
              <a:spcAft>
                <a:spcPts val="0"/>
              </a:spcAft>
              <a:buFont typeface="Wingdings 2"/>
              <a:buNone/>
              <a:defRPr/>
            </a:pPr>
            <a:r>
              <a:rPr dirty="0" err="1">
                <a:solidFill>
                  <a:schemeClr val="accent6">
                    <a:lumMod val="50000"/>
                  </a:schemeClr>
                </a:solidFill>
              </a:rPr>
              <a:t>Wap</a:t>
            </a:r>
            <a:r>
              <a:rPr dirty="0"/>
              <a:t> (Wireless Application Protocol)</a:t>
            </a:r>
            <a:endParaRPr lang="ru-RU" dirty="0"/>
          </a:p>
        </p:txBody>
      </p:sp>
      <p:sp>
        <p:nvSpPr>
          <p:cNvPr id="4" name="Содержимое 3"/>
          <p:cNvSpPr>
            <a:spLocks noGrp="1"/>
          </p:cNvSpPr>
          <p:nvPr>
            <p:ph sz="half" idx="2"/>
          </p:nvPr>
        </p:nvSpPr>
        <p:spPr>
          <a:xfrm>
            <a:off x="214312" y="1988840"/>
            <a:ext cx="4429125" cy="2368848"/>
          </a:xfrm>
        </p:spPr>
        <p:style>
          <a:lnRef idx="1">
            <a:schemeClr val="accent5"/>
          </a:lnRef>
          <a:fillRef idx="2">
            <a:schemeClr val="accent5"/>
          </a:fillRef>
          <a:effectRef idx="1">
            <a:schemeClr val="accent5"/>
          </a:effectRef>
          <a:fontRef idx="minor">
            <a:schemeClr val="dk1"/>
          </a:fontRef>
        </p:style>
        <p:txBody>
          <a:bodyPr>
            <a:normAutofit/>
          </a:bodyPr>
          <a:lstStyle/>
          <a:p>
            <a:pPr marL="274320" indent="-274320" algn="ctr" fontAlgn="auto">
              <a:spcAft>
                <a:spcPts val="0"/>
              </a:spcAft>
              <a:buFont typeface="Wingdings 2"/>
              <a:buNone/>
              <a:defRPr/>
            </a:pPr>
            <a:r>
              <a:rPr lang="en-US" dirty="0" smtClean="0"/>
              <a:t>	</a:t>
            </a:r>
            <a:r>
              <a:rPr lang="ru-RU" sz="2000" dirty="0" smtClean="0"/>
              <a:t>Протокол </a:t>
            </a:r>
            <a:r>
              <a:rPr lang="ru-RU" sz="2000" b="1" dirty="0" err="1" smtClean="0"/>
              <a:t>бездротових</a:t>
            </a:r>
            <a:r>
              <a:rPr lang="ru-RU" sz="2000" dirty="0" smtClean="0"/>
              <a:t> </a:t>
            </a:r>
            <a:r>
              <a:rPr lang="ru-RU" sz="2000" dirty="0" err="1" smtClean="0"/>
              <a:t>програм</a:t>
            </a:r>
            <a:r>
              <a:rPr lang="ru-RU" sz="2000" dirty="0" smtClean="0"/>
              <a:t>, (</a:t>
            </a:r>
            <a:r>
              <a:rPr lang="en-US" sz="2000" dirty="0" smtClean="0"/>
              <a:t>WAP, Wireless Application Protocol) - </a:t>
            </a:r>
            <a:r>
              <a:rPr lang="ru-RU" sz="2000" dirty="0" err="1" smtClean="0"/>
              <a:t>технологія</a:t>
            </a:r>
            <a:r>
              <a:rPr lang="ru-RU" sz="2000" dirty="0" smtClean="0"/>
              <a:t>,  для запуску </a:t>
            </a:r>
            <a:r>
              <a:rPr lang="ru-RU" sz="2000" dirty="0" err="1" smtClean="0"/>
              <a:t>Інтернет-застосувань</a:t>
            </a:r>
            <a:r>
              <a:rPr lang="ru-RU" sz="2000" dirty="0" smtClean="0"/>
              <a:t> на </a:t>
            </a:r>
            <a:r>
              <a:rPr lang="ru-RU" sz="2000" dirty="0" err="1" smtClean="0"/>
              <a:t>мобільних</a:t>
            </a:r>
            <a:r>
              <a:rPr lang="ru-RU" sz="2000" dirty="0" smtClean="0"/>
              <a:t> </a:t>
            </a:r>
            <a:r>
              <a:rPr lang="ru-RU" sz="2000" dirty="0" err="1" smtClean="0"/>
              <a:t>терміналах</a:t>
            </a:r>
            <a:r>
              <a:rPr lang="ru-RU" dirty="0" smtClean="0"/>
              <a:t>. </a:t>
            </a:r>
          </a:p>
          <a:p>
            <a:pPr marL="274320" indent="-274320" algn="ctr" fontAlgn="auto">
              <a:spcAft>
                <a:spcPts val="0"/>
              </a:spcAft>
              <a:buFont typeface="Wingdings 2"/>
              <a:buNone/>
              <a:defRPr/>
            </a:pPr>
            <a:endParaRPr lang="ru-RU" dirty="0"/>
          </a:p>
          <a:p>
            <a:pPr marL="274320" indent="-274320" fontAlgn="auto">
              <a:spcAft>
                <a:spcPts val="0"/>
              </a:spcAft>
              <a:buFont typeface="Wingdings 2"/>
              <a:buNone/>
              <a:defRPr/>
            </a:pPr>
            <a:endParaRPr lang="ru-RU" dirty="0"/>
          </a:p>
        </p:txBody>
      </p:sp>
      <p:sp>
        <p:nvSpPr>
          <p:cNvPr id="3" name="Текст 2"/>
          <p:cNvSpPr>
            <a:spLocks noGrp="1"/>
          </p:cNvSpPr>
          <p:nvPr>
            <p:ph type="body" sz="quarter" idx="3"/>
          </p:nvPr>
        </p:nvSpPr>
        <p:spPr>
          <a:xfrm>
            <a:off x="4941093" y="1124744"/>
            <a:ext cx="4041775" cy="720080"/>
          </a:xfrm>
        </p:spPr>
        <p:style>
          <a:lnRef idx="1">
            <a:schemeClr val="accent3"/>
          </a:lnRef>
          <a:fillRef idx="2">
            <a:schemeClr val="accent3"/>
          </a:fillRef>
          <a:effectRef idx="1">
            <a:schemeClr val="accent3"/>
          </a:effectRef>
          <a:fontRef idx="minor">
            <a:schemeClr val="dk1"/>
          </a:fontRef>
        </p:style>
        <p:txBody>
          <a:bodyPr/>
          <a:lstStyle/>
          <a:p>
            <a:pPr algn="ctr" fontAlgn="auto">
              <a:spcAft>
                <a:spcPts val="0"/>
              </a:spcAft>
              <a:buFont typeface="Wingdings 2"/>
              <a:buNone/>
              <a:defRPr/>
            </a:pPr>
            <a:r>
              <a:rPr lang="en-US" dirty="0" smtClean="0">
                <a:solidFill>
                  <a:schemeClr val="accent6">
                    <a:lumMod val="50000"/>
                  </a:schemeClr>
                </a:solidFill>
              </a:rPr>
              <a:t>Wi-Fi</a:t>
            </a:r>
            <a:r>
              <a:rPr lang="en-US" dirty="0" smtClean="0"/>
              <a:t>  (Wireless Fidelity)</a:t>
            </a:r>
            <a:endParaRPr lang="ru-RU" dirty="0"/>
          </a:p>
        </p:txBody>
      </p:sp>
      <p:sp>
        <p:nvSpPr>
          <p:cNvPr id="5" name="Содержимое 4"/>
          <p:cNvSpPr>
            <a:spLocks noGrp="1"/>
          </p:cNvSpPr>
          <p:nvPr>
            <p:ph sz="quarter" idx="4"/>
          </p:nvPr>
        </p:nvSpPr>
        <p:spPr>
          <a:xfrm>
            <a:off x="4932040" y="1988840"/>
            <a:ext cx="4104456" cy="2243137"/>
          </a:xfrm>
        </p:spPr>
        <p:style>
          <a:lnRef idx="1">
            <a:schemeClr val="accent5"/>
          </a:lnRef>
          <a:fillRef idx="2">
            <a:schemeClr val="accent5"/>
          </a:fillRef>
          <a:effectRef idx="1">
            <a:schemeClr val="accent5"/>
          </a:effectRef>
          <a:fontRef idx="minor">
            <a:schemeClr val="dk1"/>
          </a:fontRef>
        </p:style>
        <p:txBody>
          <a:bodyPr>
            <a:normAutofit/>
          </a:bodyPr>
          <a:lstStyle/>
          <a:p>
            <a:pPr marL="274320" indent="-274320" algn="ctr" fontAlgn="auto">
              <a:spcAft>
                <a:spcPts val="0"/>
              </a:spcAft>
              <a:buFont typeface="Wingdings 2"/>
              <a:buNone/>
              <a:defRPr/>
            </a:pPr>
            <a:r>
              <a:rPr lang="en-US" sz="2000" dirty="0" smtClean="0"/>
              <a:t>	Wi-Fi, </a:t>
            </a:r>
            <a:r>
              <a:rPr lang="en-US" sz="2000" dirty="0" err="1" smtClean="0"/>
              <a:t>WiFi</a:t>
            </a:r>
            <a:r>
              <a:rPr lang="en-US" sz="2000" dirty="0" smtClean="0"/>
              <a:t> (</a:t>
            </a:r>
            <a:r>
              <a:rPr lang="ru-RU" sz="2000" dirty="0" err="1" smtClean="0"/>
              <a:t>від</a:t>
            </a:r>
            <a:r>
              <a:rPr lang="ru-RU" sz="2000" dirty="0" smtClean="0"/>
              <a:t> англ. </a:t>
            </a:r>
            <a:r>
              <a:rPr lang="en-US" sz="2000" dirty="0" smtClean="0"/>
              <a:t>Wireless Fidelity) — </a:t>
            </a:r>
            <a:r>
              <a:rPr lang="ru-RU" sz="2000" dirty="0" err="1" smtClean="0"/>
              <a:t>торгова</a:t>
            </a:r>
            <a:r>
              <a:rPr lang="ru-RU" sz="2000" dirty="0" smtClean="0"/>
              <a:t> марка, </a:t>
            </a:r>
            <a:r>
              <a:rPr lang="ru-RU" sz="2000" dirty="0" err="1" smtClean="0"/>
              <a:t>що</a:t>
            </a:r>
            <a:r>
              <a:rPr lang="ru-RU" sz="2000" dirty="0" smtClean="0"/>
              <a:t> </a:t>
            </a:r>
            <a:r>
              <a:rPr lang="ru-RU" sz="2000" dirty="0" err="1" smtClean="0"/>
              <a:t>належить</a:t>
            </a:r>
            <a:r>
              <a:rPr lang="ru-RU" sz="2000" dirty="0" smtClean="0"/>
              <a:t> </a:t>
            </a:r>
            <a:r>
              <a:rPr lang="en-US" sz="2000" dirty="0" smtClean="0"/>
              <a:t>Wi-Fi Alliance. </a:t>
            </a:r>
            <a:r>
              <a:rPr lang="ru-RU" sz="2000" dirty="0" err="1" smtClean="0"/>
              <a:t>Загальновживана</a:t>
            </a:r>
            <a:r>
              <a:rPr lang="ru-RU" sz="2000" dirty="0" smtClean="0"/>
              <a:t> </a:t>
            </a:r>
            <a:r>
              <a:rPr lang="ru-RU" sz="2000" dirty="0" err="1" smtClean="0"/>
              <a:t>назва</a:t>
            </a:r>
            <a:r>
              <a:rPr lang="ru-RU" sz="2000" dirty="0" smtClean="0"/>
              <a:t> для стандарту </a:t>
            </a:r>
            <a:r>
              <a:rPr lang="ru-RU" sz="2000" b="1" dirty="0" err="1" smtClean="0">
                <a:solidFill>
                  <a:schemeClr val="tx1"/>
                </a:solidFill>
              </a:rPr>
              <a:t>бездротового</a:t>
            </a:r>
            <a:r>
              <a:rPr lang="ru-RU" sz="2000" dirty="0" smtClean="0"/>
              <a:t> (</a:t>
            </a:r>
            <a:r>
              <a:rPr lang="ru-RU" sz="2000" dirty="0" err="1" smtClean="0"/>
              <a:t>радіо</a:t>
            </a:r>
            <a:r>
              <a:rPr lang="ru-RU" sz="2000" dirty="0" smtClean="0"/>
              <a:t>) </a:t>
            </a:r>
            <a:r>
              <a:rPr lang="ru-RU" sz="2000" dirty="0" err="1" smtClean="0"/>
              <a:t>зв'язку</a:t>
            </a:r>
            <a:r>
              <a:rPr lang="ru-RU" sz="2000" dirty="0" smtClean="0"/>
              <a:t> </a:t>
            </a:r>
            <a:r>
              <a:rPr lang="ru-RU" sz="2000" dirty="0" err="1" smtClean="0"/>
              <a:t>передачі</a:t>
            </a:r>
            <a:r>
              <a:rPr lang="ru-RU" sz="2000" dirty="0" smtClean="0"/>
              <a:t> </a:t>
            </a:r>
            <a:r>
              <a:rPr lang="ru-RU" sz="2000" dirty="0" err="1" smtClean="0"/>
              <a:t>даних</a:t>
            </a:r>
            <a:r>
              <a:rPr lang="ru-RU" sz="2000" dirty="0"/>
              <a:t>.</a:t>
            </a:r>
            <a:r>
              <a:rPr lang="ru-RU" sz="2000" dirty="0" smtClean="0"/>
              <a:t> </a:t>
            </a:r>
            <a:endParaRPr lang="ru-RU" sz="2000" dirty="0"/>
          </a:p>
        </p:txBody>
      </p:sp>
      <p:pic>
        <p:nvPicPr>
          <p:cNvPr id="276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572000"/>
            <a:ext cx="1714500" cy="2097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http://master.ucoz.co.uk/storinka_kompu/ustanovka_seti.jpg"/>
          <p:cNvPicPr>
            <a:picLocks noChangeAspect="1" noChangeArrowheads="1"/>
          </p:cNvPicPr>
          <p:nvPr/>
        </p:nvPicPr>
        <p:blipFill rotWithShape="1">
          <a:blip r:embed="rId3">
            <a:extLst>
              <a:ext uri="{28A0092B-C50C-407E-A947-70E740481C1C}">
                <a14:useLocalDpi xmlns:a14="http://schemas.microsoft.com/office/drawing/2010/main" val="0"/>
              </a:ext>
            </a:extLst>
          </a:blip>
          <a:srcRect t="25558"/>
          <a:stretch/>
        </p:blipFill>
        <p:spPr bwMode="auto">
          <a:xfrm>
            <a:off x="5652120" y="4576057"/>
            <a:ext cx="2736304" cy="2202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Заголовок 5"/>
          <p:cNvSpPr>
            <a:spLocks noGrp="1"/>
          </p:cNvSpPr>
          <p:nvPr>
            <p:ph type="title"/>
          </p:nvPr>
        </p:nvSpPr>
        <p:spPr>
          <a:xfrm>
            <a:off x="457200" y="27856"/>
            <a:ext cx="8229600" cy="880864"/>
          </a:xfrm>
        </p:spPr>
        <p:style>
          <a:lnRef idx="1">
            <a:schemeClr val="accent4"/>
          </a:lnRef>
          <a:fillRef idx="2">
            <a:schemeClr val="accent4"/>
          </a:fillRef>
          <a:effectRef idx="1">
            <a:schemeClr val="accent4"/>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Мережні протоколи і стандарти</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Текст 1"/>
          <p:cNvSpPr>
            <a:spLocks noGrp="1"/>
          </p:cNvSpPr>
          <p:nvPr>
            <p:ph type="body" idx="1"/>
          </p:nvPr>
        </p:nvSpPr>
        <p:spPr>
          <a:xfrm>
            <a:off x="323528" y="1124744"/>
            <a:ext cx="4040188" cy="792088"/>
          </a:xfrm>
        </p:spPr>
        <p:style>
          <a:lnRef idx="1">
            <a:schemeClr val="accent3"/>
          </a:lnRef>
          <a:fillRef idx="2">
            <a:schemeClr val="accent3"/>
          </a:fillRef>
          <a:effectRef idx="1">
            <a:schemeClr val="accent3"/>
          </a:effectRef>
          <a:fontRef idx="minor">
            <a:schemeClr val="dk1"/>
          </a:fontRef>
        </p:style>
        <p:txBody>
          <a:bodyPr/>
          <a:lstStyle/>
          <a:p>
            <a:pPr algn="ctr" fontAlgn="auto">
              <a:spcAft>
                <a:spcPts val="0"/>
              </a:spcAft>
              <a:buFont typeface="Wingdings 2"/>
              <a:buNone/>
              <a:defRPr/>
            </a:pPr>
            <a:r>
              <a:rPr dirty="0" err="1">
                <a:solidFill>
                  <a:schemeClr val="accent2">
                    <a:lumMod val="50000"/>
                  </a:schemeClr>
                </a:solidFill>
              </a:rPr>
              <a:t>WiMax</a:t>
            </a:r>
            <a:r>
              <a:rPr dirty="0">
                <a:solidFill>
                  <a:schemeClr val="accent2">
                    <a:lumMod val="50000"/>
                  </a:schemeClr>
                </a:solidFill>
              </a:rPr>
              <a:t>, Mobile </a:t>
            </a:r>
            <a:r>
              <a:rPr dirty="0" err="1">
                <a:solidFill>
                  <a:schemeClr val="accent2">
                    <a:lumMod val="50000"/>
                  </a:schemeClr>
                </a:solidFill>
              </a:rPr>
              <a:t>WiMax</a:t>
            </a:r>
            <a:r>
              <a:rPr dirty="0">
                <a:solidFill>
                  <a:schemeClr val="accent2">
                    <a:lumMod val="50000"/>
                  </a:schemeClr>
                </a:solidFill>
              </a:rPr>
              <a:t>  </a:t>
            </a:r>
            <a:r>
              <a:rPr lang="uk-UA" dirty="0">
                <a:solidFill>
                  <a:schemeClr val="accent2">
                    <a:lumMod val="50000"/>
                  </a:schemeClr>
                </a:solidFill>
              </a:rPr>
              <a:t>і </a:t>
            </a:r>
            <a:r>
              <a:rPr dirty="0">
                <a:solidFill>
                  <a:schemeClr val="accent2">
                    <a:lumMod val="50000"/>
                  </a:schemeClr>
                </a:solidFill>
              </a:rPr>
              <a:t>Mobile-Fi</a:t>
            </a:r>
            <a:endParaRPr lang="ru-RU" dirty="0">
              <a:solidFill>
                <a:schemeClr val="accent2">
                  <a:lumMod val="50000"/>
                </a:schemeClr>
              </a:solidFill>
            </a:endParaRPr>
          </a:p>
        </p:txBody>
      </p:sp>
      <p:sp>
        <p:nvSpPr>
          <p:cNvPr id="4" name="Содержимое 3"/>
          <p:cNvSpPr>
            <a:spLocks noGrp="1"/>
          </p:cNvSpPr>
          <p:nvPr>
            <p:ph sz="half" idx="2"/>
          </p:nvPr>
        </p:nvSpPr>
        <p:spPr>
          <a:xfrm>
            <a:off x="139201" y="2132856"/>
            <a:ext cx="4216775" cy="216024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marL="274320" indent="-274320" algn="ctr" fontAlgn="auto">
              <a:spcAft>
                <a:spcPts val="0"/>
              </a:spcAft>
              <a:buFont typeface="Wingdings 2"/>
              <a:buNone/>
              <a:defRPr/>
            </a:pPr>
            <a:r>
              <a:rPr lang="en-US" dirty="0" smtClean="0"/>
              <a:t>	</a:t>
            </a:r>
            <a:r>
              <a:rPr lang="en-US" b="1" dirty="0" smtClean="0">
                <a:solidFill>
                  <a:schemeClr val="accent2">
                    <a:lumMod val="50000"/>
                  </a:schemeClr>
                </a:solidFill>
              </a:rPr>
              <a:t>WiMAX</a:t>
            </a:r>
            <a:r>
              <a:rPr lang="en-US" dirty="0" smtClean="0"/>
              <a:t> </a:t>
            </a:r>
            <a:r>
              <a:rPr lang="uk-UA" dirty="0" smtClean="0"/>
              <a:t>- с</a:t>
            </a:r>
            <a:r>
              <a:rPr lang="ru-RU" dirty="0" err="1" smtClean="0"/>
              <a:t>тандарт</a:t>
            </a:r>
            <a:r>
              <a:rPr lang="ru-RU" dirty="0" smtClean="0"/>
              <a:t> </a:t>
            </a:r>
            <a:r>
              <a:rPr lang="ru-RU" b="1" dirty="0" err="1" smtClean="0"/>
              <a:t>безпровідного</a:t>
            </a:r>
            <a:r>
              <a:rPr lang="ru-RU" dirty="0" smtClean="0"/>
              <a:t> </a:t>
            </a:r>
            <a:r>
              <a:rPr lang="ru-RU" dirty="0" err="1" smtClean="0"/>
              <a:t>зв'язку</a:t>
            </a:r>
            <a:r>
              <a:rPr lang="ru-RU" dirty="0" smtClean="0"/>
              <a:t>, </a:t>
            </a:r>
            <a:r>
              <a:rPr lang="ru-RU" dirty="0" err="1" smtClean="0"/>
              <a:t>що</a:t>
            </a:r>
            <a:r>
              <a:rPr lang="ru-RU" dirty="0" smtClean="0"/>
              <a:t> </a:t>
            </a:r>
            <a:r>
              <a:rPr lang="ru-RU" dirty="0" err="1" smtClean="0"/>
              <a:t>забезпечує</a:t>
            </a:r>
            <a:r>
              <a:rPr lang="ru-RU" dirty="0" smtClean="0"/>
              <a:t> </a:t>
            </a:r>
            <a:r>
              <a:rPr lang="ru-RU" dirty="0" err="1" smtClean="0"/>
              <a:t>широкосмуговий</a:t>
            </a:r>
            <a:r>
              <a:rPr lang="ru-RU" dirty="0" smtClean="0"/>
              <a:t> </a:t>
            </a:r>
            <a:r>
              <a:rPr lang="ru-RU" dirty="0" err="1" smtClean="0"/>
              <a:t>зв'язок</a:t>
            </a:r>
            <a:r>
              <a:rPr lang="ru-RU" dirty="0" smtClean="0"/>
              <a:t> на </a:t>
            </a:r>
            <a:r>
              <a:rPr lang="ru-RU" dirty="0" err="1" smtClean="0"/>
              <a:t>значні</a:t>
            </a:r>
            <a:r>
              <a:rPr lang="ru-RU" dirty="0" smtClean="0"/>
              <a:t> </a:t>
            </a:r>
            <a:r>
              <a:rPr lang="ru-RU" dirty="0" err="1" smtClean="0"/>
              <a:t>відстані</a:t>
            </a:r>
            <a:r>
              <a:rPr lang="ru-RU" dirty="0" smtClean="0"/>
              <a:t> </a:t>
            </a:r>
            <a:r>
              <a:rPr lang="ru-RU" dirty="0" err="1" smtClean="0"/>
              <a:t>зі</a:t>
            </a:r>
            <a:r>
              <a:rPr lang="ru-RU" dirty="0" smtClean="0"/>
              <a:t> </a:t>
            </a:r>
            <a:r>
              <a:rPr lang="ru-RU" dirty="0" err="1" smtClean="0"/>
              <a:t>швидкістю</a:t>
            </a:r>
            <a:r>
              <a:rPr lang="ru-RU" dirty="0" smtClean="0"/>
              <a:t>, </a:t>
            </a:r>
            <a:r>
              <a:rPr lang="ru-RU" dirty="0" err="1" smtClean="0"/>
              <a:t>порівняною</a:t>
            </a:r>
            <a:r>
              <a:rPr lang="ru-RU" dirty="0" smtClean="0"/>
              <a:t> з </a:t>
            </a:r>
            <a:r>
              <a:rPr lang="ru-RU" dirty="0" err="1" smtClean="0"/>
              <a:t>кабельними</a:t>
            </a:r>
            <a:r>
              <a:rPr lang="ru-RU" dirty="0" smtClean="0"/>
              <a:t> </a:t>
            </a:r>
            <a:r>
              <a:rPr lang="ru-RU" dirty="0" err="1" smtClean="0"/>
              <a:t>з'єднаннями</a:t>
            </a:r>
            <a:r>
              <a:rPr lang="ru-RU" dirty="0" smtClean="0"/>
              <a:t>. </a:t>
            </a:r>
            <a:endParaRPr lang="en-US" dirty="0" smtClean="0"/>
          </a:p>
          <a:p>
            <a:pPr marL="274320" indent="-274320" fontAlgn="auto">
              <a:spcAft>
                <a:spcPts val="0"/>
              </a:spcAft>
              <a:buFont typeface="Wingdings 2"/>
              <a:buNone/>
              <a:defRPr/>
            </a:pPr>
            <a:endParaRPr lang="ru-RU" dirty="0"/>
          </a:p>
        </p:txBody>
      </p:sp>
      <p:sp>
        <p:nvSpPr>
          <p:cNvPr id="3" name="Текст 2"/>
          <p:cNvSpPr>
            <a:spLocks noGrp="1"/>
          </p:cNvSpPr>
          <p:nvPr>
            <p:ph type="body" sz="quarter" idx="3"/>
          </p:nvPr>
        </p:nvSpPr>
        <p:spPr>
          <a:xfrm>
            <a:off x="4716016" y="1124744"/>
            <a:ext cx="4041775" cy="639762"/>
          </a:xfrm>
        </p:spPr>
        <p:style>
          <a:lnRef idx="1">
            <a:schemeClr val="accent3"/>
          </a:lnRef>
          <a:fillRef idx="2">
            <a:schemeClr val="accent3"/>
          </a:fillRef>
          <a:effectRef idx="1">
            <a:schemeClr val="accent3"/>
          </a:effectRef>
          <a:fontRef idx="minor">
            <a:schemeClr val="dk1"/>
          </a:fontRef>
        </p:style>
        <p:txBody>
          <a:bodyPr/>
          <a:lstStyle/>
          <a:p>
            <a:pPr algn="ctr" fontAlgn="auto">
              <a:spcAft>
                <a:spcPts val="0"/>
              </a:spcAft>
              <a:buFont typeface="Wingdings 2"/>
              <a:buNone/>
              <a:defRPr/>
            </a:pPr>
            <a:r>
              <a:rPr lang="en-US" dirty="0" smtClean="0">
                <a:solidFill>
                  <a:schemeClr val="accent2">
                    <a:lumMod val="50000"/>
                  </a:schemeClr>
                </a:solidFill>
              </a:rPr>
              <a:t>Bluetooth</a:t>
            </a:r>
            <a:endParaRPr lang="ru-RU" dirty="0">
              <a:solidFill>
                <a:schemeClr val="accent2">
                  <a:lumMod val="50000"/>
                </a:schemeClr>
              </a:solidFill>
            </a:endParaRPr>
          </a:p>
        </p:txBody>
      </p:sp>
      <p:pic>
        <p:nvPicPr>
          <p:cNvPr id="28678"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419872" y="5157192"/>
            <a:ext cx="1714500" cy="110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9" name="Прямоугольник 9"/>
          <p:cNvSpPr>
            <a:spLocks noChangeArrowheads="1"/>
          </p:cNvSpPr>
          <p:nvPr/>
        </p:nvSpPr>
        <p:spPr bwMode="auto">
          <a:xfrm>
            <a:off x="4572000" y="2132856"/>
            <a:ext cx="4392488" cy="224676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en-US" altLang="uk-UA" sz="2000" b="1" dirty="0">
                <a:solidFill>
                  <a:schemeClr val="accent2">
                    <a:lumMod val="50000"/>
                  </a:schemeClr>
                </a:solidFill>
                <a:latin typeface="Arial" panose="020B0604020202020204" pitchFamily="34" charset="0"/>
                <a:cs typeface="Arial" panose="020B0604020202020204" pitchFamily="34" charset="0"/>
              </a:rPr>
              <a:t>Bluetooth</a:t>
            </a:r>
            <a:r>
              <a:rPr lang="en-US" altLang="uk-UA" sz="2000" dirty="0">
                <a:latin typeface="Arial" panose="020B0604020202020204" pitchFamily="34" charset="0"/>
                <a:cs typeface="Arial" panose="020B0604020202020204" pitchFamily="34" charset="0"/>
              </a:rPr>
              <a:t> </a:t>
            </a:r>
            <a:r>
              <a:rPr lang="en-US" altLang="uk-UA" sz="2000" dirty="0" smtClean="0">
                <a:latin typeface="Arial" panose="020B0604020202020204" pitchFamily="34" charset="0"/>
                <a:cs typeface="Arial" panose="020B0604020202020204" pitchFamily="34" charset="0"/>
              </a:rPr>
              <a:t> </a:t>
            </a:r>
            <a:r>
              <a:rPr lang="en-US" altLang="uk-UA" sz="2000" dirty="0">
                <a:latin typeface="Arial" panose="020B0604020202020204" pitchFamily="34" charset="0"/>
                <a:cs typeface="Arial" panose="020B0604020202020204" pitchFamily="34" charset="0"/>
              </a:rPr>
              <a:t>— </a:t>
            </a:r>
            <a:r>
              <a:rPr lang="ru-RU" altLang="uk-UA" sz="2000" dirty="0" err="1">
                <a:latin typeface="Arial" panose="020B0604020202020204" pitchFamily="34" charset="0"/>
                <a:cs typeface="Arial" panose="020B0604020202020204" pitchFamily="34" charset="0"/>
              </a:rPr>
              <a:t>це</a:t>
            </a:r>
            <a:r>
              <a:rPr lang="ru-RU" altLang="uk-UA" sz="2000" dirty="0">
                <a:latin typeface="Arial" panose="020B0604020202020204" pitchFamily="34" charset="0"/>
                <a:cs typeface="Arial" panose="020B0604020202020204" pitchFamily="34" charset="0"/>
              </a:rPr>
              <a:t> </a:t>
            </a:r>
            <a:r>
              <a:rPr lang="ru-RU" altLang="uk-UA" sz="2000" dirty="0" err="1">
                <a:latin typeface="Arial" panose="020B0604020202020204" pitchFamily="34" charset="0"/>
                <a:cs typeface="Arial" panose="020B0604020202020204" pitchFamily="34" charset="0"/>
              </a:rPr>
              <a:t>технологія</a:t>
            </a:r>
            <a:r>
              <a:rPr lang="ru-RU" altLang="uk-UA" sz="2000" dirty="0">
                <a:latin typeface="Arial" panose="020B0604020202020204" pitchFamily="34" charset="0"/>
                <a:cs typeface="Arial" panose="020B0604020202020204" pitchFamily="34" charset="0"/>
              </a:rPr>
              <a:t> </a:t>
            </a:r>
            <a:r>
              <a:rPr lang="ru-RU" altLang="uk-UA" sz="2000" b="1" dirty="0" err="1">
                <a:latin typeface="Arial" panose="020B0604020202020204" pitchFamily="34" charset="0"/>
                <a:cs typeface="Arial" panose="020B0604020202020204" pitchFamily="34" charset="0"/>
              </a:rPr>
              <a:t>бездротового</a:t>
            </a:r>
            <a:r>
              <a:rPr lang="ru-RU" altLang="uk-UA" sz="2000" dirty="0">
                <a:latin typeface="Arial" panose="020B0604020202020204" pitchFamily="34" charset="0"/>
                <a:cs typeface="Arial" panose="020B0604020202020204" pitchFamily="34" charset="0"/>
              </a:rPr>
              <a:t> </a:t>
            </a:r>
            <a:r>
              <a:rPr lang="ru-RU" altLang="uk-UA" sz="2000" dirty="0" err="1" smtClean="0">
                <a:latin typeface="Arial" panose="020B0604020202020204" pitchFamily="34" charset="0"/>
                <a:cs typeface="Arial" panose="020B0604020202020204" pitchFamily="34" charset="0"/>
              </a:rPr>
              <a:t>зв'язку</a:t>
            </a:r>
            <a:r>
              <a:rPr lang="ru-RU" altLang="uk-UA" sz="2000" dirty="0" smtClean="0">
                <a:latin typeface="Arial" panose="020B0604020202020204" pitchFamily="34" charset="0"/>
                <a:cs typeface="Arial" panose="020B0604020202020204" pitchFamily="34" charset="0"/>
              </a:rPr>
              <a:t>.</a:t>
            </a:r>
            <a:endParaRPr lang="en-US" altLang="uk-UA" sz="2000" dirty="0">
              <a:latin typeface="Arial" panose="020B0604020202020204" pitchFamily="34" charset="0"/>
              <a:cs typeface="Arial" panose="020B0604020202020204" pitchFamily="34" charset="0"/>
            </a:endParaRPr>
          </a:p>
          <a:p>
            <a:endParaRPr lang="en-US" altLang="uk-UA" sz="2000" dirty="0">
              <a:latin typeface="Arial" panose="020B0604020202020204" pitchFamily="34" charset="0"/>
              <a:cs typeface="Arial" panose="020B0604020202020204" pitchFamily="34" charset="0"/>
            </a:endParaRPr>
          </a:p>
          <a:p>
            <a:pPr algn="ctr"/>
            <a:r>
              <a:rPr lang="ru-RU" altLang="uk-UA" sz="2000" dirty="0" err="1">
                <a:latin typeface="Arial" panose="020B0604020202020204" pitchFamily="34" charset="0"/>
                <a:cs typeface="Arial" panose="020B0604020202020204" pitchFamily="34" charset="0"/>
              </a:rPr>
              <a:t>Основне</a:t>
            </a:r>
            <a:r>
              <a:rPr lang="ru-RU" altLang="uk-UA" sz="2000" dirty="0">
                <a:latin typeface="Arial" panose="020B0604020202020204" pitchFamily="34" charset="0"/>
                <a:cs typeface="Arial" panose="020B0604020202020204" pitchFamily="34" charset="0"/>
              </a:rPr>
              <a:t> </a:t>
            </a:r>
            <a:r>
              <a:rPr lang="ru-RU" altLang="uk-UA" sz="2000" dirty="0" err="1">
                <a:latin typeface="Arial" panose="020B0604020202020204" pitchFamily="34" charset="0"/>
                <a:cs typeface="Arial" panose="020B0604020202020204" pitchFamily="34" charset="0"/>
              </a:rPr>
              <a:t>призначення</a:t>
            </a:r>
            <a:r>
              <a:rPr lang="ru-RU" altLang="uk-UA" sz="2000" dirty="0">
                <a:latin typeface="Arial" panose="020B0604020202020204" pitchFamily="34" charset="0"/>
                <a:cs typeface="Arial" panose="020B0604020202020204" pitchFamily="34" charset="0"/>
              </a:rPr>
              <a:t> </a:t>
            </a:r>
            <a:r>
              <a:rPr lang="en-US" altLang="uk-UA" sz="2000" dirty="0">
                <a:latin typeface="Arial" panose="020B0604020202020204" pitchFamily="34" charset="0"/>
                <a:cs typeface="Arial" panose="020B0604020202020204" pitchFamily="34" charset="0"/>
              </a:rPr>
              <a:t>Bluetooth - </a:t>
            </a:r>
            <a:r>
              <a:rPr lang="ru-RU" altLang="uk-UA" sz="2000" dirty="0" err="1">
                <a:latin typeface="Arial" panose="020B0604020202020204" pitchFamily="34" charset="0"/>
                <a:cs typeface="Arial" panose="020B0604020202020204" pitchFamily="34" charset="0"/>
              </a:rPr>
              <a:t>забезпечення</a:t>
            </a:r>
            <a:r>
              <a:rPr lang="ru-RU" altLang="uk-UA" sz="2000" dirty="0">
                <a:latin typeface="Arial" panose="020B0604020202020204" pitchFamily="34" charset="0"/>
                <a:cs typeface="Arial" panose="020B0604020202020204" pitchFamily="34" charset="0"/>
              </a:rPr>
              <a:t> </a:t>
            </a:r>
            <a:r>
              <a:rPr lang="uk-UA" altLang="uk-UA" sz="2000" dirty="0" smtClean="0">
                <a:latin typeface="Arial" panose="020B0604020202020204" pitchFamily="34" charset="0"/>
                <a:cs typeface="Arial" panose="020B0604020202020204" pitchFamily="34" charset="0"/>
              </a:rPr>
              <a:t>радіозв'язку</a:t>
            </a:r>
            <a:r>
              <a:rPr lang="ru-RU" altLang="uk-UA" sz="2000" dirty="0" smtClean="0">
                <a:latin typeface="Arial" panose="020B0604020202020204" pitchFamily="34" charset="0"/>
                <a:cs typeface="Arial" panose="020B0604020202020204" pitchFamily="34" charset="0"/>
              </a:rPr>
              <a:t> </a:t>
            </a:r>
            <a:r>
              <a:rPr lang="ru-RU" altLang="uk-UA" sz="2000" dirty="0" err="1">
                <a:latin typeface="Arial" panose="020B0604020202020204" pitchFamily="34" charset="0"/>
                <a:cs typeface="Arial" panose="020B0604020202020204" pitchFamily="34" charset="0"/>
              </a:rPr>
              <a:t>між</a:t>
            </a:r>
            <a:r>
              <a:rPr lang="ru-RU" altLang="uk-UA" sz="2000" dirty="0">
                <a:latin typeface="Arial" panose="020B0604020202020204" pitchFamily="34" charset="0"/>
                <a:cs typeface="Arial" panose="020B0604020202020204" pitchFamily="34" charset="0"/>
              </a:rPr>
              <a:t> </a:t>
            </a:r>
            <a:r>
              <a:rPr lang="ru-RU" altLang="uk-UA" sz="2000" dirty="0" err="1" smtClean="0">
                <a:latin typeface="Arial" panose="020B0604020202020204" pitchFamily="34" charset="0"/>
                <a:cs typeface="Arial" panose="020B0604020202020204" pitchFamily="34" charset="0"/>
              </a:rPr>
              <a:t>різними</a:t>
            </a:r>
            <a:r>
              <a:rPr lang="ru-RU" altLang="uk-UA" sz="2000" dirty="0" smtClean="0">
                <a:latin typeface="Arial" panose="020B0604020202020204" pitchFamily="34" charset="0"/>
                <a:cs typeface="Arial" panose="020B0604020202020204" pitchFamily="34" charset="0"/>
              </a:rPr>
              <a:t> </a:t>
            </a:r>
            <a:r>
              <a:rPr lang="ru-RU" altLang="uk-UA" sz="2000" dirty="0">
                <a:latin typeface="Arial" panose="020B0604020202020204" pitchFamily="34" charset="0"/>
                <a:cs typeface="Arial" panose="020B0604020202020204" pitchFamily="34" charset="0"/>
              </a:rPr>
              <a:t>типами </a:t>
            </a:r>
            <a:r>
              <a:rPr lang="ru-RU" altLang="uk-UA" sz="2000" dirty="0" err="1">
                <a:latin typeface="Arial" panose="020B0604020202020204" pitchFamily="34" charset="0"/>
                <a:cs typeface="Arial" panose="020B0604020202020204" pitchFamily="34" charset="0"/>
              </a:rPr>
              <a:t>електронних</a:t>
            </a:r>
            <a:r>
              <a:rPr lang="ru-RU" altLang="uk-UA" sz="2000" dirty="0">
                <a:latin typeface="Arial" panose="020B0604020202020204" pitchFamily="34" charset="0"/>
                <a:cs typeface="Arial" panose="020B0604020202020204" pitchFamily="34" charset="0"/>
              </a:rPr>
              <a:t> </a:t>
            </a:r>
            <a:r>
              <a:rPr lang="ru-RU" altLang="uk-UA" sz="2000" dirty="0" err="1" smtClean="0">
                <a:latin typeface="Arial" panose="020B0604020202020204" pitchFamily="34" charset="0"/>
                <a:cs typeface="Arial" panose="020B0604020202020204" pitchFamily="34" charset="0"/>
              </a:rPr>
              <a:t>пристроїв</a:t>
            </a:r>
            <a:r>
              <a:rPr lang="ru-RU" altLang="uk-UA" sz="2000" dirty="0">
                <a:latin typeface="Arial" panose="020B0604020202020204" pitchFamily="34" charset="0"/>
                <a:cs typeface="Arial" panose="020B0604020202020204" pitchFamily="34" charset="0"/>
              </a:rPr>
              <a:t>.</a:t>
            </a:r>
            <a:endParaRPr lang="ru-RU" altLang="uk-UA" sz="2000" dirty="0" smtClean="0">
              <a:latin typeface="Arial" panose="020B0604020202020204" pitchFamily="34" charset="0"/>
              <a:cs typeface="Arial" panose="020B0604020202020204" pitchFamily="34" charset="0"/>
            </a:endParaRPr>
          </a:p>
        </p:txBody>
      </p:sp>
      <p:pic>
        <p:nvPicPr>
          <p:cNvPr id="28681" name="Picture 9" descr="http://www.autoexpert.in.ua/files/lexicon/audio_video/bluetooth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157192"/>
            <a:ext cx="1116124" cy="1440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абличка 3"/>
          <p:cNvSpPr/>
          <p:nvPr/>
        </p:nvSpPr>
        <p:spPr>
          <a:xfrm>
            <a:off x="611560" y="476672"/>
            <a:ext cx="8208912" cy="5160645"/>
          </a:xfrm>
          <a:prstGeom prst="plaque">
            <a:avLst/>
          </a:prstGeom>
          <a:ln>
            <a:solidFill>
              <a:schemeClr val="bg2">
                <a:lumMod val="50000"/>
              </a:schemeClr>
            </a:solid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3600" b="1" dirty="0" err="1" smtClean="0">
                <a:solidFill>
                  <a:schemeClr val="accent6">
                    <a:lumMod val="50000"/>
                  </a:schemeClr>
                </a:solidFill>
                <a:latin typeface="Arial Narrow" panose="020B0606020202030204" pitchFamily="34" charset="0"/>
              </a:rPr>
              <a:t>Поняття</a:t>
            </a:r>
            <a:r>
              <a:rPr lang="ru-RU" sz="3600" b="1" dirty="0" smtClean="0">
                <a:solidFill>
                  <a:schemeClr val="accent6">
                    <a:lumMod val="50000"/>
                  </a:schemeClr>
                </a:solidFill>
                <a:latin typeface="Arial Narrow" panose="020B0606020202030204" pitchFamily="34" charset="0"/>
              </a:rPr>
              <a:t> про </a:t>
            </a:r>
            <a:r>
              <a:rPr lang="ru-RU" sz="3600" b="1" dirty="0" err="1" smtClean="0">
                <a:solidFill>
                  <a:schemeClr val="accent6">
                    <a:lumMod val="50000"/>
                  </a:schemeClr>
                </a:solidFill>
                <a:latin typeface="Arial Narrow" panose="020B0606020202030204" pitchFamily="34" charset="0"/>
              </a:rPr>
              <a:t>глобальну</a:t>
            </a:r>
            <a:r>
              <a:rPr lang="ru-RU" sz="3600" b="1" dirty="0" smtClean="0">
                <a:solidFill>
                  <a:schemeClr val="accent6">
                    <a:lumMod val="50000"/>
                  </a:schemeClr>
                </a:solidFill>
                <a:latin typeface="Arial Narrow" panose="020B0606020202030204" pitchFamily="34" charset="0"/>
              </a:rPr>
              <a:t> та </a:t>
            </a:r>
            <a:r>
              <a:rPr lang="ru-RU" sz="3600" b="1" dirty="0" err="1" smtClean="0">
                <a:solidFill>
                  <a:schemeClr val="accent6">
                    <a:lumMod val="50000"/>
                  </a:schemeClr>
                </a:solidFill>
                <a:latin typeface="Arial Narrow" panose="020B0606020202030204" pitchFamily="34" charset="0"/>
              </a:rPr>
              <a:t>локальну</a:t>
            </a:r>
            <a:r>
              <a:rPr lang="ru-RU" sz="3600" b="1" dirty="0" smtClean="0">
                <a:solidFill>
                  <a:schemeClr val="accent6">
                    <a:lumMod val="50000"/>
                  </a:schemeClr>
                </a:solidFill>
                <a:latin typeface="Arial Narrow" panose="020B0606020202030204" pitchFamily="34" charset="0"/>
              </a:rPr>
              <a:t> </a:t>
            </a:r>
            <a:r>
              <a:rPr lang="ru-RU" sz="3600" b="1" dirty="0" err="1" smtClean="0">
                <a:solidFill>
                  <a:schemeClr val="accent6">
                    <a:lumMod val="50000"/>
                  </a:schemeClr>
                </a:solidFill>
                <a:latin typeface="Arial Narrow" panose="020B0606020202030204" pitchFamily="34" charset="0"/>
              </a:rPr>
              <a:t>комп’ютерні</a:t>
            </a:r>
            <a:r>
              <a:rPr lang="ru-RU" sz="3600" b="1" dirty="0" smtClean="0">
                <a:solidFill>
                  <a:schemeClr val="accent6">
                    <a:lumMod val="50000"/>
                  </a:schemeClr>
                </a:solidFill>
                <a:latin typeface="Arial Narrow" panose="020B0606020202030204" pitchFamily="34" charset="0"/>
              </a:rPr>
              <a:t> </a:t>
            </a:r>
            <a:r>
              <a:rPr lang="ru-RU" sz="3600" b="1" dirty="0" err="1" smtClean="0">
                <a:solidFill>
                  <a:schemeClr val="accent6">
                    <a:lumMod val="50000"/>
                  </a:schemeClr>
                </a:solidFill>
                <a:latin typeface="Arial Narrow" panose="020B0606020202030204" pitchFamily="34" charset="0"/>
              </a:rPr>
              <a:t>мережі</a:t>
            </a:r>
            <a:r>
              <a:rPr lang="ru-RU" sz="3600" b="1" dirty="0" smtClean="0">
                <a:solidFill>
                  <a:schemeClr val="accent6">
                    <a:lumMod val="50000"/>
                  </a:schemeClr>
                </a:solidFill>
                <a:latin typeface="Arial Narrow" panose="020B0606020202030204" pitchFamily="34" charset="0"/>
              </a:rPr>
              <a:t>.</a:t>
            </a:r>
            <a:r>
              <a:rPr lang="ru-RU" sz="3600" b="1" dirty="0" smtClean="0">
                <a:solidFill>
                  <a:schemeClr val="accent5">
                    <a:lumMod val="10000"/>
                  </a:schemeClr>
                </a:solidFill>
                <a:latin typeface="Arial Narrow" panose="020B0606020202030204" pitchFamily="34" charset="0"/>
              </a:rPr>
              <a:t> </a:t>
            </a:r>
            <a:endParaRPr lang="en-US" sz="3600" b="1" dirty="0" smtClean="0">
              <a:solidFill>
                <a:schemeClr val="accent5">
                  <a:lumMod val="10000"/>
                </a:schemeClr>
              </a:solidFill>
              <a:latin typeface="Arial Narrow" panose="020B0606020202030204" pitchFamily="34" charset="0"/>
            </a:endParaRPr>
          </a:p>
          <a:p>
            <a:pPr algn="ctr"/>
            <a:r>
              <a:rPr lang="ru-RU" sz="3600" b="1" dirty="0" err="1" smtClean="0">
                <a:solidFill>
                  <a:srgbClr val="00B050"/>
                </a:solidFill>
                <a:latin typeface="Arial Narrow" panose="020B0606020202030204" pitchFamily="34" charset="0"/>
              </a:rPr>
              <a:t>Апаратне</a:t>
            </a:r>
            <a:r>
              <a:rPr lang="ru-RU" sz="3600" b="1" dirty="0" smtClean="0">
                <a:solidFill>
                  <a:srgbClr val="00B050"/>
                </a:solidFill>
                <a:latin typeface="Arial Narrow" panose="020B0606020202030204" pitchFamily="34" charset="0"/>
              </a:rPr>
              <a:t> й </a:t>
            </a:r>
            <a:r>
              <a:rPr lang="ru-RU" sz="3600" b="1" dirty="0" err="1" smtClean="0">
                <a:solidFill>
                  <a:srgbClr val="00B050"/>
                </a:solidFill>
                <a:latin typeface="Arial Narrow" panose="020B0606020202030204" pitchFamily="34" charset="0"/>
              </a:rPr>
              <a:t>програмне</a:t>
            </a:r>
            <a:r>
              <a:rPr lang="ru-RU" sz="3600" b="1" dirty="0" smtClean="0">
                <a:solidFill>
                  <a:srgbClr val="00B050"/>
                </a:solidFill>
                <a:latin typeface="Arial Narrow" panose="020B0606020202030204" pitchFamily="34" charset="0"/>
              </a:rPr>
              <a:t> </a:t>
            </a:r>
            <a:r>
              <a:rPr lang="ru-RU" sz="3600" b="1" dirty="0" err="1" smtClean="0">
                <a:solidFill>
                  <a:srgbClr val="00B050"/>
                </a:solidFill>
                <a:latin typeface="Arial Narrow" panose="020B0606020202030204" pitchFamily="34" charset="0"/>
              </a:rPr>
              <a:t>забезпечення</a:t>
            </a:r>
            <a:r>
              <a:rPr lang="ru-RU" sz="3600" b="1" dirty="0" smtClean="0">
                <a:solidFill>
                  <a:srgbClr val="00B050"/>
                </a:solidFill>
                <a:latin typeface="Arial Narrow" panose="020B0606020202030204" pitchFamily="34" charset="0"/>
              </a:rPr>
              <a:t> мереж. </a:t>
            </a:r>
            <a:endParaRPr lang="en-US" sz="3600" b="1" dirty="0" smtClean="0">
              <a:solidFill>
                <a:srgbClr val="00B050"/>
              </a:solidFill>
              <a:latin typeface="Arial Narrow" panose="020B0606020202030204" pitchFamily="34" charset="0"/>
            </a:endParaRPr>
          </a:p>
          <a:p>
            <a:pPr algn="ctr"/>
            <a:r>
              <a:rPr lang="ru-RU" sz="3600" b="1" dirty="0" err="1" smtClean="0">
                <a:solidFill>
                  <a:srgbClr val="FF0000"/>
                </a:solidFill>
                <a:latin typeface="Arial Narrow" panose="020B0606020202030204" pitchFamily="34" charset="0"/>
              </a:rPr>
              <a:t>Поняття</a:t>
            </a:r>
            <a:r>
              <a:rPr lang="ru-RU" sz="3600" b="1" dirty="0" smtClean="0">
                <a:solidFill>
                  <a:srgbClr val="FF0000"/>
                </a:solidFill>
                <a:latin typeface="Arial Narrow" panose="020B0606020202030204" pitchFamily="34" charset="0"/>
              </a:rPr>
              <a:t> про сервер та </a:t>
            </a:r>
            <a:r>
              <a:rPr lang="ru-RU" sz="3600" b="1" dirty="0" err="1" smtClean="0">
                <a:solidFill>
                  <a:srgbClr val="FF0000"/>
                </a:solidFill>
                <a:latin typeface="Arial Narrow" panose="020B0606020202030204" pitchFamily="34" charset="0"/>
              </a:rPr>
              <a:t>клієнтський</a:t>
            </a:r>
            <a:r>
              <a:rPr lang="ru-RU" sz="3600" b="1" dirty="0" smtClean="0">
                <a:solidFill>
                  <a:srgbClr val="FF0000"/>
                </a:solidFill>
                <a:latin typeface="Arial Narrow" panose="020B0606020202030204" pitchFamily="34" charset="0"/>
              </a:rPr>
              <a:t> </a:t>
            </a:r>
            <a:r>
              <a:rPr lang="ru-RU" sz="3600" b="1" dirty="0" err="1" smtClean="0">
                <a:solidFill>
                  <a:srgbClr val="FF0000"/>
                </a:solidFill>
                <a:latin typeface="Arial Narrow" panose="020B0606020202030204" pitchFamily="34" charset="0"/>
              </a:rPr>
              <a:t>комп’ютер</a:t>
            </a:r>
            <a:r>
              <a:rPr lang="ru-RU" sz="3600" b="1" dirty="0" smtClean="0">
                <a:solidFill>
                  <a:srgbClr val="FF0000"/>
                </a:solidFill>
                <a:latin typeface="Arial Narrow" panose="020B0606020202030204" pitchFamily="34" charset="0"/>
              </a:rPr>
              <a:t>.</a:t>
            </a:r>
            <a:endParaRPr lang="en-US" sz="3600" b="1" dirty="0" smtClean="0">
              <a:solidFill>
                <a:srgbClr val="FF0000"/>
              </a:solidFill>
              <a:latin typeface="Arial Narrow" panose="020B0606020202030204" pitchFamily="34" charset="0"/>
            </a:endParaRPr>
          </a:p>
          <a:p>
            <a:pPr algn="ctr"/>
            <a:r>
              <a:rPr lang="ru-RU" sz="3600" b="1" dirty="0" smtClean="0">
                <a:solidFill>
                  <a:schemeClr val="accent5">
                    <a:lumMod val="10000"/>
                  </a:schemeClr>
                </a:solidFill>
                <a:latin typeface="Arial Narrow" panose="020B0606020202030204" pitchFamily="34" charset="0"/>
              </a:rPr>
              <a:t> </a:t>
            </a:r>
            <a:r>
              <a:rPr lang="ru-RU" sz="3600" b="1" dirty="0" err="1" smtClean="0">
                <a:solidFill>
                  <a:srgbClr val="00B0F0"/>
                </a:solidFill>
                <a:latin typeface="Arial Narrow" panose="020B0606020202030204" pitchFamily="34" charset="0"/>
              </a:rPr>
              <a:t>Мережні</a:t>
            </a:r>
            <a:r>
              <a:rPr lang="ru-RU" sz="3600" b="1" dirty="0" smtClean="0">
                <a:solidFill>
                  <a:srgbClr val="00B0F0"/>
                </a:solidFill>
                <a:latin typeface="Arial Narrow" panose="020B0606020202030204" pitchFamily="34" charset="0"/>
              </a:rPr>
              <a:t> </a:t>
            </a:r>
            <a:r>
              <a:rPr lang="ru-RU" sz="3600" b="1" dirty="0" err="1" smtClean="0">
                <a:solidFill>
                  <a:srgbClr val="00B0F0"/>
                </a:solidFill>
                <a:latin typeface="Arial Narrow" panose="020B0606020202030204" pitchFamily="34" charset="0"/>
              </a:rPr>
              <a:t>протоколи</a:t>
            </a:r>
            <a:endParaRPr lang="ru-RU" sz="3600" b="1"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270968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621491699"/>
              </p:ext>
            </p:extLst>
          </p:nvPr>
        </p:nvGraphicFramePr>
        <p:xfrm>
          <a:off x="381000" y="914400"/>
          <a:ext cx="3452664" cy="187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9"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a:xfrm>
            <a:off x="3851920" y="332656"/>
            <a:ext cx="5111750" cy="5629499"/>
          </a:xfrm>
        </p:spPr>
      </p:pic>
      <p:sp>
        <p:nvSpPr>
          <p:cNvPr id="14340" name="TextBox 7"/>
          <p:cNvSpPr txBox="1">
            <a:spLocks noChangeArrowheads="1"/>
          </p:cNvSpPr>
          <p:nvPr/>
        </p:nvSpPr>
        <p:spPr bwMode="auto">
          <a:xfrm>
            <a:off x="214313" y="3000375"/>
            <a:ext cx="3619351" cy="523220"/>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uk-UA" altLang="uk-UA" sz="1400" b="1" i="1" dirty="0" smtClean="0">
                <a:solidFill>
                  <a:schemeClr val="accent5">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«Телекомунікація</a:t>
            </a:r>
            <a:r>
              <a:rPr lang="uk-UA" altLang="uk-UA" sz="1400" dirty="0" smtClean="0">
                <a:solidFill>
                  <a:schemeClr val="accent5">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означає </a:t>
            </a:r>
            <a:r>
              <a:rPr lang="uk-UA" altLang="uk-UA" sz="1400" dirty="0">
                <a:solidFill>
                  <a:schemeClr val="accent5">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передавання інформації на велику відстань</a:t>
            </a:r>
            <a:r>
              <a:rPr lang="uk-UA" altLang="uk-UA" sz="1400" dirty="0" smtClean="0">
                <a:solidFill>
                  <a:schemeClr val="accent5">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altLang="uk-UA" sz="1400" dirty="0">
              <a:solidFill>
                <a:schemeClr val="accent5">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5" name="Схема 4"/>
          <p:cNvGraphicFramePr/>
          <p:nvPr>
            <p:extLst>
              <p:ext uri="{D42A27DB-BD31-4B8C-83A1-F6EECF244321}">
                <p14:modId xmlns:p14="http://schemas.microsoft.com/office/powerpoint/2010/main" val="1727520609"/>
              </p:ext>
            </p:extLst>
          </p:nvPr>
        </p:nvGraphicFramePr>
        <p:xfrm>
          <a:off x="539552" y="4005064"/>
          <a:ext cx="4536504" cy="18158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Прямоугольник с двумя вырезанными соседними углами 5"/>
          <p:cNvSpPr/>
          <p:nvPr/>
        </p:nvSpPr>
        <p:spPr>
          <a:xfrm>
            <a:off x="40568" y="3973051"/>
            <a:ext cx="4685162" cy="368022"/>
          </a:xfrm>
          <a:prstGeom prst="snip2Same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uk-UA" sz="1600" dirty="0" smtClean="0">
                <a:solidFill>
                  <a:schemeClr val="tx1">
                    <a:lumMod val="95000"/>
                    <a:lumOff val="5000"/>
                  </a:schemeClr>
                </a:solidFill>
                <a:latin typeface="Arial Narrow" panose="020B0606020202030204" pitchFamily="34" charset="0"/>
              </a:rPr>
              <a:t>Телекомунікація здійснюється за допомогою сигналів:</a:t>
            </a:r>
            <a:endParaRPr lang="uk-UA" sz="1600" dirty="0">
              <a:solidFill>
                <a:schemeClr val="tx1">
                  <a:lumMod val="95000"/>
                  <a:lumOff val="5000"/>
                </a:schemeClr>
              </a:solidFill>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127125"/>
            <a:ext cx="1162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2396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3" y="1417638"/>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1309688"/>
            <a:ext cx="1066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1"/>
          <p:cNvSpPr txBox="1">
            <a:spLocks noChangeArrowheads="1"/>
          </p:cNvSpPr>
          <p:nvPr/>
        </p:nvSpPr>
        <p:spPr bwMode="auto">
          <a:xfrm>
            <a:off x="285750" y="204899"/>
            <a:ext cx="8643938" cy="1015663"/>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uk-UA" altLang="uk-UA" sz="1500" dirty="0">
                <a:latin typeface="Arial" panose="020B0604020202020204" pitchFamily="34" charset="0"/>
                <a:cs typeface="Arial" panose="020B0604020202020204" pitchFamily="34" charset="0"/>
              </a:rPr>
              <a:t>Мобільний телефон абонента “прослуховує” ефір, щоб знайти сигнал найближчої Базової станції. Після цього він надсилає їй свій унікальний ідентифікаційний код. Вийшовши із зони дії однієї БС, телефон встановлює зв’язок із іншою. Стільникові мережі різних операторів зв'язку з'єднані між собою та зі стаціонарною телефонною мережею. </a:t>
            </a:r>
            <a:endParaRPr lang="ru-RU" altLang="uk-UA" sz="1500" dirty="0">
              <a:latin typeface="Arial" panose="020B0604020202020204" pitchFamily="34" charset="0"/>
              <a:cs typeface="Arial" panose="020B0604020202020204" pitchFamily="34" charset="0"/>
            </a:endParaRPr>
          </a:p>
        </p:txBody>
      </p:sp>
      <p:sp>
        <p:nvSpPr>
          <p:cNvPr id="13" name="TextBox 12"/>
          <p:cNvSpPr txBox="1"/>
          <p:nvPr/>
        </p:nvSpPr>
        <p:spPr>
          <a:xfrm>
            <a:off x="1144188" y="4445907"/>
            <a:ext cx="17145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uk-UA" dirty="0"/>
              <a:t>ІР - телефонія</a:t>
            </a:r>
            <a:endParaRPr lang="ru-RU" dirty="0"/>
          </a:p>
        </p:txBody>
      </p:sp>
      <p:pic>
        <p:nvPicPr>
          <p:cNvPr id="15370" name="Picture 10" descr="http://bbukva.com.ua/img/files/ip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2218929"/>
            <a:ext cx="2153838" cy="2153838"/>
          </a:xfrm>
          <a:prstGeom prst="rect">
            <a:avLst/>
          </a:prstGeom>
          <a:ln>
            <a:noFill/>
          </a:ln>
          <a:effectLst>
            <a:outerShdw blurRad="292100" dist="139700" dir="2700000" algn="tl" rotWithShape="0">
              <a:srgbClr val="333333">
                <a:alpha val="65000"/>
              </a:srgbClr>
            </a:outerShdw>
            <a:softEdge rad="317500"/>
          </a:effectLst>
          <a:extLst>
            <a:ext uri="{909E8E84-426E-40DD-AFC4-6F175D3DCCD1}">
              <a14:hiddenFill xmlns:a14="http://schemas.microsoft.com/office/drawing/2010/main">
                <a:solidFill>
                  <a:srgbClr val="FFFFFF"/>
                </a:solidFill>
              </a14:hiddenFill>
            </a:ext>
          </a:extLst>
        </p:spPr>
      </p:pic>
      <p:pic>
        <p:nvPicPr>
          <p:cNvPr id="1537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5837" y="2608571"/>
            <a:ext cx="5112568"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643063"/>
            <a:ext cx="83534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7"/>
          <p:cNvSpPr txBox="1">
            <a:spLocks noChangeArrowheads="1"/>
          </p:cNvSpPr>
          <p:nvPr/>
        </p:nvSpPr>
        <p:spPr bwMode="auto">
          <a:xfrm>
            <a:off x="357188" y="188640"/>
            <a:ext cx="8501062" cy="1838801"/>
          </a:xfrm>
          <a:prstGeom prst="downArrowCallout">
            <a:avLst/>
          </a:prstGeom>
          <a:ln/>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uk-UA" altLang="uk-UA" dirty="0">
                <a:latin typeface="Arial Narrow" panose="020B0606020202030204" pitchFamily="34" charset="0"/>
              </a:rPr>
              <a:t>Для передавання сигналів між пунктами, розміщеними поза зоною прямої видимості, застосовують </a:t>
            </a:r>
            <a:r>
              <a:rPr lang="uk-UA" altLang="uk-UA" b="1" dirty="0">
                <a:latin typeface="Arial Narrow" panose="020B0606020202030204" pitchFamily="34" charset="0"/>
              </a:rPr>
              <a:t>супутниковий</a:t>
            </a:r>
            <a:r>
              <a:rPr lang="uk-UA" altLang="uk-UA" dirty="0">
                <a:latin typeface="Arial Narrow" panose="020B0606020202030204" pitchFamily="34" charset="0"/>
              </a:rPr>
              <a:t> зв’язок. </a:t>
            </a:r>
            <a:endParaRPr lang="uk-UA" altLang="uk-UA" dirty="0" smtClean="0">
              <a:latin typeface="Arial Narrow" panose="020B0606020202030204" pitchFamily="34" charset="0"/>
            </a:endParaRPr>
          </a:p>
          <a:p>
            <a:pPr algn="ctr"/>
            <a:r>
              <a:rPr lang="uk-UA" altLang="uk-UA" dirty="0" smtClean="0">
                <a:latin typeface="Arial Narrow" panose="020B0606020202030204" pitchFamily="34" charset="0"/>
              </a:rPr>
              <a:t>Він </a:t>
            </a:r>
            <a:r>
              <a:rPr lang="uk-UA" altLang="uk-UA" dirty="0">
                <a:latin typeface="Arial Narrow" panose="020B0606020202030204" pitchFamily="34" charset="0"/>
              </a:rPr>
              <a:t>здійснюється за допомогою штучних супутників Землі, що приймають сигнали з наземних станцій, підсилюють їх та направляють назад на Землю.</a:t>
            </a:r>
            <a:endParaRPr lang="ru-RU" altLang="uk-UA" dirty="0">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758825"/>
          </a:xfrm>
        </p:spPr>
        <p:style>
          <a:lnRef idx="0">
            <a:schemeClr val="accent3"/>
          </a:lnRef>
          <a:fillRef idx="3">
            <a:schemeClr val="accent3"/>
          </a:fillRef>
          <a:effectRef idx="3">
            <a:schemeClr val="accent3"/>
          </a:effectRef>
          <a:fontRef idx="minor">
            <a:schemeClr val="lt1"/>
          </a:fontRef>
        </p:style>
        <p:txBody>
          <a:bodyPr>
            <a:noAutofit/>
          </a:bodyPr>
          <a:lstStyle/>
          <a:p>
            <a:pPr fontAlgn="auto">
              <a:spcAft>
                <a:spcPts val="0"/>
              </a:spcAft>
              <a:defRPr/>
            </a:pP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Комп'ютерна комунікація та комп'ютерні мережі</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Содержимое 3"/>
          <p:cNvSpPr>
            <a:spLocks noGrp="1"/>
          </p:cNvSpPr>
          <p:nvPr>
            <p:ph sz="half" idx="1"/>
          </p:nvPr>
        </p:nvSpPr>
        <p:spPr>
          <a:xfrm>
            <a:off x="301625" y="1371601"/>
            <a:ext cx="4038600" cy="761256"/>
          </a:xfrm>
          <a:prstGeom prst="plaque">
            <a:avLst/>
          </a:prstGeo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274320" indent="-274320" fontAlgn="auto">
              <a:spcAft>
                <a:spcPts val="0"/>
              </a:spcAft>
              <a:buFont typeface="Wingdings 2"/>
              <a:buNone/>
              <a:defRPr/>
            </a:pPr>
            <a:r>
              <a:rPr lang="uk-UA" sz="1800" b="1" dirty="0" smtClean="0"/>
              <a:t>	Комп'ютерні комунікації </a:t>
            </a:r>
            <a:r>
              <a:rPr lang="uk-UA" sz="1800" dirty="0" smtClean="0"/>
              <a:t>– обмін даними між комп'ютерами..</a:t>
            </a:r>
          </a:p>
          <a:p>
            <a:pPr marL="274320" indent="-274320" fontAlgn="auto">
              <a:spcAft>
                <a:spcPts val="0"/>
              </a:spcAft>
              <a:buFont typeface="Wingdings 2"/>
              <a:buNone/>
              <a:defRPr/>
            </a:pPr>
            <a:endParaRPr lang="ru-RU" sz="1800" dirty="0"/>
          </a:p>
        </p:txBody>
      </p:sp>
      <p:pic>
        <p:nvPicPr>
          <p:cNvPr id="1843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6313" y="1357313"/>
            <a:ext cx="4038600"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85750" y="2370564"/>
            <a:ext cx="4214813" cy="1273016"/>
          </a:xfrm>
          <a:prstGeom prst="downArrowCallou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uk-UA" sz="1600" b="1" dirty="0"/>
              <a:t>Комп'ютерна мережа </a:t>
            </a:r>
            <a:r>
              <a:rPr lang="uk-UA" sz="1600" dirty="0"/>
              <a:t>– це система зв'язку між двома чи більшою кількістю комп'ютерів.</a:t>
            </a:r>
            <a:endParaRPr lang="ru-RU" sz="1600" dirty="0"/>
          </a:p>
        </p:txBody>
      </p:sp>
      <p:pic>
        <p:nvPicPr>
          <p:cNvPr id="184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943" y="3917043"/>
            <a:ext cx="1114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9" y="4286250"/>
            <a:ext cx="5294362" cy="2311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3"/>
          <p:cNvSpPr>
            <a:spLocks noGrp="1"/>
          </p:cNvSpPr>
          <p:nvPr>
            <p:ph type="title" idx="4294967295"/>
          </p:nvPr>
        </p:nvSpPr>
        <p:spPr>
          <a:xfrm>
            <a:off x="609600" y="260350"/>
            <a:ext cx="8534400" cy="758825"/>
          </a:xfrm>
        </p:spPr>
        <p:style>
          <a:lnRef idx="1">
            <a:schemeClr val="accent5"/>
          </a:lnRef>
          <a:fillRef idx="2">
            <a:schemeClr val="accent5"/>
          </a:fillRef>
          <a:effectRef idx="1">
            <a:schemeClr val="accent5"/>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Локальні та глобальні мережі</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Схема 6"/>
          <p:cNvGraphicFramePr/>
          <p:nvPr>
            <p:extLst>
              <p:ext uri="{D42A27DB-BD31-4B8C-83A1-F6EECF244321}">
                <p14:modId xmlns:p14="http://schemas.microsoft.com/office/powerpoint/2010/main" val="1088390597"/>
              </p:ext>
            </p:extLst>
          </p:nvPr>
        </p:nvGraphicFramePr>
        <p:xfrm>
          <a:off x="214282" y="1397000"/>
          <a:ext cx="878687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1" name="Picture 5" descr="http://www.1000ideas.ru/wp-content/uploads/2010/11/path-m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5805264"/>
            <a:ext cx="1190625" cy="85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3" name="Picture 7" descr="http://school.xvatit.com/images/thumb/2/21/4Exam%D0%B0%D0%BF%D1%82%D0%BFple.jpg/400px-4Exam%D0%B0%D0%BF%D1%82%D0%BFple.jpg"/>
          <p:cNvPicPr>
            <a:picLocks noChangeAspect="1" noChangeArrowheads="1"/>
          </p:cNvPicPr>
          <p:nvPr/>
        </p:nvPicPr>
        <p:blipFill rotWithShape="1">
          <a:blip r:embed="rId8">
            <a:extLst>
              <a:ext uri="{28A0092B-C50C-407E-A947-70E740481C1C}">
                <a14:useLocalDpi xmlns:a14="http://schemas.microsoft.com/office/drawing/2010/main" val="0"/>
              </a:ext>
            </a:extLst>
          </a:blip>
          <a:srcRect t="18176" b="35144"/>
          <a:stretch/>
        </p:blipFill>
        <p:spPr bwMode="auto">
          <a:xfrm>
            <a:off x="2627784" y="5725660"/>
            <a:ext cx="3810000" cy="1016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5" name="Picture 9" descr="http://yak-prosto.com/images/2/4/sho-take-globalni-merezh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296" y="5690591"/>
            <a:ext cx="1704056" cy="1051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p:cNvSpPr txBox="1">
            <a:spLocks/>
          </p:cNvSpPr>
          <p:nvPr/>
        </p:nvSpPr>
        <p:spPr>
          <a:xfrm>
            <a:off x="395288" y="228600"/>
            <a:ext cx="8534400" cy="758825"/>
          </a:xfrm>
          <a:prstGeom prst="rect">
            <a:avLst/>
          </a:prstGeom>
        </p:spPr>
        <p:style>
          <a:lnRef idx="1">
            <a:schemeClr val="accent4"/>
          </a:lnRef>
          <a:fillRef idx="2">
            <a:schemeClr val="accent4"/>
          </a:fillRef>
          <a:effectRef idx="1">
            <a:schemeClr val="accent4"/>
          </a:effectRef>
          <a:fontRef idx="minor">
            <a:schemeClr val="dk1"/>
          </a:fontRef>
        </p:style>
        <p:txBody>
          <a:bodyPr anchor="b">
            <a:normAutofit/>
          </a:bodyPr>
          <a:lstStyle/>
          <a:p>
            <a:pPr algn="ctr" fontAlgn="auto">
              <a:spcAft>
                <a:spcPts val="0"/>
              </a:spcAft>
              <a:defRPr/>
            </a:pPr>
            <a:r>
              <a:rPr lang="uk-UA"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Структура локальної мережі школи</a:t>
            </a:r>
            <a:endParaRPr lang="ru-RU"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0768"/>
            <a:ext cx="84248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611561" y="0"/>
            <a:ext cx="8294314" cy="764704"/>
          </a:xfrm>
        </p:spPr>
        <p:style>
          <a:lnRef idx="1">
            <a:schemeClr val="accent4"/>
          </a:lnRef>
          <a:fillRef idx="2">
            <a:schemeClr val="accent4"/>
          </a:fillRef>
          <a:effectRef idx="1">
            <a:schemeClr val="accent4"/>
          </a:effectRef>
          <a:fontRef idx="minor">
            <a:schemeClr val="dk1"/>
          </a:fontRef>
        </p:style>
        <p:txBody>
          <a:bodyPr/>
          <a:lstStyle/>
          <a:p>
            <a:r>
              <a:rPr lang="uk-UA"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Поняття архітектури мережі</a:t>
            </a:r>
            <a:endParaRPr lang="ru-RU" alt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507" name="Содержимое 2"/>
          <p:cNvSpPr>
            <a:spLocks noGrp="1"/>
          </p:cNvSpPr>
          <p:nvPr>
            <p:ph sz="half" idx="1"/>
          </p:nvPr>
        </p:nvSpPr>
        <p:spPr>
          <a:xfrm>
            <a:off x="160338" y="1019969"/>
            <a:ext cx="4340225" cy="1557338"/>
          </a:xfrm>
          <a:prstGeom prst="snip2SameRect">
            <a:avLst/>
          </a:prstGeom>
        </p:spPr>
        <p:style>
          <a:lnRef idx="1">
            <a:schemeClr val="accent3"/>
          </a:lnRef>
          <a:fillRef idx="2">
            <a:schemeClr val="accent3"/>
          </a:fillRef>
          <a:effectRef idx="1">
            <a:schemeClr val="accent3"/>
          </a:effectRef>
          <a:fontRef idx="minor">
            <a:schemeClr val="dk1"/>
          </a:fontRef>
        </p:style>
        <p:txBody>
          <a:bodyPr/>
          <a:lstStyle/>
          <a:p>
            <a:pPr marL="87313" indent="0">
              <a:buFont typeface="Wingdings 2" pitchFamily="18" charset="2"/>
              <a:buNone/>
            </a:pPr>
            <a:r>
              <a:rPr lang="uk-UA" altLang="uk-UA" sz="1400" b="1" dirty="0" smtClean="0">
                <a:solidFill>
                  <a:schemeClr val="accent6">
                    <a:lumMod val="75000"/>
                  </a:schemeClr>
                </a:solidFill>
              </a:rPr>
              <a:t>Комп'ютерні мережі </a:t>
            </a:r>
            <a:r>
              <a:rPr lang="uk-UA" altLang="uk-UA" sz="1400" dirty="0" smtClean="0"/>
              <a:t>– це складні системи, які можуть включати різні компоненти що з'єднані та взаємодіють між собою у різний спосіб. Набір основних компонентів мережі, характер їх взаємодії та спосіб з'єднання залежать від архітектури мережі. </a:t>
            </a:r>
            <a:endParaRPr lang="ru-RU" altLang="uk-UA" sz="1400" dirty="0" smtClean="0"/>
          </a:p>
        </p:txBody>
      </p:sp>
      <p:sp>
        <p:nvSpPr>
          <p:cNvPr id="5" name="TextBox 4"/>
          <p:cNvSpPr txBox="1"/>
          <p:nvPr/>
        </p:nvSpPr>
        <p:spPr>
          <a:xfrm>
            <a:off x="214313" y="2636912"/>
            <a:ext cx="4286250" cy="1477328"/>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uk-UA" b="1" dirty="0"/>
              <a:t>Архітектура мережі </a:t>
            </a:r>
            <a:r>
              <a:rPr lang="uk-UA" dirty="0"/>
              <a:t>– це спосіб логічної, функціональної та фізичної організації її технічних і програмних засобів.</a:t>
            </a:r>
            <a:endParaRPr lang="ru-RU" dirty="0"/>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072063"/>
            <a:ext cx="43338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Прямоугольник 12"/>
          <p:cNvSpPr>
            <a:spLocks noChangeArrowheads="1"/>
          </p:cNvSpPr>
          <p:nvPr/>
        </p:nvSpPr>
        <p:spPr bwMode="auto">
          <a:xfrm>
            <a:off x="4788025" y="1665041"/>
            <a:ext cx="4356898" cy="304698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ru-RU" altLang="uk-UA" sz="1600" dirty="0">
                <a:latin typeface="Arial Narrow" panose="020B0606020202030204" pitchFamily="34" charset="0"/>
              </a:rPr>
              <a:t>У </a:t>
            </a:r>
            <a:r>
              <a:rPr lang="ru-RU" altLang="uk-UA" sz="1600" dirty="0" err="1">
                <a:latin typeface="Arial Narrow" panose="020B0606020202030204" pitchFamily="34" charset="0"/>
              </a:rPr>
              <a:t>одноранговій</a:t>
            </a:r>
            <a:r>
              <a:rPr lang="ru-RU" altLang="uk-UA" sz="1600" dirty="0">
                <a:latin typeface="Arial Narrow" panose="020B0606020202030204" pitchFamily="34" charset="0"/>
              </a:rPr>
              <a:t> </a:t>
            </a:r>
            <a:r>
              <a:rPr lang="ru-RU" altLang="uk-UA" sz="1600" dirty="0" err="1">
                <a:latin typeface="Arial Narrow" panose="020B0606020202030204" pitchFamily="34" charset="0"/>
              </a:rPr>
              <a:t>мережі</a:t>
            </a:r>
            <a:r>
              <a:rPr lang="ru-RU" altLang="uk-UA" sz="1600" dirty="0">
                <a:latin typeface="Arial Narrow" panose="020B0606020202030204" pitchFamily="34" charset="0"/>
              </a:rPr>
              <a:t> </a:t>
            </a:r>
            <a:r>
              <a:rPr lang="ru-RU" altLang="uk-UA" sz="1600" dirty="0" err="1">
                <a:latin typeface="Arial Narrow" panose="020B0606020202030204" pitchFamily="34" charset="0"/>
              </a:rPr>
              <a:t>всі</a:t>
            </a:r>
            <a:r>
              <a:rPr lang="ru-RU" altLang="uk-UA" sz="1600" dirty="0">
                <a:latin typeface="Arial Narrow" panose="020B0606020202030204" pitchFamily="34" charset="0"/>
              </a:rPr>
              <a:t> </a:t>
            </a:r>
            <a:r>
              <a:rPr lang="ru-RU" altLang="uk-UA" sz="1600" dirty="0" err="1">
                <a:latin typeface="Arial Narrow" panose="020B0606020202030204" pitchFamily="34" charset="0"/>
              </a:rPr>
              <a:t>комп'ютери</a:t>
            </a:r>
            <a:r>
              <a:rPr lang="ru-RU" altLang="uk-UA" sz="1600" dirty="0">
                <a:latin typeface="Arial Narrow" panose="020B0606020202030204" pitchFamily="34" charset="0"/>
              </a:rPr>
              <a:t> </a:t>
            </a:r>
            <a:r>
              <a:rPr lang="ru-RU" altLang="uk-UA" sz="1600" b="1" dirty="0" err="1">
                <a:latin typeface="Arial Narrow" panose="020B0606020202030204" pitchFamily="34" charset="0"/>
              </a:rPr>
              <a:t>рівноправні</a:t>
            </a:r>
            <a:r>
              <a:rPr lang="ru-RU" altLang="uk-UA" sz="1600" dirty="0">
                <a:latin typeface="Arial Narrow" panose="020B0606020202030204" pitchFamily="34" charset="0"/>
              </a:rPr>
              <a:t>: </a:t>
            </a:r>
            <a:r>
              <a:rPr lang="ru-RU" altLang="uk-UA" sz="1600" dirty="0" err="1">
                <a:latin typeface="Arial Narrow" panose="020B0606020202030204" pitchFamily="34" charset="0"/>
              </a:rPr>
              <a:t>немає</a:t>
            </a:r>
            <a:r>
              <a:rPr lang="ru-RU" altLang="uk-UA" sz="1600" dirty="0">
                <a:latin typeface="Arial Narrow" panose="020B0606020202030204" pitchFamily="34" charset="0"/>
              </a:rPr>
              <a:t> </a:t>
            </a:r>
            <a:r>
              <a:rPr lang="ru-RU" altLang="uk-UA" sz="1600" dirty="0" err="1">
                <a:latin typeface="Arial Narrow" panose="020B0606020202030204" pitchFamily="34" charset="0"/>
              </a:rPr>
              <a:t>ієрархії</a:t>
            </a:r>
            <a:r>
              <a:rPr lang="ru-RU" altLang="uk-UA" sz="1600" dirty="0">
                <a:latin typeface="Arial Narrow" panose="020B0606020202030204" pitchFamily="34" charset="0"/>
              </a:rPr>
              <a:t> </a:t>
            </a:r>
            <a:r>
              <a:rPr lang="ru-RU" altLang="uk-UA" sz="1600" dirty="0" err="1">
                <a:latin typeface="Arial Narrow" panose="020B0606020202030204" pitchFamily="34" charset="0"/>
              </a:rPr>
              <a:t>серед</a:t>
            </a:r>
            <a:r>
              <a:rPr lang="ru-RU" altLang="uk-UA" sz="1600" dirty="0">
                <a:latin typeface="Arial Narrow" panose="020B0606020202030204" pitchFamily="34" charset="0"/>
              </a:rPr>
              <a:t> </a:t>
            </a:r>
            <a:r>
              <a:rPr lang="ru-RU" altLang="uk-UA" sz="1600" dirty="0" err="1">
                <a:latin typeface="Arial Narrow" panose="020B0606020202030204" pitchFamily="34" charset="0"/>
              </a:rPr>
              <a:t>комп'ютерів</a:t>
            </a:r>
            <a:r>
              <a:rPr lang="ru-RU" altLang="uk-UA" sz="1600" dirty="0">
                <a:latin typeface="Arial Narrow" panose="020B0606020202030204" pitchFamily="34" charset="0"/>
              </a:rPr>
              <a:t> і </a:t>
            </a:r>
            <a:r>
              <a:rPr lang="ru-RU" altLang="uk-UA" sz="1600" dirty="0" err="1">
                <a:latin typeface="Arial Narrow" panose="020B0606020202030204" pitchFamily="34" charset="0"/>
              </a:rPr>
              <a:t>немає</a:t>
            </a:r>
            <a:r>
              <a:rPr lang="ru-RU" altLang="uk-UA" sz="1600" dirty="0">
                <a:latin typeface="Arial Narrow" panose="020B0606020202030204" pitchFamily="34" charset="0"/>
              </a:rPr>
              <a:t> </a:t>
            </a:r>
            <a:r>
              <a:rPr lang="ru-RU" altLang="uk-UA" sz="1600" dirty="0" err="1">
                <a:latin typeface="Arial Narrow" panose="020B0606020202030204" pitchFamily="34" charset="0"/>
              </a:rPr>
              <a:t>виділеного</a:t>
            </a:r>
            <a:r>
              <a:rPr lang="ru-RU" altLang="uk-UA" sz="1600" dirty="0">
                <a:latin typeface="Arial Narrow" panose="020B0606020202030204" pitchFamily="34" charset="0"/>
              </a:rPr>
              <a:t> </a:t>
            </a:r>
            <a:r>
              <a:rPr lang="ru-RU" altLang="uk-UA" sz="1600" dirty="0" smtClean="0">
                <a:latin typeface="Arial Narrow" panose="020B0606020202030204" pitchFamily="34" charset="0"/>
              </a:rPr>
              <a:t>сервера. </a:t>
            </a:r>
            <a:r>
              <a:rPr lang="ru-RU" altLang="uk-UA" sz="1600" dirty="0" err="1" smtClean="0">
                <a:latin typeface="Arial Narrow" panose="020B0606020202030204" pitchFamily="34" charset="0"/>
              </a:rPr>
              <a:t>Кожен</a:t>
            </a:r>
            <a:r>
              <a:rPr lang="ru-RU" altLang="uk-UA" sz="1600" dirty="0" smtClean="0">
                <a:latin typeface="Arial Narrow" panose="020B0606020202030204" pitchFamily="34" charset="0"/>
              </a:rPr>
              <a:t> </a:t>
            </a:r>
            <a:r>
              <a:rPr lang="ru-RU" altLang="uk-UA" sz="1600" dirty="0" err="1">
                <a:latin typeface="Arial Narrow" panose="020B0606020202030204" pitchFamily="34" charset="0"/>
              </a:rPr>
              <a:t>комп'ютер</a:t>
            </a:r>
            <a:r>
              <a:rPr lang="ru-RU" altLang="uk-UA" sz="1600" dirty="0">
                <a:latin typeface="Arial Narrow" panose="020B0606020202030204" pitchFamily="34" charset="0"/>
              </a:rPr>
              <a:t> </a:t>
            </a:r>
            <a:r>
              <a:rPr lang="ru-RU" altLang="uk-UA" sz="1600" dirty="0" err="1">
                <a:latin typeface="Arial Narrow" panose="020B0606020202030204" pitchFamily="34" charset="0"/>
              </a:rPr>
              <a:t>функціонує</a:t>
            </a:r>
            <a:r>
              <a:rPr lang="ru-RU" altLang="uk-UA" sz="1600" dirty="0">
                <a:latin typeface="Arial Narrow" panose="020B0606020202030204" pitchFamily="34" charset="0"/>
              </a:rPr>
              <a:t> і як </a:t>
            </a:r>
            <a:r>
              <a:rPr lang="ru-RU" altLang="uk-UA" sz="1600" dirty="0" err="1">
                <a:latin typeface="Arial Narrow" panose="020B0606020202030204" pitchFamily="34" charset="0"/>
              </a:rPr>
              <a:t>клієнт</a:t>
            </a:r>
            <a:r>
              <a:rPr lang="ru-RU" altLang="uk-UA" sz="1600" dirty="0">
                <a:latin typeface="Arial Narrow" panose="020B0606020202030204" pitchFamily="34" charset="0"/>
              </a:rPr>
              <a:t>, і як </a:t>
            </a:r>
            <a:r>
              <a:rPr lang="ru-RU" altLang="uk-UA" sz="1600" dirty="0" smtClean="0">
                <a:latin typeface="Arial Narrow" panose="020B0606020202030204" pitchFamily="34" charset="0"/>
              </a:rPr>
              <a:t>сервер. </a:t>
            </a:r>
          </a:p>
          <a:p>
            <a:endParaRPr lang="ru-RU" altLang="uk-UA" sz="1600" dirty="0">
              <a:latin typeface="Arial Narrow" panose="020B0606020202030204" pitchFamily="34" charset="0"/>
            </a:endParaRPr>
          </a:p>
          <a:p>
            <a:r>
              <a:rPr lang="ru-RU" altLang="uk-UA" sz="1600" dirty="0" err="1" smtClean="0">
                <a:latin typeface="Arial Narrow" panose="020B0606020202030204" pitchFamily="34" charset="0"/>
              </a:rPr>
              <a:t>Користувачі</a:t>
            </a:r>
            <a:r>
              <a:rPr lang="ru-RU" altLang="uk-UA" sz="1600" dirty="0" smtClean="0">
                <a:latin typeface="Arial Narrow" panose="020B0606020202030204" pitchFamily="34" charset="0"/>
              </a:rPr>
              <a:t> </a:t>
            </a:r>
            <a:r>
              <a:rPr lang="ru-RU" altLang="uk-UA" sz="1600" dirty="0" err="1">
                <a:latin typeface="Arial Narrow" panose="020B0606020202030204" pitchFamily="34" charset="0"/>
              </a:rPr>
              <a:t>самі</a:t>
            </a:r>
            <a:r>
              <a:rPr lang="ru-RU" altLang="uk-UA" sz="1600" dirty="0">
                <a:latin typeface="Arial Narrow" panose="020B0606020202030204" pitchFamily="34" charset="0"/>
              </a:rPr>
              <a:t> </a:t>
            </a:r>
            <a:r>
              <a:rPr lang="ru-RU" altLang="uk-UA" sz="1600" dirty="0" err="1">
                <a:latin typeface="Arial Narrow" panose="020B0606020202030204" pitchFamily="34" charset="0"/>
              </a:rPr>
              <a:t>вирішують</a:t>
            </a:r>
            <a:r>
              <a:rPr lang="ru-RU" altLang="uk-UA" sz="1600" dirty="0">
                <a:latin typeface="Arial Narrow" panose="020B0606020202030204" pitchFamily="34" charset="0"/>
              </a:rPr>
              <a:t>, </a:t>
            </a:r>
            <a:r>
              <a:rPr lang="ru-RU" altLang="uk-UA" sz="1600" dirty="0" err="1">
                <a:latin typeface="Arial Narrow" panose="020B0606020202030204" pitchFamily="34" charset="0"/>
              </a:rPr>
              <a:t>які</a:t>
            </a:r>
            <a:r>
              <a:rPr lang="ru-RU" altLang="uk-UA" sz="1600" dirty="0">
                <a:latin typeface="Arial Narrow" panose="020B0606020202030204" pitchFamily="34" charset="0"/>
              </a:rPr>
              <a:t> </a:t>
            </a:r>
            <a:r>
              <a:rPr lang="ru-RU" altLang="uk-UA" sz="1600" dirty="0" err="1">
                <a:latin typeface="Arial Narrow" panose="020B0606020202030204" pitchFamily="34" charset="0"/>
              </a:rPr>
              <a:t>дані</a:t>
            </a:r>
            <a:r>
              <a:rPr lang="ru-RU" altLang="uk-UA" sz="1600" dirty="0">
                <a:latin typeface="Arial Narrow" panose="020B0606020202030204" pitchFamily="34" charset="0"/>
              </a:rPr>
              <a:t> на </a:t>
            </a:r>
            <a:r>
              <a:rPr lang="ru-RU" altLang="uk-UA" sz="1600" dirty="0" err="1">
                <a:latin typeface="Arial Narrow" panose="020B0606020202030204" pitchFamily="34" charset="0"/>
              </a:rPr>
              <a:t>своєму</a:t>
            </a:r>
            <a:r>
              <a:rPr lang="ru-RU" altLang="uk-UA" sz="1600" dirty="0">
                <a:latin typeface="Arial Narrow" panose="020B0606020202030204" pitchFamily="34" charset="0"/>
              </a:rPr>
              <a:t> </a:t>
            </a:r>
            <a:r>
              <a:rPr lang="ru-RU" altLang="uk-UA" sz="1600" dirty="0" err="1">
                <a:latin typeface="Arial Narrow" panose="020B0606020202030204" pitchFamily="34" charset="0"/>
              </a:rPr>
              <a:t>комп'ютері</a:t>
            </a:r>
            <a:r>
              <a:rPr lang="ru-RU" altLang="uk-UA" sz="1600" dirty="0">
                <a:latin typeface="Arial Narrow" panose="020B0606020202030204" pitchFamily="34" charset="0"/>
              </a:rPr>
              <a:t> </a:t>
            </a:r>
            <a:r>
              <a:rPr lang="ru-RU" altLang="uk-UA" sz="1600" dirty="0" err="1">
                <a:latin typeface="Arial Narrow" panose="020B0606020202030204" pitchFamily="34" charset="0"/>
              </a:rPr>
              <a:t>зробити</a:t>
            </a:r>
            <a:r>
              <a:rPr lang="ru-RU" altLang="uk-UA" sz="1600" dirty="0">
                <a:latin typeface="Arial Narrow" panose="020B0606020202030204" pitchFamily="34" charset="0"/>
              </a:rPr>
              <a:t> </a:t>
            </a:r>
            <a:r>
              <a:rPr lang="ru-RU" altLang="uk-UA" sz="1600" dirty="0" err="1">
                <a:latin typeface="Arial Narrow" panose="020B0606020202030204" pitchFamily="34" charset="0"/>
              </a:rPr>
              <a:t>доступними</a:t>
            </a:r>
            <a:r>
              <a:rPr lang="ru-RU" altLang="uk-UA" sz="1600" dirty="0">
                <a:latin typeface="Arial Narrow" panose="020B0606020202030204" pitchFamily="34" charset="0"/>
              </a:rPr>
              <a:t> по </a:t>
            </a:r>
            <a:r>
              <a:rPr lang="ru-RU" altLang="uk-UA" sz="1600" dirty="0" err="1">
                <a:latin typeface="Arial Narrow" panose="020B0606020202030204" pitchFamily="34" charset="0"/>
              </a:rPr>
              <a:t>мережі</a:t>
            </a:r>
            <a:r>
              <a:rPr lang="ru-RU" altLang="uk-UA" sz="1600" dirty="0">
                <a:latin typeface="Arial Narrow" panose="020B0606020202030204" pitchFamily="34" charset="0"/>
              </a:rPr>
              <a:t>.</a:t>
            </a:r>
          </a:p>
          <a:p>
            <a:endParaRPr lang="ru-RU" altLang="uk-UA" sz="1600" dirty="0">
              <a:latin typeface="Arial Narrow" panose="020B0606020202030204" pitchFamily="34" charset="0"/>
            </a:endParaRPr>
          </a:p>
          <a:p>
            <a:r>
              <a:rPr lang="ru-RU" altLang="uk-UA" sz="1600" dirty="0" err="1">
                <a:latin typeface="Arial Narrow" panose="020B0606020202030204" pitchFamily="34" charset="0"/>
              </a:rPr>
              <a:t>Однорангові</a:t>
            </a:r>
            <a:r>
              <a:rPr lang="ru-RU" altLang="uk-UA" sz="1600" dirty="0">
                <a:latin typeface="Arial Narrow" panose="020B0606020202030204" pitchFamily="34" charset="0"/>
              </a:rPr>
              <a:t> </a:t>
            </a:r>
            <a:r>
              <a:rPr lang="ru-RU" altLang="uk-UA" sz="1600" dirty="0" err="1">
                <a:latin typeface="Arial Narrow" panose="020B0606020202030204" pitchFamily="34" charset="0"/>
              </a:rPr>
              <a:t>мережі</a:t>
            </a:r>
            <a:r>
              <a:rPr lang="ru-RU" altLang="uk-UA" sz="1600" dirty="0">
                <a:latin typeface="Arial Narrow" panose="020B0606020202030204" pitchFamily="34" charset="0"/>
              </a:rPr>
              <a:t> </a:t>
            </a:r>
            <a:r>
              <a:rPr lang="ru-RU" altLang="uk-UA" sz="1600" dirty="0" err="1">
                <a:latin typeface="Arial Narrow" panose="020B0606020202030204" pitchFamily="34" charset="0"/>
              </a:rPr>
              <a:t>найчастіше</a:t>
            </a:r>
            <a:r>
              <a:rPr lang="ru-RU" altLang="uk-UA" sz="1600" dirty="0">
                <a:latin typeface="Arial Narrow" panose="020B0606020202030204" pitchFamily="34" charset="0"/>
              </a:rPr>
              <a:t> </a:t>
            </a:r>
            <a:r>
              <a:rPr lang="ru-RU" altLang="uk-UA" sz="1600" dirty="0" err="1">
                <a:latin typeface="Arial Narrow" panose="020B0606020202030204" pitchFamily="34" charset="0"/>
              </a:rPr>
              <a:t>об'єднують</a:t>
            </a:r>
            <a:r>
              <a:rPr lang="ru-RU" altLang="uk-UA" sz="1600" dirty="0">
                <a:latin typeface="Arial Narrow" panose="020B0606020202030204" pitchFamily="34" charset="0"/>
              </a:rPr>
              <a:t> не </a:t>
            </a:r>
            <a:r>
              <a:rPr lang="ru-RU" altLang="uk-UA" sz="1600" dirty="0" err="1">
                <a:latin typeface="Arial Narrow" panose="020B0606020202030204" pitchFamily="34" charset="0"/>
              </a:rPr>
              <a:t>більше</a:t>
            </a:r>
            <a:r>
              <a:rPr lang="ru-RU" altLang="uk-UA" sz="1600" dirty="0">
                <a:latin typeface="Arial Narrow" panose="020B0606020202030204" pitchFamily="34" charset="0"/>
              </a:rPr>
              <a:t> 10 </a:t>
            </a:r>
            <a:r>
              <a:rPr lang="ru-RU" altLang="uk-UA" sz="1600" dirty="0" err="1">
                <a:latin typeface="Arial Narrow" panose="020B0606020202030204" pitchFamily="34" charset="0"/>
              </a:rPr>
              <a:t>комп'ютерів</a:t>
            </a:r>
            <a:r>
              <a:rPr lang="ru-RU" altLang="uk-UA" sz="1600" dirty="0">
                <a:latin typeface="Arial Narrow" panose="020B0606020202030204" pitchFamily="34" charset="0"/>
              </a:rPr>
              <a:t>. </a:t>
            </a:r>
            <a:r>
              <a:rPr lang="ru-RU" altLang="uk-UA" sz="1600" dirty="0" err="1">
                <a:latin typeface="Arial Narrow" panose="020B0606020202030204" pitchFamily="34" charset="0"/>
              </a:rPr>
              <a:t>Звідси</a:t>
            </a:r>
            <a:r>
              <a:rPr lang="ru-RU" altLang="uk-UA" sz="1600" dirty="0">
                <a:latin typeface="Arial Narrow" panose="020B0606020202030204" pitchFamily="34" charset="0"/>
              </a:rPr>
              <a:t> </a:t>
            </a:r>
            <a:r>
              <a:rPr lang="ru-RU" altLang="uk-UA" sz="1600" dirty="0" err="1">
                <a:latin typeface="Arial Narrow" panose="020B0606020202030204" pitchFamily="34" charset="0"/>
              </a:rPr>
              <a:t>їх</a:t>
            </a:r>
            <a:r>
              <a:rPr lang="ru-RU" altLang="uk-UA" sz="1600" dirty="0">
                <a:latin typeface="Arial Narrow" panose="020B0606020202030204" pitchFamily="34" charset="0"/>
              </a:rPr>
              <a:t> </a:t>
            </a:r>
            <a:r>
              <a:rPr lang="ru-RU" altLang="uk-UA" sz="1600" dirty="0" err="1" smtClean="0">
                <a:latin typeface="Arial Narrow" panose="020B0606020202030204" pitchFamily="34" charset="0"/>
              </a:rPr>
              <a:t>назва</a:t>
            </a:r>
            <a:r>
              <a:rPr lang="ru-RU" altLang="uk-UA" sz="1600" dirty="0" smtClean="0">
                <a:latin typeface="Arial Narrow" panose="020B0606020202030204" pitchFamily="34" charset="0"/>
              </a:rPr>
              <a:t> </a:t>
            </a:r>
            <a:r>
              <a:rPr lang="ru-RU" altLang="uk-UA" sz="1600" dirty="0">
                <a:latin typeface="Arial Narrow" panose="020B0606020202030204" pitchFamily="34" charset="0"/>
              </a:rPr>
              <a:t>— </a:t>
            </a:r>
            <a:r>
              <a:rPr lang="ru-RU" altLang="uk-UA" sz="1600" b="1" dirty="0" err="1">
                <a:solidFill>
                  <a:srgbClr val="002060"/>
                </a:solidFill>
                <a:latin typeface="Arial Narrow" panose="020B0606020202030204" pitchFamily="34" charset="0"/>
              </a:rPr>
              <a:t>робоча</a:t>
            </a:r>
            <a:r>
              <a:rPr lang="ru-RU" altLang="uk-UA" sz="1600" b="1" dirty="0">
                <a:solidFill>
                  <a:srgbClr val="002060"/>
                </a:solidFill>
                <a:latin typeface="Arial Narrow" panose="020B0606020202030204" pitchFamily="34" charset="0"/>
              </a:rPr>
              <a:t> </a:t>
            </a:r>
            <a:r>
              <a:rPr lang="ru-RU" altLang="uk-UA" sz="1600" b="1" dirty="0" err="1">
                <a:solidFill>
                  <a:srgbClr val="002060"/>
                </a:solidFill>
                <a:latin typeface="Arial Narrow" panose="020B0606020202030204" pitchFamily="34" charset="0"/>
              </a:rPr>
              <a:t>група</a:t>
            </a:r>
            <a:r>
              <a:rPr lang="ru-RU" altLang="uk-UA" sz="1600" dirty="0">
                <a:latin typeface="Arial Narrow" panose="020B0606020202030204" pitchFamily="34" charset="0"/>
              </a:rPr>
              <a:t> (</a:t>
            </a:r>
            <a:r>
              <a:rPr lang="en-US" altLang="uk-UA" sz="1600" dirty="0">
                <a:latin typeface="Arial Narrow" panose="020B0606020202030204" pitchFamily="34" charset="0"/>
              </a:rPr>
              <a:t>workgroup), </a:t>
            </a:r>
            <a:r>
              <a:rPr lang="ru-RU" altLang="uk-UA" sz="1600" dirty="0" err="1">
                <a:latin typeface="Arial Narrow" panose="020B0606020202030204" pitchFamily="34" charset="0"/>
              </a:rPr>
              <a:t>тобто</a:t>
            </a:r>
            <a:r>
              <a:rPr lang="ru-RU" altLang="uk-UA" sz="1600" dirty="0">
                <a:latin typeface="Arial Narrow" panose="020B0606020202030204" pitchFamily="34" charset="0"/>
              </a:rPr>
              <a:t> невеликий </a:t>
            </a:r>
            <a:r>
              <a:rPr lang="ru-RU" altLang="uk-UA" sz="1600" dirty="0" err="1">
                <a:latin typeface="Arial Narrow" panose="020B0606020202030204" pitchFamily="34" charset="0"/>
              </a:rPr>
              <a:t>колектив</a:t>
            </a:r>
            <a:r>
              <a:rPr lang="ru-RU" altLang="uk-UA" sz="1600" dirty="0">
                <a:latin typeface="Arial Narrow" panose="020B0606020202030204" pitchFamily="34" charset="0"/>
              </a:rPr>
              <a:t> </a:t>
            </a:r>
            <a:r>
              <a:rPr lang="ru-RU" altLang="uk-UA" sz="1600" dirty="0" err="1">
                <a:latin typeface="Arial Narrow" panose="020B0606020202030204" pitchFamily="34" charset="0"/>
              </a:rPr>
              <a:t>користувачів</a:t>
            </a:r>
            <a:r>
              <a:rPr lang="ru-RU" altLang="uk-UA" sz="1600" dirty="0">
                <a:latin typeface="Arial Narrow" panose="020B0606020202030204" pitchFamily="34" charset="0"/>
              </a:rPr>
              <a:t>.</a:t>
            </a:r>
          </a:p>
        </p:txBody>
      </p:sp>
      <p:sp>
        <p:nvSpPr>
          <p:cNvPr id="21511" name="Прямоугольник 13"/>
          <p:cNvSpPr>
            <a:spLocks noChangeArrowheads="1"/>
          </p:cNvSpPr>
          <p:nvPr/>
        </p:nvSpPr>
        <p:spPr bwMode="auto">
          <a:xfrm>
            <a:off x="5664724" y="1295153"/>
            <a:ext cx="2684581" cy="369332"/>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ru-RU" altLang="uk-UA" b="1" dirty="0" err="1">
                <a:latin typeface="Arial" panose="020B0604020202020204" pitchFamily="34" charset="0"/>
                <a:cs typeface="Arial" panose="020B0604020202020204" pitchFamily="34" charset="0"/>
              </a:rPr>
              <a:t>Однорангова</a:t>
            </a:r>
            <a:r>
              <a:rPr lang="ru-RU" altLang="uk-UA" b="1" dirty="0">
                <a:latin typeface="Arial" panose="020B0604020202020204" pitchFamily="34" charset="0"/>
                <a:cs typeface="Arial" panose="020B0604020202020204" pitchFamily="34" charset="0"/>
              </a:rPr>
              <a:t> мережа </a:t>
            </a:r>
          </a:p>
        </p:txBody>
      </p:sp>
      <p:graphicFrame>
        <p:nvGraphicFramePr>
          <p:cNvPr id="15" name="Схема 14"/>
          <p:cNvGraphicFramePr/>
          <p:nvPr>
            <p:extLst>
              <p:ext uri="{D42A27DB-BD31-4B8C-83A1-F6EECF244321}">
                <p14:modId xmlns:p14="http://schemas.microsoft.com/office/powerpoint/2010/main" val="697873484"/>
              </p:ext>
            </p:extLst>
          </p:nvPr>
        </p:nvGraphicFramePr>
        <p:xfrm>
          <a:off x="142844" y="4214818"/>
          <a:ext cx="4357718"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3" name="TextBox 15"/>
          <p:cNvSpPr txBox="1">
            <a:spLocks noChangeArrowheads="1"/>
          </p:cNvSpPr>
          <p:nvPr/>
        </p:nvSpPr>
        <p:spPr bwMode="auto">
          <a:xfrm>
            <a:off x="214313" y="4357688"/>
            <a:ext cx="1643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uk-UA" altLang="uk-UA" sz="1600" dirty="0">
                <a:latin typeface="Arial Narrow" panose="020B0606020202030204" pitchFamily="34" charset="0"/>
              </a:rPr>
              <a:t>Мережа у якій всі комп'ютери </a:t>
            </a:r>
            <a:r>
              <a:rPr lang="uk-UA" altLang="uk-UA" sz="1600" b="1" dirty="0">
                <a:latin typeface="Arial Narrow" panose="020B0606020202030204" pitchFamily="34" charset="0"/>
              </a:rPr>
              <a:t>рівноправні</a:t>
            </a:r>
            <a:endParaRPr lang="ru-RU" altLang="uk-UA" sz="1600" b="1" dirty="0">
              <a:latin typeface="Arial Narrow" panose="020B0606020202030204" pitchFamily="34" charset="0"/>
            </a:endParaRPr>
          </a:p>
        </p:txBody>
      </p:sp>
      <p:sp>
        <p:nvSpPr>
          <p:cNvPr id="21514" name="TextBox 16"/>
          <p:cNvSpPr txBox="1">
            <a:spLocks noChangeArrowheads="1"/>
          </p:cNvSpPr>
          <p:nvPr/>
        </p:nvSpPr>
        <p:spPr bwMode="auto">
          <a:xfrm>
            <a:off x="2571750" y="4286250"/>
            <a:ext cx="1643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uk-UA" altLang="uk-UA" sz="1400" dirty="0">
                <a:latin typeface="Arial" panose="020B0604020202020204" pitchFamily="34" charset="0"/>
                <a:cs typeface="Arial" panose="020B0604020202020204" pitchFamily="34" charset="0"/>
              </a:rPr>
              <a:t>Мережа у якій пристрої є або </a:t>
            </a:r>
            <a:r>
              <a:rPr lang="uk-UA" altLang="uk-UA" sz="1400" b="1" dirty="0">
                <a:solidFill>
                  <a:srgbClr val="0070C0"/>
                </a:solidFill>
                <a:latin typeface="Arial" panose="020B0604020202020204" pitchFamily="34" charset="0"/>
                <a:cs typeface="Arial" panose="020B0604020202020204" pitchFamily="34" charset="0"/>
              </a:rPr>
              <a:t>клієнтами</a:t>
            </a:r>
            <a:r>
              <a:rPr lang="uk-UA" altLang="uk-UA" sz="1400" dirty="0">
                <a:latin typeface="Arial" panose="020B0604020202020204" pitchFamily="34" charset="0"/>
                <a:cs typeface="Arial" panose="020B0604020202020204" pitchFamily="34" charset="0"/>
              </a:rPr>
              <a:t> або </a:t>
            </a:r>
            <a:r>
              <a:rPr lang="uk-UA" altLang="uk-UA" sz="1400" b="1" dirty="0">
                <a:solidFill>
                  <a:schemeClr val="accent6">
                    <a:lumMod val="75000"/>
                  </a:schemeClr>
                </a:solidFill>
                <a:latin typeface="Arial" panose="020B0604020202020204" pitchFamily="34" charset="0"/>
                <a:cs typeface="Arial" panose="020B0604020202020204" pitchFamily="34" charset="0"/>
              </a:rPr>
              <a:t>серверами</a:t>
            </a:r>
            <a:endParaRPr lang="ru-RU" altLang="uk-UA" sz="1400" b="1" dirty="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14onlin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FederationBold"/>
        <a:ea typeface=""/>
        <a:cs typeface=""/>
      </a:majorFont>
      <a:minorFont>
        <a:latin typeface="Federation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Federati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14onlin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FederationBold"/>
        <a:ea typeface=""/>
        <a:cs typeface=""/>
      </a:majorFont>
      <a:minorFont>
        <a:latin typeface="Federation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Federati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BoxedArt_Online</Template>
  <TotalTime>472</TotalTime>
  <Words>806</Words>
  <Application>Microsoft Office PowerPoint</Application>
  <PresentationFormat>Экран (4:3)</PresentationFormat>
  <Paragraphs>91</Paragraphs>
  <Slides>16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8</vt:i4>
      </vt:variant>
      <vt:variant>
        <vt:lpstr>Заголовки слайдов</vt:lpstr>
      </vt:variant>
      <vt:variant>
        <vt:i4>16</vt:i4>
      </vt:variant>
    </vt:vector>
  </HeadingPairs>
  <TitlesOfParts>
    <vt:vector size="32" baseType="lpstr">
      <vt:lpstr>Arial Unicode MS</vt:lpstr>
      <vt:lpstr>Arial</vt:lpstr>
      <vt:lpstr>Arial Narrow</vt:lpstr>
      <vt:lpstr>Calibri</vt:lpstr>
      <vt:lpstr>FederationBold</vt:lpstr>
      <vt:lpstr>Georgia</vt:lpstr>
      <vt:lpstr>Tahoma</vt:lpstr>
      <vt:lpstr>Wingdings 2</vt:lpstr>
      <vt:lpstr>14online</vt:lpstr>
      <vt:lpstr>Custom Design</vt:lpstr>
      <vt:lpstr>1_Custom Design</vt:lpstr>
      <vt:lpstr>2_Custom Design</vt:lpstr>
      <vt:lpstr>1_14online</vt:lpstr>
      <vt:lpstr>3_Custom Design</vt:lpstr>
      <vt:lpstr>4_Custom Design</vt:lpstr>
      <vt:lpstr>5_Custom Design</vt:lpstr>
      <vt:lpstr>Презентация PowerPoint</vt:lpstr>
      <vt:lpstr>Презентация PowerPoint</vt:lpstr>
      <vt:lpstr>Презентация PowerPoint</vt:lpstr>
      <vt:lpstr>Презентация PowerPoint</vt:lpstr>
      <vt:lpstr>Презентация PowerPoint</vt:lpstr>
      <vt:lpstr>Комп'ютерна комунікація та комп'ютерні мережі</vt:lpstr>
      <vt:lpstr>Локальні та глобальні мережі</vt:lpstr>
      <vt:lpstr>Презентация PowerPoint</vt:lpstr>
      <vt:lpstr>Поняття архітектури мережі</vt:lpstr>
      <vt:lpstr>Клієнт-серверна мережа</vt:lpstr>
      <vt:lpstr>Мережні топології</vt:lpstr>
      <vt:lpstr>Передавання даних мережею</vt:lpstr>
      <vt:lpstr>Комунікаційні протоколи та мережні стандарти</vt:lpstr>
      <vt:lpstr>Мережні протоколи і стандарти</vt:lpstr>
      <vt:lpstr>Мережні протоколи і стандарти</vt:lpstr>
      <vt:lpstr>Мережні протоколи і стандарти</vt:lpstr>
    </vt:vector>
  </TitlesOfParts>
  <Company>scool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Інформатика 9клас</dc:title>
  <dc:creator>uzer4</dc:creator>
  <cp:lastModifiedBy>Пользователь Windows</cp:lastModifiedBy>
  <cp:revision>60</cp:revision>
  <dcterms:created xsi:type="dcterms:W3CDTF">2010-03-12T08:16:05Z</dcterms:created>
  <dcterms:modified xsi:type="dcterms:W3CDTF">2016-10-15T16:07:23Z</dcterms:modified>
</cp:coreProperties>
</file>