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sldIdLst>
    <p:sldId id="279" r:id="rId2"/>
    <p:sldId id="372" r:id="rId3"/>
    <p:sldId id="280" r:id="rId4"/>
    <p:sldId id="371" r:id="rId5"/>
    <p:sldId id="373" r:id="rId6"/>
    <p:sldId id="374" r:id="rId7"/>
    <p:sldId id="348" r:id="rId8"/>
    <p:sldId id="368" r:id="rId9"/>
    <p:sldId id="375" r:id="rId10"/>
    <p:sldId id="376" r:id="rId11"/>
    <p:sldId id="30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00"/>
    <a:srgbClr val="0D0D0D"/>
    <a:srgbClr val="CC99FF"/>
    <a:srgbClr val="111111"/>
    <a:srgbClr val="FFFF99"/>
    <a:srgbClr val="99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CA94-6AC1-4292-B754-958C29FDA0A6}" type="doc">
      <dgm:prSet loTypeId="urn:microsoft.com/office/officeart/2005/8/layout/hList7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C8E0CF89-0A46-42B4-93FD-C451D4C198DC}">
      <dgm:prSet phldrT="[Текст]" custT="1"/>
      <dgm:spPr/>
      <dgm:t>
        <a:bodyPr/>
        <a:lstStyle/>
        <a:p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Як </a:t>
          </a:r>
          <a:r>
            <a:rPr lang="uk-UA" sz="2800" b="1" i="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вставити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3200" b="1" i="0" noProof="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графічний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3200" b="1" i="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об’єкт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у документ</a:t>
          </a:r>
          <a:endParaRPr lang="uk-UA" sz="2800" b="1" i="0" noProof="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E0E216D-8AF4-4C3E-BCEB-C14DDC1F4762}" type="parTrans" cxnId="{7E4E74B4-990B-45F0-9ED7-82F6EA314146}">
      <dgm:prSet/>
      <dgm:spPr/>
      <dgm:t>
        <a:bodyPr/>
        <a:lstStyle/>
        <a:p>
          <a:endParaRPr lang="uk-UA" sz="2000"/>
        </a:p>
      </dgm:t>
    </dgm:pt>
    <dgm:pt modelId="{1B33AA4A-F4E4-45E4-975D-8565E9718867}" type="sibTrans" cxnId="{7E4E74B4-990B-45F0-9ED7-82F6EA314146}">
      <dgm:prSet/>
      <dgm:spPr/>
      <dgm:t>
        <a:bodyPr/>
        <a:lstStyle/>
        <a:p>
          <a:endParaRPr lang="uk-UA" sz="2000"/>
        </a:p>
      </dgm:t>
    </dgm:pt>
    <dgm:pt modelId="{4B531699-6F0E-4806-BF58-B707FCBC0FC1}">
      <dgm:prSet phldrT="[Текст]" custT="1"/>
      <dgm:spPr/>
      <dgm:t>
        <a:bodyPr/>
        <a:lstStyle/>
        <a:p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Як засобами </a:t>
          </a:r>
          <a:r>
            <a:rPr lang="en-US" sz="2800" b="1" i="0" noProof="0" dirty="0" smtClean="0">
              <a:latin typeface="Calibri" pitchFamily="34" charset="0"/>
              <a:cs typeface="Calibri" pitchFamily="34" charset="0"/>
            </a:rPr>
            <a:t>MS Word </a:t>
          </a:r>
          <a:r>
            <a:rPr lang="uk-UA" sz="2800" b="1" i="0" noProof="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створити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3200" b="1" i="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організаційну діаграму</a:t>
          </a:r>
          <a:endParaRPr lang="uk-UA" sz="2000" noProof="0" dirty="0">
            <a:solidFill>
              <a:srgbClr val="FF0000"/>
            </a:solidFill>
          </a:endParaRPr>
        </a:p>
      </dgm:t>
    </dgm:pt>
    <dgm:pt modelId="{2B44BFA8-37B9-45E7-927A-BF250CC56D66}" type="parTrans" cxnId="{823DCF92-F6CC-472A-A834-1BFBBB5EF1E2}">
      <dgm:prSet/>
      <dgm:spPr/>
      <dgm:t>
        <a:bodyPr/>
        <a:lstStyle/>
        <a:p>
          <a:endParaRPr lang="uk-UA"/>
        </a:p>
      </dgm:t>
    </dgm:pt>
    <dgm:pt modelId="{8ABD5591-4D6D-4795-9045-B739221D8058}" type="sibTrans" cxnId="{823DCF92-F6CC-472A-A834-1BFBBB5EF1E2}">
      <dgm:prSet/>
      <dgm:spPr/>
      <dgm:t>
        <a:bodyPr/>
        <a:lstStyle/>
        <a:p>
          <a:endParaRPr lang="uk-UA"/>
        </a:p>
      </dgm:t>
    </dgm:pt>
    <dgm:pt modelId="{251DF93C-7236-49E3-A5A6-1A3CC66A51F0}">
      <dgm:prSet phldrT="[Текст]" custT="1"/>
      <dgm:spPr/>
      <dgm:t>
        <a:bodyPr/>
        <a:lstStyle/>
        <a:p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Чи можна змінювати </a:t>
          </a:r>
          <a:r>
            <a:rPr lang="uk-UA" sz="3000" b="1" i="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форматування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графічних об’єктів</a:t>
          </a:r>
          <a:endParaRPr lang="uk-UA" sz="2800" b="1" i="0" noProof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9F2D04E8-DA18-4F77-860C-BD5F79DDEE87}" type="sibTrans" cxnId="{19ABC636-7E23-483D-9A93-9DF14ADE0AD8}">
      <dgm:prSet/>
      <dgm:spPr/>
      <dgm:t>
        <a:bodyPr/>
        <a:lstStyle/>
        <a:p>
          <a:endParaRPr lang="uk-UA"/>
        </a:p>
      </dgm:t>
    </dgm:pt>
    <dgm:pt modelId="{B03E21ED-41F1-4E58-8006-DDCD453CA751}" type="parTrans" cxnId="{19ABC636-7E23-483D-9A93-9DF14ADE0AD8}">
      <dgm:prSet/>
      <dgm:spPr/>
      <dgm:t>
        <a:bodyPr/>
        <a:lstStyle/>
        <a:p>
          <a:endParaRPr lang="uk-UA"/>
        </a:p>
      </dgm:t>
    </dgm:pt>
    <dgm:pt modelId="{2AA90EC1-83EC-4AF9-8C80-A3BDA7A72C30}" type="pres">
      <dgm:prSet presAssocID="{AB83CA94-6AC1-4292-B754-958C29FDA0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37C677B-0E13-46EE-8703-BA8AADF09CC3}" type="pres">
      <dgm:prSet presAssocID="{AB83CA94-6AC1-4292-B754-958C29FDA0A6}" presName="fgShape" presStyleLbl="fgShp" presStyleIdx="0" presStyleCnt="1" custLinFactNeighborX="-317" custLinFactNeighborY="17856"/>
      <dgm:spPr>
        <a:effectLst>
          <a:reflection blurRad="6350" stA="50000" endA="300" endPos="55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iblet"/>
          <a:contourClr>
            <a:schemeClr val="bg1"/>
          </a:contourClr>
        </a:sp3d>
      </dgm:spPr>
      <dgm:t>
        <a:bodyPr/>
        <a:lstStyle/>
        <a:p>
          <a:endParaRPr lang="uk-UA"/>
        </a:p>
      </dgm:t>
    </dgm:pt>
    <dgm:pt modelId="{4D715445-BB2B-475D-A44B-9AE68D75CDF7}" type="pres">
      <dgm:prSet presAssocID="{AB83CA94-6AC1-4292-B754-958C29FDA0A6}" presName="linComp" presStyleCnt="0"/>
      <dgm:spPr/>
      <dgm:t>
        <a:bodyPr/>
        <a:lstStyle/>
        <a:p>
          <a:endParaRPr lang="uk-UA"/>
        </a:p>
      </dgm:t>
    </dgm:pt>
    <dgm:pt modelId="{A362815D-A9EF-4219-A88F-BC6A61205388}" type="pres">
      <dgm:prSet presAssocID="{C8E0CF89-0A46-42B4-93FD-C451D4C198DC}" presName="compNode" presStyleCnt="0"/>
      <dgm:spPr/>
      <dgm:t>
        <a:bodyPr/>
        <a:lstStyle/>
        <a:p>
          <a:endParaRPr lang="uk-UA"/>
        </a:p>
      </dgm:t>
    </dgm:pt>
    <dgm:pt modelId="{77E1AE68-C4E8-4F0A-B8C0-CCBFFC8D9307}" type="pres">
      <dgm:prSet presAssocID="{C8E0CF89-0A46-42B4-93FD-C451D4C198DC}" presName="bkgdShape" presStyleLbl="node1" presStyleIdx="0" presStyleCnt="3"/>
      <dgm:spPr/>
      <dgm:t>
        <a:bodyPr/>
        <a:lstStyle/>
        <a:p>
          <a:endParaRPr lang="uk-UA"/>
        </a:p>
      </dgm:t>
    </dgm:pt>
    <dgm:pt modelId="{814AEE3F-7130-44E3-A51C-0C857DC3CE8A}" type="pres">
      <dgm:prSet presAssocID="{C8E0CF89-0A46-42B4-93FD-C451D4C198D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7C0638-0DC3-465E-A746-AA5821ADC170}" type="pres">
      <dgm:prSet presAssocID="{C8E0CF89-0A46-42B4-93FD-C451D4C198DC}" presName="invisiNode" presStyleLbl="node1" presStyleIdx="0" presStyleCnt="3"/>
      <dgm:spPr/>
      <dgm:t>
        <a:bodyPr/>
        <a:lstStyle/>
        <a:p>
          <a:endParaRPr lang="uk-UA"/>
        </a:p>
      </dgm:t>
    </dgm:pt>
    <dgm:pt modelId="{AD0CB26A-456C-4782-A5B9-B14BFD726210}" type="pres">
      <dgm:prSet presAssocID="{C8E0CF89-0A46-42B4-93FD-C451D4C198DC}" presName="imagNode" presStyleLbl="fgImgPlace1" presStyleIdx="0" presStyleCnt="3" custAng="193471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CF1587C-49AC-487F-9FC4-44155549B96A}" type="pres">
      <dgm:prSet presAssocID="{1B33AA4A-F4E4-45E4-975D-8565E971886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C7A9012C-D199-4576-BC32-66E6D68197A0}" type="pres">
      <dgm:prSet presAssocID="{251DF93C-7236-49E3-A5A6-1A3CC66A51F0}" presName="compNode" presStyleCnt="0"/>
      <dgm:spPr/>
    </dgm:pt>
    <dgm:pt modelId="{300C4175-D98B-451E-9148-84FBD9E1AF1E}" type="pres">
      <dgm:prSet presAssocID="{251DF93C-7236-49E3-A5A6-1A3CC66A51F0}" presName="bkgdShape" presStyleLbl="node1" presStyleIdx="1" presStyleCnt="3"/>
      <dgm:spPr/>
      <dgm:t>
        <a:bodyPr/>
        <a:lstStyle/>
        <a:p>
          <a:endParaRPr lang="uk-UA"/>
        </a:p>
      </dgm:t>
    </dgm:pt>
    <dgm:pt modelId="{D1A61BEB-9251-4F0D-A9A4-35B52D6CA5D4}" type="pres">
      <dgm:prSet presAssocID="{251DF93C-7236-49E3-A5A6-1A3CC66A51F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4E5097-EFA5-4D59-ACA2-4666B6A92BD9}" type="pres">
      <dgm:prSet presAssocID="{251DF93C-7236-49E3-A5A6-1A3CC66A51F0}" presName="invisiNode" presStyleLbl="node1" presStyleIdx="1" presStyleCnt="3"/>
      <dgm:spPr/>
    </dgm:pt>
    <dgm:pt modelId="{AA5F3ADC-9F48-4D80-9995-31D94646DEC6}" type="pres">
      <dgm:prSet presAssocID="{251DF93C-7236-49E3-A5A6-1A3CC66A51F0}" presName="imagNode" presStyleLbl="fgImgPlace1" presStyleIdx="1" presStyleCnt="3" custAng="2050734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6841A23-6199-45A8-9D3B-43EC340FC9B1}" type="pres">
      <dgm:prSet presAssocID="{9F2D04E8-DA18-4F77-860C-BD5F79DDEE8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2119B5F-DFA3-40D1-BA26-F439D1CA59DD}" type="pres">
      <dgm:prSet presAssocID="{4B531699-6F0E-4806-BF58-B707FCBC0FC1}" presName="compNode" presStyleCnt="0"/>
      <dgm:spPr/>
    </dgm:pt>
    <dgm:pt modelId="{3FD57A73-A3EC-4492-9EF1-47FEAB5D3277}" type="pres">
      <dgm:prSet presAssocID="{4B531699-6F0E-4806-BF58-B707FCBC0FC1}" presName="bkgdShape" presStyleLbl="node1" presStyleIdx="2" presStyleCnt="3"/>
      <dgm:spPr/>
      <dgm:t>
        <a:bodyPr/>
        <a:lstStyle/>
        <a:p>
          <a:endParaRPr lang="uk-UA"/>
        </a:p>
      </dgm:t>
    </dgm:pt>
    <dgm:pt modelId="{EA50212C-2CAD-4734-9D2F-A70A2F7EE754}" type="pres">
      <dgm:prSet presAssocID="{4B531699-6F0E-4806-BF58-B707FCBC0FC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F4CE28-17C3-4C1F-BDE2-3D53AA8E1E42}" type="pres">
      <dgm:prSet presAssocID="{4B531699-6F0E-4806-BF58-B707FCBC0FC1}" presName="invisiNode" presStyleLbl="node1" presStyleIdx="2" presStyleCnt="3"/>
      <dgm:spPr/>
    </dgm:pt>
    <dgm:pt modelId="{9585578F-242A-4B84-B5DD-BBC2CDEB3EEC}" type="pres">
      <dgm:prSet presAssocID="{4B531699-6F0E-4806-BF58-B707FCBC0FC1}" presName="imagNode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3256ADF9-3CC4-462D-944A-7C536820F46B}" type="presOf" srcId="{251DF93C-7236-49E3-A5A6-1A3CC66A51F0}" destId="{D1A61BEB-9251-4F0D-A9A4-35B52D6CA5D4}" srcOrd="1" destOrd="0" presId="urn:microsoft.com/office/officeart/2005/8/layout/hList7"/>
    <dgm:cxn modelId="{11789CD6-602E-4922-BCD8-3A88BBD1AA5C}" type="presOf" srcId="{1B33AA4A-F4E4-45E4-975D-8565E9718867}" destId="{6CF1587C-49AC-487F-9FC4-44155549B96A}" srcOrd="0" destOrd="0" presId="urn:microsoft.com/office/officeart/2005/8/layout/hList7"/>
    <dgm:cxn modelId="{010D5340-4F1D-4041-9EC1-A92E326BD754}" type="presOf" srcId="{C8E0CF89-0A46-42B4-93FD-C451D4C198DC}" destId="{814AEE3F-7130-44E3-A51C-0C857DC3CE8A}" srcOrd="1" destOrd="0" presId="urn:microsoft.com/office/officeart/2005/8/layout/hList7"/>
    <dgm:cxn modelId="{E4EAFF6A-9FB4-4E4D-82A7-1A97EAB5DDDE}" type="presOf" srcId="{251DF93C-7236-49E3-A5A6-1A3CC66A51F0}" destId="{300C4175-D98B-451E-9148-84FBD9E1AF1E}" srcOrd="0" destOrd="0" presId="urn:microsoft.com/office/officeart/2005/8/layout/hList7"/>
    <dgm:cxn modelId="{9A77FAAB-DA86-485B-99EF-3F091594EA0A}" type="presOf" srcId="{AB83CA94-6AC1-4292-B754-958C29FDA0A6}" destId="{2AA90EC1-83EC-4AF9-8C80-A3BDA7A72C30}" srcOrd="0" destOrd="0" presId="urn:microsoft.com/office/officeart/2005/8/layout/hList7"/>
    <dgm:cxn modelId="{72BD03DD-DCF3-44A7-8753-11650344FC1C}" type="presOf" srcId="{C8E0CF89-0A46-42B4-93FD-C451D4C198DC}" destId="{77E1AE68-C4E8-4F0A-B8C0-CCBFFC8D9307}" srcOrd="0" destOrd="0" presId="urn:microsoft.com/office/officeart/2005/8/layout/hList7"/>
    <dgm:cxn modelId="{FD0CA183-3703-470C-B168-13C24993F72B}" type="presOf" srcId="{4B531699-6F0E-4806-BF58-B707FCBC0FC1}" destId="{3FD57A73-A3EC-4492-9EF1-47FEAB5D3277}" srcOrd="0" destOrd="0" presId="urn:microsoft.com/office/officeart/2005/8/layout/hList7"/>
    <dgm:cxn modelId="{FEFE76A5-EBA6-4A40-BD11-0EC27D43D921}" type="presOf" srcId="{9F2D04E8-DA18-4F77-860C-BD5F79DDEE87}" destId="{06841A23-6199-45A8-9D3B-43EC340FC9B1}" srcOrd="0" destOrd="0" presId="urn:microsoft.com/office/officeart/2005/8/layout/hList7"/>
    <dgm:cxn modelId="{823DCF92-F6CC-472A-A834-1BFBBB5EF1E2}" srcId="{AB83CA94-6AC1-4292-B754-958C29FDA0A6}" destId="{4B531699-6F0E-4806-BF58-B707FCBC0FC1}" srcOrd="2" destOrd="0" parTransId="{2B44BFA8-37B9-45E7-927A-BF250CC56D66}" sibTransId="{8ABD5591-4D6D-4795-9045-B739221D8058}"/>
    <dgm:cxn modelId="{A924A5E7-B4A8-44F8-A699-927A58F94515}" type="presOf" srcId="{4B531699-6F0E-4806-BF58-B707FCBC0FC1}" destId="{EA50212C-2CAD-4734-9D2F-A70A2F7EE754}" srcOrd="1" destOrd="0" presId="urn:microsoft.com/office/officeart/2005/8/layout/hList7"/>
    <dgm:cxn modelId="{7E4E74B4-990B-45F0-9ED7-82F6EA314146}" srcId="{AB83CA94-6AC1-4292-B754-958C29FDA0A6}" destId="{C8E0CF89-0A46-42B4-93FD-C451D4C198DC}" srcOrd="0" destOrd="0" parTransId="{7E0E216D-8AF4-4C3E-BCEB-C14DDC1F4762}" sibTransId="{1B33AA4A-F4E4-45E4-975D-8565E9718867}"/>
    <dgm:cxn modelId="{19ABC636-7E23-483D-9A93-9DF14ADE0AD8}" srcId="{AB83CA94-6AC1-4292-B754-958C29FDA0A6}" destId="{251DF93C-7236-49E3-A5A6-1A3CC66A51F0}" srcOrd="1" destOrd="0" parTransId="{B03E21ED-41F1-4E58-8006-DDCD453CA751}" sibTransId="{9F2D04E8-DA18-4F77-860C-BD5F79DDEE87}"/>
    <dgm:cxn modelId="{20B92C64-4D10-45A9-BD0A-5663E4D6B0DD}" type="presParOf" srcId="{2AA90EC1-83EC-4AF9-8C80-A3BDA7A72C30}" destId="{437C677B-0E13-46EE-8703-BA8AADF09CC3}" srcOrd="0" destOrd="0" presId="urn:microsoft.com/office/officeart/2005/8/layout/hList7"/>
    <dgm:cxn modelId="{5D66E302-D16D-4DF7-86E2-3B5E58BEF0A7}" type="presParOf" srcId="{2AA90EC1-83EC-4AF9-8C80-A3BDA7A72C30}" destId="{4D715445-BB2B-475D-A44B-9AE68D75CDF7}" srcOrd="1" destOrd="0" presId="urn:microsoft.com/office/officeart/2005/8/layout/hList7"/>
    <dgm:cxn modelId="{8AB75279-654E-44F6-ACE1-5F5AC7A747B4}" type="presParOf" srcId="{4D715445-BB2B-475D-A44B-9AE68D75CDF7}" destId="{A362815D-A9EF-4219-A88F-BC6A61205388}" srcOrd="0" destOrd="0" presId="urn:microsoft.com/office/officeart/2005/8/layout/hList7"/>
    <dgm:cxn modelId="{0C7A1D9C-ADEA-4715-93F6-0EC4E37BDE4E}" type="presParOf" srcId="{A362815D-A9EF-4219-A88F-BC6A61205388}" destId="{77E1AE68-C4E8-4F0A-B8C0-CCBFFC8D9307}" srcOrd="0" destOrd="0" presId="urn:microsoft.com/office/officeart/2005/8/layout/hList7"/>
    <dgm:cxn modelId="{5E25E681-E7AE-44F6-9FDA-F17596A833F7}" type="presParOf" srcId="{A362815D-A9EF-4219-A88F-BC6A61205388}" destId="{814AEE3F-7130-44E3-A51C-0C857DC3CE8A}" srcOrd="1" destOrd="0" presId="urn:microsoft.com/office/officeart/2005/8/layout/hList7"/>
    <dgm:cxn modelId="{2B21DF24-38AD-470D-80FB-B62336DC4554}" type="presParOf" srcId="{A362815D-A9EF-4219-A88F-BC6A61205388}" destId="{177C0638-0DC3-465E-A746-AA5821ADC170}" srcOrd="2" destOrd="0" presId="urn:microsoft.com/office/officeart/2005/8/layout/hList7"/>
    <dgm:cxn modelId="{E630F94C-B95C-481C-B0C6-070EC6088DD8}" type="presParOf" srcId="{A362815D-A9EF-4219-A88F-BC6A61205388}" destId="{AD0CB26A-456C-4782-A5B9-B14BFD726210}" srcOrd="3" destOrd="0" presId="urn:microsoft.com/office/officeart/2005/8/layout/hList7"/>
    <dgm:cxn modelId="{27F53D26-CF09-46E7-90F3-253CAA61CCC4}" type="presParOf" srcId="{4D715445-BB2B-475D-A44B-9AE68D75CDF7}" destId="{6CF1587C-49AC-487F-9FC4-44155549B96A}" srcOrd="1" destOrd="0" presId="urn:microsoft.com/office/officeart/2005/8/layout/hList7"/>
    <dgm:cxn modelId="{CAB4C1BF-F732-434F-9A67-6DABE21D6365}" type="presParOf" srcId="{4D715445-BB2B-475D-A44B-9AE68D75CDF7}" destId="{C7A9012C-D199-4576-BC32-66E6D68197A0}" srcOrd="2" destOrd="0" presId="urn:microsoft.com/office/officeart/2005/8/layout/hList7"/>
    <dgm:cxn modelId="{1BF24945-AE8A-4783-A6D1-3AB5B83528A0}" type="presParOf" srcId="{C7A9012C-D199-4576-BC32-66E6D68197A0}" destId="{300C4175-D98B-451E-9148-84FBD9E1AF1E}" srcOrd="0" destOrd="0" presId="urn:microsoft.com/office/officeart/2005/8/layout/hList7"/>
    <dgm:cxn modelId="{BB21ABAC-8EE3-49FA-BDD8-EA547811BB3C}" type="presParOf" srcId="{C7A9012C-D199-4576-BC32-66E6D68197A0}" destId="{D1A61BEB-9251-4F0D-A9A4-35B52D6CA5D4}" srcOrd="1" destOrd="0" presId="urn:microsoft.com/office/officeart/2005/8/layout/hList7"/>
    <dgm:cxn modelId="{00919773-B293-4C7C-A07B-98EE8BAD342F}" type="presParOf" srcId="{C7A9012C-D199-4576-BC32-66E6D68197A0}" destId="{B34E5097-EFA5-4D59-ACA2-4666B6A92BD9}" srcOrd="2" destOrd="0" presId="urn:microsoft.com/office/officeart/2005/8/layout/hList7"/>
    <dgm:cxn modelId="{437E8596-3F0D-4939-B59F-97473A7C3A04}" type="presParOf" srcId="{C7A9012C-D199-4576-BC32-66E6D68197A0}" destId="{AA5F3ADC-9F48-4D80-9995-31D94646DEC6}" srcOrd="3" destOrd="0" presId="urn:microsoft.com/office/officeart/2005/8/layout/hList7"/>
    <dgm:cxn modelId="{45F39639-DEBE-4C8D-AD01-7FEF0BA7558C}" type="presParOf" srcId="{4D715445-BB2B-475D-A44B-9AE68D75CDF7}" destId="{06841A23-6199-45A8-9D3B-43EC340FC9B1}" srcOrd="3" destOrd="0" presId="urn:microsoft.com/office/officeart/2005/8/layout/hList7"/>
    <dgm:cxn modelId="{71E7499F-45A4-41E3-8294-95F68D68D2BC}" type="presParOf" srcId="{4D715445-BB2B-475D-A44B-9AE68D75CDF7}" destId="{62119B5F-DFA3-40D1-BA26-F439D1CA59DD}" srcOrd="4" destOrd="0" presId="urn:microsoft.com/office/officeart/2005/8/layout/hList7"/>
    <dgm:cxn modelId="{F97B0262-69F5-4ACD-9DD2-CD8358AA4647}" type="presParOf" srcId="{62119B5F-DFA3-40D1-BA26-F439D1CA59DD}" destId="{3FD57A73-A3EC-4492-9EF1-47FEAB5D3277}" srcOrd="0" destOrd="0" presId="urn:microsoft.com/office/officeart/2005/8/layout/hList7"/>
    <dgm:cxn modelId="{AE9928FD-1CE9-482A-909A-0380793C8AE4}" type="presParOf" srcId="{62119B5F-DFA3-40D1-BA26-F439D1CA59DD}" destId="{EA50212C-2CAD-4734-9D2F-A70A2F7EE754}" srcOrd="1" destOrd="0" presId="urn:microsoft.com/office/officeart/2005/8/layout/hList7"/>
    <dgm:cxn modelId="{8A66D3C4-AC57-4EED-88B9-8259F875FC71}" type="presParOf" srcId="{62119B5F-DFA3-40D1-BA26-F439D1CA59DD}" destId="{59F4CE28-17C3-4C1F-BDE2-3D53AA8E1E42}" srcOrd="2" destOrd="0" presId="urn:microsoft.com/office/officeart/2005/8/layout/hList7"/>
    <dgm:cxn modelId="{3EE41CCD-9EA4-408C-B4B4-7141EA72873F}" type="presParOf" srcId="{62119B5F-DFA3-40D1-BA26-F439D1CA59DD}" destId="{9585578F-242A-4B84-B5DD-BBC2CDEB3EE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B5E676-7F2F-4D14-9D8A-9BF9A4688C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0E861E5-7D43-478F-8BD5-9C014092266B}">
      <dgm:prSet custT="1"/>
      <dgm:spPr>
        <a:solidFill>
          <a:schemeClr val="accent2">
            <a:lumMod val="60000"/>
            <a:lumOff val="40000"/>
          </a:schemeClr>
        </a:solidFill>
        <a:effectLst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pPr algn="ctr" rtl="0"/>
          <a:r>
            <a:rPr lang="uk-UA" sz="3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Завдання 1. Інструменти</a:t>
          </a:r>
          <a:endParaRPr lang="uk-UA" sz="3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E321957B-ACFE-4B03-8DFF-9B1B967B31D0}" type="parTrans" cxnId="{4C3C83DA-94CC-46D3-8225-E56168FF40AB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CDEBA94-FF50-4A69-AEEA-6360D3111282}" type="sibTrans" cxnId="{4C3C83DA-94CC-46D3-8225-E56168FF40AB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CC8425B-B939-45AE-859D-F80F887ECFD3}">
      <dgm:prSet custT="1"/>
      <dgm:spPr/>
      <dgm:t>
        <a:bodyPr/>
        <a:lstStyle/>
        <a:p>
          <a:pPr algn="ctr" rtl="0"/>
          <a:r>
            <a:rPr lang="uk-UA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Переглянь список інструментів, які можна застосовувати при опрацюванні графічних об'єктів M</a:t>
          </a:r>
          <a:r>
            <a:rPr lang="en-US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</a:t>
          </a:r>
          <a:r>
            <a:rPr lang="uk-UA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Word:</a:t>
          </a:r>
          <a:endParaRPr lang="uk-UA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025957F-2C64-45AC-AE57-211951CABD42}" type="parTrans" cxnId="{06DF57C9-9FFF-47CA-ACED-89FE957999A8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E18C2B6-7DEB-4393-AF00-4230BA97F523}" type="sibTrans" cxnId="{06DF57C9-9FFF-47CA-ACED-89FE957999A8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C80B8620-F27E-4551-9A74-165B42F26370}">
      <dgm:prSet custT="1"/>
      <dgm:spPr>
        <a:ln w="38100">
          <a:solidFill>
            <a:srgbClr val="C00000"/>
          </a:solidFill>
        </a:ln>
        <a:effectLst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uk-UA" sz="24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1 ) яскравість; 2) стилі фігур; 3) контрастність; 4) обтинання; 5)розміщення на сторінці; 6) вибір кольору літер; 7) зміна розміру; 8) обертання. </a:t>
          </a:r>
          <a:endParaRPr lang="uk-UA" sz="2400" b="1" dirty="0">
            <a:solidFill>
              <a:srgbClr val="000066"/>
            </a:solidFill>
            <a:latin typeface="Calibri" pitchFamily="34" charset="0"/>
            <a:cs typeface="Calibri" pitchFamily="34" charset="0"/>
          </a:endParaRPr>
        </a:p>
      </dgm:t>
    </dgm:pt>
    <dgm:pt modelId="{741BFE33-A7F3-42DB-A9BD-609CBF97ADD9}" type="parTrans" cxnId="{695E6731-EEE4-431F-8D12-5603C989EAE7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978243B-4FF7-41A8-A107-289D2B3C36C8}" type="sibTrans" cxnId="{695E6731-EEE4-431F-8D12-5603C989EAE7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46BB965-EEC8-4CF2-B910-8925D8055BF0}">
      <dgm:prSet custT="1"/>
      <dgm:spPr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l" rtl="0"/>
          <a:r>
            <a:rPr lang="uk-UA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Запиши в зошит номери тих, які можна застосувати при опрацюванні:</a:t>
          </a:r>
          <a:r>
            <a: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</a:br>
          <a:r>
            <a:rPr lang="uk-UA" sz="20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Варіант 1	</a:t>
          </a:r>
          <a:r>
            <a:rPr lang="uk-UA" sz="2000" b="1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малюнка</a:t>
          </a:r>
          <a:r>
            <a:rPr lang="uk-UA" sz="20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sz="20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			</a:t>
          </a:r>
          <a:r>
            <a:rPr lang="uk-UA" sz="20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3	</a:t>
          </a:r>
          <a:r>
            <a:rPr lang="en-US" sz="20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sz="20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</a:br>
          <a:r>
            <a:rPr lang="ru-RU" sz="2000" dirty="0" err="1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Варіант</a:t>
          </a:r>
          <a:r>
            <a:rPr lang="ru-RU" sz="20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 2	</a:t>
          </a:r>
          <a:r>
            <a:rPr lang="uk-UA" sz="2000" b="1" noProof="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організаційної</a:t>
          </a:r>
          <a:r>
            <a:rPr lang="ru-RU" sz="2000" b="1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 діаграми</a:t>
          </a:r>
          <a:r>
            <a:rPr lang="en-US" sz="20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		</a:t>
          </a:r>
          <a:r>
            <a:rPr lang="ru-RU" sz="20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3</a:t>
          </a:r>
          <a:endParaRPr lang="uk-UA" sz="2000" dirty="0">
            <a:solidFill>
              <a:srgbClr val="003300"/>
            </a:solidFill>
            <a:latin typeface="Calibri" pitchFamily="34" charset="0"/>
            <a:cs typeface="Calibri" pitchFamily="34" charset="0"/>
          </a:endParaRPr>
        </a:p>
      </dgm:t>
    </dgm:pt>
    <dgm:pt modelId="{64242146-0F83-4112-B12B-8C49776F6B81}" type="parTrans" cxnId="{F98F5F02-8E2D-4219-9E63-05C56FD01995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D06E295-9B03-4EF0-ACC9-FC8D76CAA921}" type="sibTrans" cxnId="{F98F5F02-8E2D-4219-9E63-05C56FD01995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9AD80E3-7511-4DB6-867B-7E85650E3EFD}" type="pres">
      <dgm:prSet presAssocID="{67B5E676-7F2F-4D14-9D8A-9BF9A4688C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61F45E1-5E83-4109-BE1B-AF69C4D485CA}" type="pres">
      <dgm:prSet presAssocID="{00E861E5-7D43-478F-8BD5-9C014092266B}" presName="parentText" presStyleLbl="node1" presStyleIdx="0" presStyleCnt="4" custScaleY="6121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832D2F-9946-4ADD-B3D2-4900CE53C3C4}" type="pres">
      <dgm:prSet presAssocID="{FCDEBA94-FF50-4A69-AEEA-6360D3111282}" presName="spacer" presStyleCnt="0"/>
      <dgm:spPr/>
    </dgm:pt>
    <dgm:pt modelId="{DD34D986-94BA-455D-9D18-14D081F9B619}" type="pres">
      <dgm:prSet presAssocID="{3CC8425B-B939-45AE-859D-F80F887ECFD3}" presName="parentText" presStyleLbl="node1" presStyleIdx="1" presStyleCnt="4" custScaleY="5247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12F886-913A-4132-9DA7-094AC3D08773}" type="pres">
      <dgm:prSet presAssocID="{4E18C2B6-7DEB-4393-AF00-4230BA97F523}" presName="spacer" presStyleCnt="0"/>
      <dgm:spPr/>
    </dgm:pt>
    <dgm:pt modelId="{57E684AD-933F-4BA4-A617-6CBD7F417E72}" type="pres">
      <dgm:prSet presAssocID="{C80B8620-F27E-4551-9A74-165B42F2637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A44985-70BC-493D-9232-979459E364BD}" type="pres">
      <dgm:prSet presAssocID="{A978243B-4FF7-41A8-A107-289D2B3C36C8}" presName="spacer" presStyleCnt="0"/>
      <dgm:spPr/>
    </dgm:pt>
    <dgm:pt modelId="{05538616-7FE6-4092-9666-503AA46BFB55}" type="pres">
      <dgm:prSet presAssocID="{046BB965-EEC8-4CF2-B910-8925D8055BF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C3C83DA-94CC-46D3-8225-E56168FF40AB}" srcId="{67B5E676-7F2F-4D14-9D8A-9BF9A4688CA4}" destId="{00E861E5-7D43-478F-8BD5-9C014092266B}" srcOrd="0" destOrd="0" parTransId="{E321957B-ACFE-4B03-8DFF-9B1B967B31D0}" sibTransId="{FCDEBA94-FF50-4A69-AEEA-6360D3111282}"/>
    <dgm:cxn modelId="{461631D4-8B65-47B3-B411-8BD7E90F3C51}" type="presOf" srcId="{3CC8425B-B939-45AE-859D-F80F887ECFD3}" destId="{DD34D986-94BA-455D-9D18-14D081F9B619}" srcOrd="0" destOrd="0" presId="urn:microsoft.com/office/officeart/2005/8/layout/vList2"/>
    <dgm:cxn modelId="{3E5F8F5D-095D-4150-8094-B51C52A5F93A}" type="presOf" srcId="{00E861E5-7D43-478F-8BD5-9C014092266B}" destId="{E61F45E1-5E83-4109-BE1B-AF69C4D485CA}" srcOrd="0" destOrd="0" presId="urn:microsoft.com/office/officeart/2005/8/layout/vList2"/>
    <dgm:cxn modelId="{06DF57C9-9FFF-47CA-ACED-89FE957999A8}" srcId="{67B5E676-7F2F-4D14-9D8A-9BF9A4688CA4}" destId="{3CC8425B-B939-45AE-859D-F80F887ECFD3}" srcOrd="1" destOrd="0" parTransId="{6025957F-2C64-45AC-AE57-211951CABD42}" sibTransId="{4E18C2B6-7DEB-4393-AF00-4230BA97F523}"/>
    <dgm:cxn modelId="{695E6731-EEE4-431F-8D12-5603C989EAE7}" srcId="{67B5E676-7F2F-4D14-9D8A-9BF9A4688CA4}" destId="{C80B8620-F27E-4551-9A74-165B42F26370}" srcOrd="2" destOrd="0" parTransId="{741BFE33-A7F3-42DB-A9BD-609CBF97ADD9}" sibTransId="{A978243B-4FF7-41A8-A107-289D2B3C36C8}"/>
    <dgm:cxn modelId="{8ADF3F39-58D3-46D2-9F7B-C52AAB311681}" type="presOf" srcId="{67B5E676-7F2F-4D14-9D8A-9BF9A4688CA4}" destId="{99AD80E3-7511-4DB6-867B-7E85650E3EFD}" srcOrd="0" destOrd="0" presId="urn:microsoft.com/office/officeart/2005/8/layout/vList2"/>
    <dgm:cxn modelId="{F98F5F02-8E2D-4219-9E63-05C56FD01995}" srcId="{67B5E676-7F2F-4D14-9D8A-9BF9A4688CA4}" destId="{046BB965-EEC8-4CF2-B910-8925D8055BF0}" srcOrd="3" destOrd="0" parTransId="{64242146-0F83-4112-B12B-8C49776F6B81}" sibTransId="{BD06E295-9B03-4EF0-ACC9-FC8D76CAA921}"/>
    <dgm:cxn modelId="{3813B4E3-F423-4149-BB61-6788AD6BEDD6}" type="presOf" srcId="{C80B8620-F27E-4551-9A74-165B42F26370}" destId="{57E684AD-933F-4BA4-A617-6CBD7F417E72}" srcOrd="0" destOrd="0" presId="urn:microsoft.com/office/officeart/2005/8/layout/vList2"/>
    <dgm:cxn modelId="{3A4A8E4A-892A-4B42-AE2F-B9DA2CC686B5}" type="presOf" srcId="{046BB965-EEC8-4CF2-B910-8925D8055BF0}" destId="{05538616-7FE6-4092-9666-503AA46BFB55}" srcOrd="0" destOrd="0" presId="urn:microsoft.com/office/officeart/2005/8/layout/vList2"/>
    <dgm:cxn modelId="{9AC05296-17F1-45C6-817C-7D85BE5C3033}" type="presParOf" srcId="{99AD80E3-7511-4DB6-867B-7E85650E3EFD}" destId="{E61F45E1-5E83-4109-BE1B-AF69C4D485CA}" srcOrd="0" destOrd="0" presId="urn:microsoft.com/office/officeart/2005/8/layout/vList2"/>
    <dgm:cxn modelId="{198A1386-286A-46E4-A4E0-F5639F3A239A}" type="presParOf" srcId="{99AD80E3-7511-4DB6-867B-7E85650E3EFD}" destId="{C3832D2F-9946-4ADD-B3D2-4900CE53C3C4}" srcOrd="1" destOrd="0" presId="urn:microsoft.com/office/officeart/2005/8/layout/vList2"/>
    <dgm:cxn modelId="{CE2C2E85-668E-46F6-9726-7BCDD254377D}" type="presParOf" srcId="{99AD80E3-7511-4DB6-867B-7E85650E3EFD}" destId="{DD34D986-94BA-455D-9D18-14D081F9B619}" srcOrd="2" destOrd="0" presId="urn:microsoft.com/office/officeart/2005/8/layout/vList2"/>
    <dgm:cxn modelId="{C6210B22-773D-49D4-AC98-FD66C8A3E4F7}" type="presParOf" srcId="{99AD80E3-7511-4DB6-867B-7E85650E3EFD}" destId="{5612F886-913A-4132-9DA7-094AC3D08773}" srcOrd="3" destOrd="0" presId="urn:microsoft.com/office/officeart/2005/8/layout/vList2"/>
    <dgm:cxn modelId="{9308D5A0-002A-4843-B860-9AFE54F0DF62}" type="presParOf" srcId="{99AD80E3-7511-4DB6-867B-7E85650E3EFD}" destId="{57E684AD-933F-4BA4-A617-6CBD7F417E72}" srcOrd="4" destOrd="0" presId="urn:microsoft.com/office/officeart/2005/8/layout/vList2"/>
    <dgm:cxn modelId="{DD86E99C-9F40-4A89-A2E2-9B80EB5E5F24}" type="presParOf" srcId="{99AD80E3-7511-4DB6-867B-7E85650E3EFD}" destId="{C1A44985-70BC-493D-9232-979459E364BD}" srcOrd="5" destOrd="0" presId="urn:microsoft.com/office/officeart/2005/8/layout/vList2"/>
    <dgm:cxn modelId="{3633694D-2B38-4CF5-9032-2E48D3D4FA5B}" type="presParOf" srcId="{99AD80E3-7511-4DB6-867B-7E85650E3EFD}" destId="{05538616-7FE6-4092-9666-503AA46BFB5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3A3094-FDFB-472E-BBE0-89CC4C181B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5013BEF-9F83-4DCC-9208-7D8BFA8787CD}">
      <dgm:prSet custT="1"/>
      <dgm:spPr>
        <a:solidFill>
          <a:schemeClr val="accent2">
            <a:lumMod val="60000"/>
            <a:lumOff val="4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/>
          <a:r>
            <a:rPr lang="uk-UA" sz="3200" b="1" i="0" baseline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Завдання 2. Організаційні діаграми</a:t>
          </a:r>
          <a:endParaRPr lang="uk-UA" sz="3200" b="1" i="0" baseline="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770DAF60-8ED8-425A-93C2-F2EABEA7CD22}" type="parTrans" cxnId="{3B9AF028-C19A-4A3B-BFF6-3460AEFE1024}">
      <dgm:prSet/>
      <dgm:spPr/>
      <dgm:t>
        <a:bodyPr/>
        <a:lstStyle/>
        <a:p>
          <a:endParaRPr lang="uk-UA" sz="32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9A407BC-E367-4203-A709-FC9F978B013F}" type="sibTrans" cxnId="{3B9AF028-C19A-4A3B-BFF6-3460AEFE1024}">
      <dgm:prSet/>
      <dgm:spPr/>
      <dgm:t>
        <a:bodyPr/>
        <a:lstStyle/>
        <a:p>
          <a:endParaRPr lang="uk-UA" sz="32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D342EA1-18B4-4AB3-9575-2CE40AE20C95}">
      <dgm:prSet custT="1"/>
      <dgm:spPr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/>
          <a:r>
            <a:rPr lang="uk-UA" sz="2800" b="1" baseline="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Переглянь макети діаграм:</a:t>
          </a:r>
          <a:endParaRPr lang="uk-UA" sz="2800" b="1" baseline="0" dirty="0">
            <a:solidFill>
              <a:srgbClr val="003300"/>
            </a:solidFill>
            <a:latin typeface="Calibri" pitchFamily="34" charset="0"/>
            <a:cs typeface="Calibri" pitchFamily="34" charset="0"/>
          </a:endParaRPr>
        </a:p>
      </dgm:t>
    </dgm:pt>
    <dgm:pt modelId="{E0E7FCD7-F5C1-4203-BB08-76A9FE5E361F}" type="parTrans" cxnId="{B8A9B689-52C0-4C14-8807-946B78A1C6FE}">
      <dgm:prSet/>
      <dgm:spPr/>
      <dgm:t>
        <a:bodyPr/>
        <a:lstStyle/>
        <a:p>
          <a:endParaRPr lang="uk-UA" sz="32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D0B9B19-0E71-4FCC-B02A-3A2F25248036}" type="sibTrans" cxnId="{B8A9B689-52C0-4C14-8807-946B78A1C6FE}">
      <dgm:prSet/>
      <dgm:spPr/>
      <dgm:t>
        <a:bodyPr/>
        <a:lstStyle/>
        <a:p>
          <a:endParaRPr lang="uk-UA" sz="32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2CFF970-E876-4778-9B7D-C06D7A2FCF04}" type="pres">
      <dgm:prSet presAssocID="{813A3094-FDFB-472E-BBE0-89CC4C181B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1D8F5B7-11BC-4B1B-92B7-BAA31C45D53C}" type="pres">
      <dgm:prSet presAssocID="{75013BEF-9F83-4DCC-9208-7D8BFA8787CD}" presName="parentText" presStyleLbl="node1" presStyleIdx="0" presStyleCnt="2" custLinFactY="-117188" custLinFactNeighborX="36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9DCF99-57E0-4C3A-ABCF-7A8DD5C35587}" type="pres">
      <dgm:prSet presAssocID="{69A407BC-E367-4203-A709-FC9F978B013F}" presName="spacer" presStyleCnt="0"/>
      <dgm:spPr/>
    </dgm:pt>
    <dgm:pt modelId="{BEDA0845-4E29-4931-95EF-E4E0BA7359F1}" type="pres">
      <dgm:prSet presAssocID="{1D342EA1-18B4-4AB3-9575-2CE40AE20C9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8A9B689-52C0-4C14-8807-946B78A1C6FE}" srcId="{813A3094-FDFB-472E-BBE0-89CC4C181B41}" destId="{1D342EA1-18B4-4AB3-9575-2CE40AE20C95}" srcOrd="1" destOrd="0" parTransId="{E0E7FCD7-F5C1-4203-BB08-76A9FE5E361F}" sibTransId="{FD0B9B19-0E71-4FCC-B02A-3A2F25248036}"/>
    <dgm:cxn modelId="{3B9AF028-C19A-4A3B-BFF6-3460AEFE1024}" srcId="{813A3094-FDFB-472E-BBE0-89CC4C181B41}" destId="{75013BEF-9F83-4DCC-9208-7D8BFA8787CD}" srcOrd="0" destOrd="0" parTransId="{770DAF60-8ED8-425A-93C2-F2EABEA7CD22}" sibTransId="{69A407BC-E367-4203-A709-FC9F978B013F}"/>
    <dgm:cxn modelId="{36BADCAD-8B31-43A8-A8EA-A63C71E0D1B1}" type="presOf" srcId="{813A3094-FDFB-472E-BBE0-89CC4C181B41}" destId="{22CFF970-E876-4778-9B7D-C06D7A2FCF04}" srcOrd="0" destOrd="0" presId="urn:microsoft.com/office/officeart/2005/8/layout/vList2"/>
    <dgm:cxn modelId="{6B337663-5ADD-4F6D-96A1-2E7D7C6DB17B}" type="presOf" srcId="{1D342EA1-18B4-4AB3-9575-2CE40AE20C95}" destId="{BEDA0845-4E29-4931-95EF-E4E0BA7359F1}" srcOrd="0" destOrd="0" presId="urn:microsoft.com/office/officeart/2005/8/layout/vList2"/>
    <dgm:cxn modelId="{F9ED5823-619E-4BBF-ACEB-7A325114DCE7}" type="presOf" srcId="{75013BEF-9F83-4DCC-9208-7D8BFA8787CD}" destId="{11D8F5B7-11BC-4B1B-92B7-BAA31C45D53C}" srcOrd="0" destOrd="0" presId="urn:microsoft.com/office/officeart/2005/8/layout/vList2"/>
    <dgm:cxn modelId="{3BACD56B-A9E7-411B-A866-E8F1AB99DC20}" type="presParOf" srcId="{22CFF970-E876-4778-9B7D-C06D7A2FCF04}" destId="{11D8F5B7-11BC-4B1B-92B7-BAA31C45D53C}" srcOrd="0" destOrd="0" presId="urn:microsoft.com/office/officeart/2005/8/layout/vList2"/>
    <dgm:cxn modelId="{AE5F9084-6FC6-4845-8FDA-192083A3842B}" type="presParOf" srcId="{22CFF970-E876-4778-9B7D-C06D7A2FCF04}" destId="{279DCF99-57E0-4C3A-ABCF-7A8DD5C35587}" srcOrd="1" destOrd="0" presId="urn:microsoft.com/office/officeart/2005/8/layout/vList2"/>
    <dgm:cxn modelId="{4E38A434-B97B-4833-A2A5-E4084CC19A80}" type="presParOf" srcId="{22CFF970-E876-4778-9B7D-C06D7A2FCF04}" destId="{BEDA0845-4E29-4931-95EF-E4E0BA7359F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3A3094-FDFB-472E-BBE0-89CC4C181B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5013BEF-9F83-4DCC-9208-7D8BFA8787C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uk-UA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Завдання 3. Властивості зображень</a:t>
          </a:r>
          <a:endParaRPr lang="uk-UA" sz="3200" b="1" i="0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dgm:t>
    </dgm:pt>
    <dgm:pt modelId="{770DAF60-8ED8-425A-93C2-F2EABEA7CD22}" type="parTrans" cxnId="{3B9AF028-C19A-4A3B-BFF6-3460AEFE1024}">
      <dgm:prSet/>
      <dgm:spPr/>
      <dgm:t>
        <a:bodyPr/>
        <a:lstStyle/>
        <a:p>
          <a:endParaRPr lang="uk-UA" sz="32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9A407BC-E367-4203-A709-FC9F978B013F}" type="sibTrans" cxnId="{3B9AF028-C19A-4A3B-BFF6-3460AEFE1024}">
      <dgm:prSet/>
      <dgm:spPr/>
      <dgm:t>
        <a:bodyPr/>
        <a:lstStyle/>
        <a:p>
          <a:endParaRPr lang="uk-UA" sz="32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2CFF970-E876-4778-9B7D-C06D7A2FCF04}" type="pres">
      <dgm:prSet presAssocID="{813A3094-FDFB-472E-BBE0-89CC4C181B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1D8F5B7-11BC-4B1B-92B7-BAA31C45D53C}" type="pres">
      <dgm:prSet presAssocID="{75013BEF-9F83-4DCC-9208-7D8BFA8787CD}" presName="parentText" presStyleLbl="node1" presStyleIdx="0" presStyleCnt="1" custScaleY="44147" custLinFactY="-2686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E44AB80-E90A-420B-9D34-CA5E1863B159}" type="presOf" srcId="{813A3094-FDFB-472E-BBE0-89CC4C181B41}" destId="{22CFF970-E876-4778-9B7D-C06D7A2FCF04}" srcOrd="0" destOrd="0" presId="urn:microsoft.com/office/officeart/2005/8/layout/vList2"/>
    <dgm:cxn modelId="{59A51B22-3DE5-40E8-81A1-606B05CC7623}" type="presOf" srcId="{75013BEF-9F83-4DCC-9208-7D8BFA8787CD}" destId="{11D8F5B7-11BC-4B1B-92B7-BAA31C45D53C}" srcOrd="0" destOrd="0" presId="urn:microsoft.com/office/officeart/2005/8/layout/vList2"/>
    <dgm:cxn modelId="{3B9AF028-C19A-4A3B-BFF6-3460AEFE1024}" srcId="{813A3094-FDFB-472E-BBE0-89CC4C181B41}" destId="{75013BEF-9F83-4DCC-9208-7D8BFA8787CD}" srcOrd="0" destOrd="0" parTransId="{770DAF60-8ED8-425A-93C2-F2EABEA7CD22}" sibTransId="{69A407BC-E367-4203-A709-FC9F978B013F}"/>
    <dgm:cxn modelId="{F3DFB6C3-1B01-4BF4-9888-61C1DB12D043}" type="presParOf" srcId="{22CFF970-E876-4778-9B7D-C06D7A2FCF04}" destId="{11D8F5B7-11BC-4B1B-92B7-BAA31C45D5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50C47C-6264-47CE-AB33-3830C83600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279CF83-0C30-4F46-B8CD-C9D773DA4F48}">
      <dgm:prSet custT="1"/>
      <dgm:spPr>
        <a:solidFill>
          <a:schemeClr val="accent6">
            <a:lumMod val="60000"/>
            <a:lumOff val="4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/>
          <a:r>
            <a:rPr lang="ru-RU" sz="2400" b="1" dirty="0" err="1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Завдання</a:t>
          </a:r>
          <a:r>
            <a:rPr lang="ru-RU" sz="2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 4. </a:t>
          </a:r>
          <a:r>
            <a:rPr lang="ru-RU" sz="2400" b="1" dirty="0" err="1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Фрукти</a:t>
          </a:r>
          <a:r>
            <a:rPr lang="ru-RU" sz="2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 та </a:t>
          </a:r>
          <a:r>
            <a:rPr lang="ru-RU" sz="2400" b="1" dirty="0" err="1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овочі</a:t>
          </a:r>
          <a:endParaRPr lang="uk-UA" sz="2400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dgm:t>
    </dgm:pt>
    <dgm:pt modelId="{E96B9A5D-C1B2-41BA-9E96-E75FFB9F1FB4}" type="parTrans" cxnId="{62A75957-0399-49F2-8FCF-48867B5F78DA}">
      <dgm:prSet/>
      <dgm:spPr/>
      <dgm:t>
        <a:bodyPr/>
        <a:lstStyle/>
        <a:p>
          <a:endParaRPr lang="uk-UA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7FDFB49-0E45-4ECC-A530-7BBB00E1D3AF}" type="sibTrans" cxnId="{62A75957-0399-49F2-8FCF-48867B5F78DA}">
      <dgm:prSet/>
      <dgm:spPr/>
      <dgm:t>
        <a:bodyPr/>
        <a:lstStyle/>
        <a:p>
          <a:endParaRPr lang="uk-UA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A86A493-AAFD-43BF-A85D-7B3F8D03B23A}">
      <dgm:prSet custT="1"/>
      <dgm:spPr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/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Виконай </a:t>
          </a:r>
          <a:r>
            <a:rPr lang="uk-UA" sz="2000" b="1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обтинання</a:t>
          </a:r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uk-UA" sz="2000" b="1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малюнка</a:t>
          </a:r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та зміни значення вказаних </a:t>
          </a:r>
          <a:r>
            <a:rPr lang="ru-RU" sz="20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параметрі</a:t>
          </a:r>
          <a:r>
            <a:rPr lang="uk-UA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в</a:t>
          </a:r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форматування</a:t>
          </a:r>
          <a:endParaRPr lang="uk-UA" sz="20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A155C695-C60D-4A5B-8DCA-781071B6E3CF}" type="parTrans" cxnId="{AF7E8A71-0CB4-46C2-8CD9-4AEE239F8EE4}">
      <dgm:prSet/>
      <dgm:spPr/>
      <dgm:t>
        <a:bodyPr/>
        <a:lstStyle/>
        <a:p>
          <a:endParaRPr lang="uk-UA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E2F60CD-973A-4DB4-8B78-50658CAE9256}" type="sibTrans" cxnId="{AF7E8A71-0CB4-46C2-8CD9-4AEE239F8EE4}">
      <dgm:prSet/>
      <dgm:spPr/>
      <dgm:t>
        <a:bodyPr/>
        <a:lstStyle/>
        <a:p>
          <a:endParaRPr lang="uk-UA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D83D35E-A22B-46C8-812B-FEF54A2A7229}" type="pres">
      <dgm:prSet presAssocID="{EC50C47C-6264-47CE-AB33-3830C83600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DDC1205-156B-40C8-A564-DDDE5D63325D}" type="pres">
      <dgm:prSet presAssocID="{1279CF83-0C30-4F46-B8CD-C9D773DA4F48}" presName="parentText" presStyleLbl="node1" presStyleIdx="0" presStyleCnt="2" custLinFactY="-408" custLinFactNeighborX="-5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3BDF54-23DC-4856-AED8-09DEF56221D3}" type="pres">
      <dgm:prSet presAssocID="{17FDFB49-0E45-4ECC-A530-7BBB00E1D3AF}" presName="spacer" presStyleCnt="0"/>
      <dgm:spPr/>
    </dgm:pt>
    <dgm:pt modelId="{F5E9028C-2231-4545-B035-AE934666D2F4}" type="pres">
      <dgm:prSet presAssocID="{7A86A493-AAFD-43BF-A85D-7B3F8D03B23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2A75957-0399-49F2-8FCF-48867B5F78DA}" srcId="{EC50C47C-6264-47CE-AB33-3830C8360014}" destId="{1279CF83-0C30-4F46-B8CD-C9D773DA4F48}" srcOrd="0" destOrd="0" parTransId="{E96B9A5D-C1B2-41BA-9E96-E75FFB9F1FB4}" sibTransId="{17FDFB49-0E45-4ECC-A530-7BBB00E1D3AF}"/>
    <dgm:cxn modelId="{9535BCD3-474A-4870-BAED-50B7C07756B4}" type="presOf" srcId="{1279CF83-0C30-4F46-B8CD-C9D773DA4F48}" destId="{2DDC1205-156B-40C8-A564-DDDE5D63325D}" srcOrd="0" destOrd="0" presId="urn:microsoft.com/office/officeart/2005/8/layout/vList2"/>
    <dgm:cxn modelId="{AF7E8A71-0CB4-46C2-8CD9-4AEE239F8EE4}" srcId="{EC50C47C-6264-47CE-AB33-3830C8360014}" destId="{7A86A493-AAFD-43BF-A85D-7B3F8D03B23A}" srcOrd="1" destOrd="0" parTransId="{A155C695-C60D-4A5B-8DCA-781071B6E3CF}" sibTransId="{6E2F60CD-973A-4DB4-8B78-50658CAE9256}"/>
    <dgm:cxn modelId="{8B95DA81-7104-45B1-9E54-B049AB7088AA}" type="presOf" srcId="{EC50C47C-6264-47CE-AB33-3830C8360014}" destId="{0D83D35E-A22B-46C8-812B-FEF54A2A7229}" srcOrd="0" destOrd="0" presId="urn:microsoft.com/office/officeart/2005/8/layout/vList2"/>
    <dgm:cxn modelId="{F6E325AD-98B5-4D40-981E-9C288AB95BC7}" type="presOf" srcId="{7A86A493-AAFD-43BF-A85D-7B3F8D03B23A}" destId="{F5E9028C-2231-4545-B035-AE934666D2F4}" srcOrd="0" destOrd="0" presId="urn:microsoft.com/office/officeart/2005/8/layout/vList2"/>
    <dgm:cxn modelId="{1A672B58-1360-4AA2-84DD-D8108B723DB3}" type="presParOf" srcId="{0D83D35E-A22B-46C8-812B-FEF54A2A7229}" destId="{2DDC1205-156B-40C8-A564-DDDE5D63325D}" srcOrd="0" destOrd="0" presId="urn:microsoft.com/office/officeart/2005/8/layout/vList2"/>
    <dgm:cxn modelId="{98109799-064B-437D-B856-C416297BFD84}" type="presParOf" srcId="{0D83D35E-A22B-46C8-812B-FEF54A2A7229}" destId="{C63BDF54-23DC-4856-AED8-09DEF56221D3}" srcOrd="1" destOrd="0" presId="urn:microsoft.com/office/officeart/2005/8/layout/vList2"/>
    <dgm:cxn modelId="{57B21E0F-CF50-4299-B949-0A79A91B7392}" type="presParOf" srcId="{0D83D35E-A22B-46C8-812B-FEF54A2A7229}" destId="{F5E9028C-2231-4545-B035-AE934666D2F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50C47C-6264-47CE-AB33-3830C83600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279CF83-0C30-4F46-B8CD-C9D773DA4F48}">
      <dgm:prSet custT="1"/>
      <dgm:spPr>
        <a:solidFill>
          <a:schemeClr val="accent6">
            <a:lumMod val="60000"/>
            <a:lumOff val="4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uk-UA" sz="28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Завдання  5. Символіка</a:t>
          </a:r>
          <a:br>
            <a:rPr lang="uk-UA" sz="28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</a:br>
          <a:r>
            <a:rPr lang="uk-UA" sz="2000" b="1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Проілюструй текст документа </a:t>
          </a:r>
          <a:r>
            <a:rPr lang="uk-UA" sz="2000" b="1" i="1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Символіка</a:t>
          </a:r>
          <a:r>
            <a:rPr lang="uk-UA" sz="2000" b="1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 за зразком</a:t>
          </a:r>
          <a:endParaRPr lang="uk-UA" sz="28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dgm:t>
    </dgm:pt>
    <dgm:pt modelId="{E96B9A5D-C1B2-41BA-9E96-E75FFB9F1FB4}" type="parTrans" cxnId="{62A75957-0399-49F2-8FCF-48867B5F78DA}">
      <dgm:prSet/>
      <dgm:spPr/>
      <dgm:t>
        <a:bodyPr/>
        <a:lstStyle/>
        <a:p>
          <a:endParaRPr lang="uk-UA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7FDFB49-0E45-4ECC-A530-7BBB00E1D3AF}" type="sibTrans" cxnId="{62A75957-0399-49F2-8FCF-48867B5F78DA}">
      <dgm:prSet/>
      <dgm:spPr/>
      <dgm:t>
        <a:bodyPr/>
        <a:lstStyle/>
        <a:p>
          <a:endParaRPr lang="uk-UA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A86A493-AAFD-43BF-A85D-7B3F8D03B23A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uk-UA" sz="2000" b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Відкрий файл </a:t>
          </a:r>
          <a:r>
            <a:rPr lang="uk-UA" sz="2000" b="1" i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Символіка</a:t>
          </a:r>
          <a:r>
            <a:rPr lang="uk-UA" sz="2000" b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, що зберігається в папці </a:t>
          </a:r>
          <a:r>
            <a:rPr lang="uk-UA" sz="2000" b="1" i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Практична робота №8</a:t>
          </a:r>
          <a:r>
            <a:rPr lang="uk-UA" sz="2000" b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. До тексту, що міститься в документі, додай зображення та розмісти їх за зразком.</a:t>
          </a:r>
          <a:endParaRPr lang="uk-UA" sz="2000" b="1" dirty="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E2F60CD-973A-4DB4-8B78-50658CAE9256}" type="sibTrans" cxnId="{AF7E8A71-0CB4-46C2-8CD9-4AEE239F8EE4}">
      <dgm:prSet/>
      <dgm:spPr/>
      <dgm:t>
        <a:bodyPr/>
        <a:lstStyle/>
        <a:p>
          <a:endParaRPr lang="uk-UA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A155C695-C60D-4A5B-8DCA-781071B6E3CF}" type="parTrans" cxnId="{AF7E8A71-0CB4-46C2-8CD9-4AEE239F8EE4}">
      <dgm:prSet/>
      <dgm:spPr/>
      <dgm:t>
        <a:bodyPr/>
        <a:lstStyle/>
        <a:p>
          <a:endParaRPr lang="uk-UA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D83D35E-A22B-46C8-812B-FEF54A2A7229}" type="pres">
      <dgm:prSet presAssocID="{EC50C47C-6264-47CE-AB33-3830C83600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DDC1205-156B-40C8-A564-DDDE5D63325D}" type="pres">
      <dgm:prSet presAssocID="{1279CF83-0C30-4F46-B8CD-C9D773DA4F48}" presName="parentText" presStyleLbl="node1" presStyleIdx="0" presStyleCnt="2" custLinFactY="-408" custLinFactNeighborX="-5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3BDF54-23DC-4856-AED8-09DEF56221D3}" type="pres">
      <dgm:prSet presAssocID="{17FDFB49-0E45-4ECC-A530-7BBB00E1D3AF}" presName="spacer" presStyleCnt="0"/>
      <dgm:spPr/>
    </dgm:pt>
    <dgm:pt modelId="{F5E9028C-2231-4545-B035-AE934666D2F4}" type="pres">
      <dgm:prSet presAssocID="{7A86A493-AAFD-43BF-A85D-7B3F8D03B23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2A75957-0399-49F2-8FCF-48867B5F78DA}" srcId="{EC50C47C-6264-47CE-AB33-3830C8360014}" destId="{1279CF83-0C30-4F46-B8CD-C9D773DA4F48}" srcOrd="0" destOrd="0" parTransId="{E96B9A5D-C1B2-41BA-9E96-E75FFB9F1FB4}" sibTransId="{17FDFB49-0E45-4ECC-A530-7BBB00E1D3AF}"/>
    <dgm:cxn modelId="{AF7E8A71-0CB4-46C2-8CD9-4AEE239F8EE4}" srcId="{EC50C47C-6264-47CE-AB33-3830C8360014}" destId="{7A86A493-AAFD-43BF-A85D-7B3F8D03B23A}" srcOrd="1" destOrd="0" parTransId="{A155C695-C60D-4A5B-8DCA-781071B6E3CF}" sibTransId="{6E2F60CD-973A-4DB4-8B78-50658CAE9256}"/>
    <dgm:cxn modelId="{5B52F092-0491-4EAB-8B1F-338C3079606C}" type="presOf" srcId="{EC50C47C-6264-47CE-AB33-3830C8360014}" destId="{0D83D35E-A22B-46C8-812B-FEF54A2A7229}" srcOrd="0" destOrd="0" presId="urn:microsoft.com/office/officeart/2005/8/layout/vList2"/>
    <dgm:cxn modelId="{E753C3CE-B747-4CBB-BAB0-E450C901FD26}" type="presOf" srcId="{1279CF83-0C30-4F46-B8CD-C9D773DA4F48}" destId="{2DDC1205-156B-40C8-A564-DDDE5D63325D}" srcOrd="0" destOrd="0" presId="urn:microsoft.com/office/officeart/2005/8/layout/vList2"/>
    <dgm:cxn modelId="{27BD80ED-E91B-44BC-B9C5-27C2FAEB79BF}" type="presOf" srcId="{7A86A493-AAFD-43BF-A85D-7B3F8D03B23A}" destId="{F5E9028C-2231-4545-B035-AE934666D2F4}" srcOrd="0" destOrd="0" presId="urn:microsoft.com/office/officeart/2005/8/layout/vList2"/>
    <dgm:cxn modelId="{201B60EC-400A-4A7B-9290-84CBAC59B625}" type="presParOf" srcId="{0D83D35E-A22B-46C8-812B-FEF54A2A7229}" destId="{2DDC1205-156B-40C8-A564-DDDE5D63325D}" srcOrd="0" destOrd="0" presId="urn:microsoft.com/office/officeart/2005/8/layout/vList2"/>
    <dgm:cxn modelId="{70FB1716-F278-41DD-9F9B-411ED0D3E867}" type="presParOf" srcId="{0D83D35E-A22B-46C8-812B-FEF54A2A7229}" destId="{C63BDF54-23DC-4856-AED8-09DEF56221D3}" srcOrd="1" destOrd="0" presId="urn:microsoft.com/office/officeart/2005/8/layout/vList2"/>
    <dgm:cxn modelId="{1B7F38C3-AD7D-477F-A0D2-C465B6600EDA}" type="presParOf" srcId="{0D83D35E-A22B-46C8-812B-FEF54A2A7229}" destId="{F5E9028C-2231-4545-B035-AE934666D2F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76E6AD-0374-4DA2-9BBB-A60A5AFEFB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CE004D8-6BCE-4072-909F-A897C07FED8F}">
      <dgm:prSet custT="1"/>
      <dgm:spPr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uk-UA" sz="2000" b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Потрібні зображення містяться в папці Практична робота № 8.</a:t>
          </a:r>
          <a:endParaRPr lang="uk-UA" sz="2000" b="1" dirty="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13182BC-E61D-4E06-880B-E065C978285E}" type="parTrans" cxnId="{41804C97-FEA8-4D29-B872-110908F76669}">
      <dgm:prSet/>
      <dgm:spPr/>
      <dgm:t>
        <a:bodyPr/>
        <a:lstStyle/>
        <a:p>
          <a:endParaRPr lang="uk-UA" sz="2000" b="1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9C6FB2F1-43C9-4898-89AD-EEE226B26523}" type="sibTrans" cxnId="{41804C97-FEA8-4D29-B872-110908F76669}">
      <dgm:prSet/>
      <dgm:spPr/>
      <dgm:t>
        <a:bodyPr/>
        <a:lstStyle/>
        <a:p>
          <a:endParaRPr lang="uk-UA" sz="2000" b="1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C879F51-8746-4EA3-90E5-767C578DBA33}">
      <dgm:prSet custT="1"/>
      <dgm:spPr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uk-UA" sz="2000" b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Переглянь документ у режимі попереднього перегляду та збережи результати роботи у файлі з іменем </a:t>
          </a:r>
          <a:r>
            <a:rPr lang="uk-UA" sz="2000" b="1" i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Символіка1</a:t>
          </a:r>
          <a:r>
            <a:rPr lang="uk-UA" sz="2000" b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 твоєї структури папок</a:t>
          </a:r>
          <a:endParaRPr lang="uk-UA" sz="2000" b="1" dirty="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30440A1-7D7D-4AFC-9B5B-BEF3EF241CA3}" type="parTrans" cxnId="{50AD16B3-F78D-4624-A0A0-DD9E23B598E6}">
      <dgm:prSet/>
      <dgm:spPr/>
      <dgm:t>
        <a:bodyPr/>
        <a:lstStyle/>
        <a:p>
          <a:endParaRPr lang="uk-UA" sz="2000" b="1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B303D0DD-F8E4-4DC9-8706-66FC5F3A7034}" type="sibTrans" cxnId="{50AD16B3-F78D-4624-A0A0-DD9E23B598E6}">
      <dgm:prSet/>
      <dgm:spPr/>
      <dgm:t>
        <a:bodyPr/>
        <a:lstStyle/>
        <a:p>
          <a:endParaRPr lang="uk-UA" sz="2000" b="1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096C650-05F4-4D0D-B445-7F8A7BEC3AFC}" type="pres">
      <dgm:prSet presAssocID="{B876E6AD-0374-4DA2-9BBB-A60A5AFEFB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156219C-973E-4F23-B5AA-D103DAB1A9AF}" type="pres">
      <dgm:prSet presAssocID="{0CE004D8-6BCE-4072-909F-A897C07FED8F}" presName="parentText" presStyleLbl="node1" presStyleIdx="0" presStyleCnt="2" custScaleY="47086" custLinFactY="-8659" custLinFactNeighborX="13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F1F287-D3DA-4623-9FEB-4478246A8067}" type="pres">
      <dgm:prSet presAssocID="{9C6FB2F1-43C9-4898-89AD-EEE226B26523}" presName="spacer" presStyleCnt="0"/>
      <dgm:spPr/>
    </dgm:pt>
    <dgm:pt modelId="{02CED160-2A90-4798-A3F2-5B64FB403C60}" type="pres">
      <dgm:prSet presAssocID="{7C879F51-8746-4EA3-90E5-767C578DBA33}" presName="parentText" presStyleLbl="node1" presStyleIdx="1" presStyleCnt="2" custLinFactY="-198" custLinFactNeighborX="-10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62F53C2-2CAA-4386-B9A7-3F8F62711091}" type="presOf" srcId="{B876E6AD-0374-4DA2-9BBB-A60A5AFEFB6F}" destId="{7096C650-05F4-4D0D-B445-7F8A7BEC3AFC}" srcOrd="0" destOrd="0" presId="urn:microsoft.com/office/officeart/2005/8/layout/vList2"/>
    <dgm:cxn modelId="{50AD16B3-F78D-4624-A0A0-DD9E23B598E6}" srcId="{B876E6AD-0374-4DA2-9BBB-A60A5AFEFB6F}" destId="{7C879F51-8746-4EA3-90E5-767C578DBA33}" srcOrd="1" destOrd="0" parTransId="{130440A1-7D7D-4AFC-9B5B-BEF3EF241CA3}" sibTransId="{B303D0DD-F8E4-4DC9-8706-66FC5F3A7034}"/>
    <dgm:cxn modelId="{75B1E332-1BD1-4BBA-B6CF-E607310D7266}" type="presOf" srcId="{7C879F51-8746-4EA3-90E5-767C578DBA33}" destId="{02CED160-2A90-4798-A3F2-5B64FB403C60}" srcOrd="0" destOrd="0" presId="urn:microsoft.com/office/officeart/2005/8/layout/vList2"/>
    <dgm:cxn modelId="{67D78F93-1710-4D1F-AD0A-6D46E25B73C7}" type="presOf" srcId="{0CE004D8-6BCE-4072-909F-A897C07FED8F}" destId="{1156219C-973E-4F23-B5AA-D103DAB1A9AF}" srcOrd="0" destOrd="0" presId="urn:microsoft.com/office/officeart/2005/8/layout/vList2"/>
    <dgm:cxn modelId="{41804C97-FEA8-4D29-B872-110908F76669}" srcId="{B876E6AD-0374-4DA2-9BBB-A60A5AFEFB6F}" destId="{0CE004D8-6BCE-4072-909F-A897C07FED8F}" srcOrd="0" destOrd="0" parTransId="{D13182BC-E61D-4E06-880B-E065C978285E}" sibTransId="{9C6FB2F1-43C9-4898-89AD-EEE226B26523}"/>
    <dgm:cxn modelId="{5C283909-D311-4252-A92B-47429930D6B2}" type="presParOf" srcId="{7096C650-05F4-4D0D-B445-7F8A7BEC3AFC}" destId="{1156219C-973E-4F23-B5AA-D103DAB1A9AF}" srcOrd="0" destOrd="0" presId="urn:microsoft.com/office/officeart/2005/8/layout/vList2"/>
    <dgm:cxn modelId="{1416B82B-A389-4411-BF44-87DB44614B53}" type="presParOf" srcId="{7096C650-05F4-4D0D-B445-7F8A7BEC3AFC}" destId="{79F1F287-D3DA-4623-9FEB-4478246A8067}" srcOrd="1" destOrd="0" presId="urn:microsoft.com/office/officeart/2005/8/layout/vList2"/>
    <dgm:cxn modelId="{35C7D961-8F53-469D-9D86-A6E5D89EEA41}" type="presParOf" srcId="{7096C650-05F4-4D0D-B445-7F8A7BEC3AFC}" destId="{02CED160-2A90-4798-A3F2-5B64FB403C60}" srcOrd="2" destOrd="0" presId="urn:microsoft.com/office/officeart/2005/8/layout/vList2"/>
  </dgm:cxnLst>
  <dgm:bg>
    <a:effectLst>
      <a:innerShdw blurRad="63500" dist="50800" dir="27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50C47C-6264-47CE-AB33-3830C83600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279CF83-0C30-4F46-B8CD-C9D773DA4F48}">
      <dgm:prSet custT="1"/>
      <dgm:spPr>
        <a:solidFill>
          <a:schemeClr val="accent6">
            <a:lumMod val="60000"/>
            <a:lumOff val="4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uk-UA" sz="2400" b="1" noProof="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Завдання</a:t>
          </a:r>
          <a:r>
            <a:rPr lang="ru-RU" sz="2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 6. </a:t>
          </a:r>
          <a:r>
            <a:rPr lang="uk-UA" sz="2400" b="1" baseline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Організаційна діаграма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b="1" baseline="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Створи організаційну діаграму за зразком</a:t>
          </a:r>
          <a:endParaRPr lang="uk-UA" sz="2000" b="1" baseline="0" dirty="0">
            <a:solidFill>
              <a:srgbClr val="003300"/>
            </a:solidFill>
            <a:latin typeface="Calibri" pitchFamily="34" charset="0"/>
            <a:cs typeface="Calibri" pitchFamily="34" charset="0"/>
          </a:endParaRPr>
        </a:p>
      </dgm:t>
    </dgm:pt>
    <dgm:pt modelId="{E96B9A5D-C1B2-41BA-9E96-E75FFB9F1FB4}" type="parTrans" cxnId="{62A75957-0399-49F2-8FCF-48867B5F78DA}">
      <dgm:prSet/>
      <dgm:spPr/>
      <dgm:t>
        <a:bodyPr/>
        <a:lstStyle/>
        <a:p>
          <a:endParaRPr lang="uk-UA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7FDFB49-0E45-4ECC-A530-7BBB00E1D3AF}" type="sibTrans" cxnId="{62A75957-0399-49F2-8FCF-48867B5F78DA}">
      <dgm:prSet/>
      <dgm:spPr/>
      <dgm:t>
        <a:bodyPr/>
        <a:lstStyle/>
        <a:p>
          <a:endParaRPr lang="uk-UA" sz="240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D83D35E-A22B-46C8-812B-FEF54A2A7229}" type="pres">
      <dgm:prSet presAssocID="{EC50C47C-6264-47CE-AB33-3830C83600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DDC1205-156B-40C8-A564-DDDE5D63325D}" type="pres">
      <dgm:prSet presAssocID="{1279CF83-0C30-4F46-B8CD-C9D773DA4F48}" presName="parentText" presStyleLbl="node1" presStyleIdx="0" presStyleCnt="1" custScaleY="186683" custLinFactY="-27312" custLinFactNeighborX="3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2A75957-0399-49F2-8FCF-48867B5F78DA}" srcId="{EC50C47C-6264-47CE-AB33-3830C8360014}" destId="{1279CF83-0C30-4F46-B8CD-C9D773DA4F48}" srcOrd="0" destOrd="0" parTransId="{E96B9A5D-C1B2-41BA-9E96-E75FFB9F1FB4}" sibTransId="{17FDFB49-0E45-4ECC-A530-7BBB00E1D3AF}"/>
    <dgm:cxn modelId="{0976D30E-CE76-4A16-A525-DEC54B18070D}" type="presOf" srcId="{EC50C47C-6264-47CE-AB33-3830C8360014}" destId="{0D83D35E-A22B-46C8-812B-FEF54A2A7229}" srcOrd="0" destOrd="0" presId="urn:microsoft.com/office/officeart/2005/8/layout/vList2"/>
    <dgm:cxn modelId="{E5AA5235-775A-4648-A53E-2ACE9D70F448}" type="presOf" srcId="{1279CF83-0C30-4F46-B8CD-C9D773DA4F48}" destId="{2DDC1205-156B-40C8-A564-DDDE5D63325D}" srcOrd="0" destOrd="0" presId="urn:microsoft.com/office/officeart/2005/8/layout/vList2"/>
    <dgm:cxn modelId="{538E03C0-F866-445C-A79B-DAFA6672E92A}" type="presParOf" srcId="{0D83D35E-A22B-46C8-812B-FEF54A2A7229}" destId="{2DDC1205-156B-40C8-A564-DDDE5D6332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1AE68-C4E8-4F0A-B8C0-CCBFFC8D9307}">
      <dsp:nvSpPr>
        <dsp:cNvPr id="0" name=""/>
        <dsp:cNvSpPr/>
      </dsp:nvSpPr>
      <dsp:spPr>
        <a:xfrm>
          <a:off x="1844" y="0"/>
          <a:ext cx="2869701" cy="5301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Як </a:t>
          </a:r>
          <a:r>
            <a:rPr lang="uk-UA" sz="2800" b="1" i="0" kern="120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вставити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3200" b="1" i="0" kern="1200" noProof="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графічний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3200" b="1" i="0" kern="120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об’єкт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у документ</a:t>
          </a:r>
          <a:endParaRPr lang="uk-UA" sz="2800" b="1" i="0" kern="1200" noProof="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844" y="2120483"/>
        <a:ext cx="2869701" cy="2120483"/>
      </dsp:txXfrm>
    </dsp:sp>
    <dsp:sp modelId="{AD0CB26A-456C-4782-A5B9-B14BFD726210}">
      <dsp:nvSpPr>
        <dsp:cNvPr id="0" name=""/>
        <dsp:cNvSpPr/>
      </dsp:nvSpPr>
      <dsp:spPr>
        <a:xfrm rot="19347122">
          <a:off x="554044" y="318072"/>
          <a:ext cx="1765302" cy="17653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C4175-D98B-451E-9148-84FBD9E1AF1E}">
      <dsp:nvSpPr>
        <dsp:cNvPr id="0" name=""/>
        <dsp:cNvSpPr/>
      </dsp:nvSpPr>
      <dsp:spPr>
        <a:xfrm>
          <a:off x="2957637" y="0"/>
          <a:ext cx="2869701" cy="5301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Чи можна змінювати </a:t>
          </a:r>
          <a:r>
            <a:rPr lang="uk-UA" sz="3000" b="1" i="0" kern="120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форматування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графічних об’єктів</a:t>
          </a:r>
          <a:endParaRPr lang="uk-UA" sz="2800" b="1" i="0" kern="1200" noProof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957637" y="2120483"/>
        <a:ext cx="2869701" cy="2120483"/>
      </dsp:txXfrm>
    </dsp:sp>
    <dsp:sp modelId="{AA5F3ADC-9F48-4D80-9995-31D94646DEC6}">
      <dsp:nvSpPr>
        <dsp:cNvPr id="0" name=""/>
        <dsp:cNvSpPr/>
      </dsp:nvSpPr>
      <dsp:spPr>
        <a:xfrm rot="20507348">
          <a:off x="3509836" y="318072"/>
          <a:ext cx="1765302" cy="17653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57A73-A3EC-4492-9EF1-47FEAB5D3277}">
      <dsp:nvSpPr>
        <dsp:cNvPr id="0" name=""/>
        <dsp:cNvSpPr/>
      </dsp:nvSpPr>
      <dsp:spPr>
        <a:xfrm>
          <a:off x="5913429" y="0"/>
          <a:ext cx="2869701" cy="5301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Як засобами </a:t>
          </a:r>
          <a:r>
            <a:rPr lang="en-US" sz="2800" b="1" i="0" kern="1200" noProof="0" dirty="0" smtClean="0">
              <a:latin typeface="Calibri" pitchFamily="34" charset="0"/>
              <a:cs typeface="Calibri" pitchFamily="34" charset="0"/>
            </a:rPr>
            <a:t>MS Word </a:t>
          </a:r>
          <a:r>
            <a:rPr lang="uk-UA" sz="2800" b="1" i="0" kern="1200" noProof="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створити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3200" b="1" i="0" kern="120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організаційну діаграму</a:t>
          </a:r>
          <a:endParaRPr lang="uk-UA" sz="2000" kern="1200" noProof="0" dirty="0">
            <a:solidFill>
              <a:srgbClr val="FF0000"/>
            </a:solidFill>
          </a:endParaRPr>
        </a:p>
      </dsp:txBody>
      <dsp:txXfrm>
        <a:off x="5913429" y="2120483"/>
        <a:ext cx="2869701" cy="2120483"/>
      </dsp:txXfrm>
    </dsp:sp>
    <dsp:sp modelId="{9585578F-242A-4B84-B5DD-BBC2CDEB3EEC}">
      <dsp:nvSpPr>
        <dsp:cNvPr id="0" name=""/>
        <dsp:cNvSpPr/>
      </dsp:nvSpPr>
      <dsp:spPr>
        <a:xfrm>
          <a:off x="6465629" y="318072"/>
          <a:ext cx="1765302" cy="17653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C677B-0E13-46EE-8703-BA8AADF09CC3}">
      <dsp:nvSpPr>
        <dsp:cNvPr id="0" name=""/>
        <dsp:cNvSpPr/>
      </dsp:nvSpPr>
      <dsp:spPr>
        <a:xfrm>
          <a:off x="325778" y="4382953"/>
          <a:ext cx="8082177" cy="795181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6350" stA="50000" endA="300" endPos="55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ibl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F45E1-5E83-4109-BE1B-AF69C4D485CA}">
      <dsp:nvSpPr>
        <dsp:cNvPr id="0" name=""/>
        <dsp:cNvSpPr/>
      </dsp:nvSpPr>
      <dsp:spPr>
        <a:xfrm>
          <a:off x="0" y="382674"/>
          <a:ext cx="8820472" cy="82509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Завдання 1. Інструменти</a:t>
          </a:r>
          <a:endParaRPr lang="uk-UA" sz="3200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sp:txBody>
      <dsp:txXfrm>
        <a:off x="40278" y="422952"/>
        <a:ext cx="8739916" cy="744537"/>
      </dsp:txXfrm>
    </dsp:sp>
    <dsp:sp modelId="{DD34D986-94BA-455D-9D18-14D081F9B619}">
      <dsp:nvSpPr>
        <dsp:cNvPr id="0" name=""/>
        <dsp:cNvSpPr/>
      </dsp:nvSpPr>
      <dsp:spPr>
        <a:xfrm>
          <a:off x="0" y="1392088"/>
          <a:ext cx="8820472" cy="707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Переглянь список інструментів, які можна застосовувати при опрацюванні графічних об'єктів M</a:t>
          </a:r>
          <a:r>
            <a:rPr lang="en-US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</a:t>
          </a:r>
          <a:r>
            <a:rPr lang="uk-UA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Word:</a:t>
          </a:r>
          <a:endParaRPr lang="uk-UA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34526" y="1426614"/>
        <a:ext cx="8751420" cy="638213"/>
      </dsp:txXfrm>
    </dsp:sp>
    <dsp:sp modelId="{57E684AD-933F-4BA4-A617-6CBD7F417E72}">
      <dsp:nvSpPr>
        <dsp:cNvPr id="0" name=""/>
        <dsp:cNvSpPr/>
      </dsp:nvSpPr>
      <dsp:spPr>
        <a:xfrm>
          <a:off x="0" y="2283673"/>
          <a:ext cx="8820472" cy="1347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</a:ln>
        <a:effectLst>
          <a:innerShdw blurRad="63500" dist="508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1 ) яскравість; 2) стилі фігур; 3) контрастність; 4) обтинання; 5)розміщення на сторінці; 6) вибір кольору літер; 7) зміна розміру; 8) обертання. </a:t>
          </a:r>
          <a:endParaRPr lang="uk-UA" sz="2400" b="1" kern="1200" dirty="0">
            <a:solidFill>
              <a:srgbClr val="000066"/>
            </a:solidFill>
            <a:latin typeface="Calibri" pitchFamily="34" charset="0"/>
            <a:cs typeface="Calibri" pitchFamily="34" charset="0"/>
          </a:endParaRPr>
        </a:p>
      </dsp:txBody>
      <dsp:txXfrm>
        <a:off x="65796" y="2349469"/>
        <a:ext cx="8688880" cy="1216248"/>
      </dsp:txXfrm>
    </dsp:sp>
    <dsp:sp modelId="{05538616-7FE6-4092-9666-503AA46BFB55}">
      <dsp:nvSpPr>
        <dsp:cNvPr id="0" name=""/>
        <dsp:cNvSpPr/>
      </dsp:nvSpPr>
      <dsp:spPr>
        <a:xfrm>
          <a:off x="0" y="3815833"/>
          <a:ext cx="8820472" cy="1347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Запиши в зошит номери тих, які можна застосувати при опрацюванні:</a:t>
          </a:r>
          <a:r>
            <a:rPr lang="en-US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</a:br>
          <a:r>
            <a:rPr lang="uk-UA" sz="2000" kern="12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Варіант 1	</a:t>
          </a:r>
          <a:r>
            <a:rPr lang="uk-UA" sz="2000" b="1" kern="12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малюнка</a:t>
          </a:r>
          <a:r>
            <a:rPr lang="uk-UA" sz="2000" kern="12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	</a:t>
          </a:r>
          <a:r>
            <a:rPr lang="en-US" sz="2000" kern="12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			</a:t>
          </a:r>
          <a:r>
            <a:rPr lang="uk-UA" sz="2000" kern="12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3	</a:t>
          </a:r>
          <a:r>
            <a:rPr lang="en-US" sz="2000" kern="12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sz="2000" kern="12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</a:br>
          <a:r>
            <a:rPr lang="ru-RU" sz="2000" kern="1200" dirty="0" err="1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Варіант</a:t>
          </a:r>
          <a:r>
            <a:rPr lang="ru-RU" sz="2000" kern="12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 2	</a:t>
          </a:r>
          <a:r>
            <a:rPr lang="uk-UA" sz="2000" b="1" kern="1200" noProof="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організаційної</a:t>
          </a:r>
          <a:r>
            <a:rPr lang="ru-RU" sz="2000" b="1" kern="12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 діаграми</a:t>
          </a:r>
          <a:r>
            <a:rPr lang="en-US" sz="2000" kern="12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		</a:t>
          </a:r>
          <a:r>
            <a:rPr lang="ru-RU" sz="2000" kern="120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3</a:t>
          </a:r>
          <a:endParaRPr lang="uk-UA" sz="2000" kern="1200" dirty="0">
            <a:solidFill>
              <a:srgbClr val="003300"/>
            </a:solidFill>
            <a:latin typeface="Calibri" pitchFamily="34" charset="0"/>
            <a:cs typeface="Calibri" pitchFamily="34" charset="0"/>
          </a:endParaRPr>
        </a:p>
      </dsp:txBody>
      <dsp:txXfrm>
        <a:off x="65796" y="3881629"/>
        <a:ext cx="8688880" cy="12162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C1205-156B-40C8-A564-DDDE5D63325D}">
      <dsp:nvSpPr>
        <dsp:cNvPr id="0" name=""/>
        <dsp:cNvSpPr/>
      </dsp:nvSpPr>
      <dsp:spPr>
        <a:xfrm>
          <a:off x="0" y="0"/>
          <a:ext cx="8411313" cy="71325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Завдання</a:t>
          </a:r>
          <a:r>
            <a:rPr lang="ru-RU" sz="2400" b="1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 4. </a:t>
          </a:r>
          <a:r>
            <a:rPr lang="ru-RU" sz="2400" b="1" kern="1200" dirty="0" err="1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Фрукти</a:t>
          </a:r>
          <a:r>
            <a:rPr lang="ru-RU" sz="2400" b="1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 та </a:t>
          </a:r>
          <a:r>
            <a:rPr lang="ru-RU" sz="2400" b="1" kern="1200" dirty="0" err="1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овочі</a:t>
          </a:r>
          <a:endParaRPr lang="uk-UA" sz="2400" kern="1200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dsp:txBody>
      <dsp:txXfrm>
        <a:off x="34818" y="34818"/>
        <a:ext cx="8341677" cy="643618"/>
      </dsp:txXfrm>
    </dsp:sp>
    <dsp:sp modelId="{F5E9028C-2231-4545-B035-AE934666D2F4}">
      <dsp:nvSpPr>
        <dsp:cNvPr id="0" name=""/>
        <dsp:cNvSpPr/>
      </dsp:nvSpPr>
      <dsp:spPr>
        <a:xfrm>
          <a:off x="0" y="726464"/>
          <a:ext cx="8411313" cy="713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Виконай </a:t>
          </a:r>
          <a:r>
            <a:rPr lang="uk-UA" sz="2000" b="1" kern="1200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обтинання</a:t>
          </a: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uk-UA" sz="2000" b="1" kern="1200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малюнка</a:t>
          </a: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та зміни значення вказаних </a:t>
          </a:r>
          <a:r>
            <a:rPr lang="ru-RU" sz="20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параметрі</a:t>
          </a:r>
          <a:r>
            <a:rPr lang="uk-UA" sz="2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в</a:t>
          </a: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rPr>
            <a:t> форматування</a:t>
          </a:r>
          <a:endParaRPr lang="uk-UA" sz="2000" kern="12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34818" y="761282"/>
        <a:ext cx="8341677" cy="6436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C1205-156B-40C8-A564-DDDE5D63325D}">
      <dsp:nvSpPr>
        <dsp:cNvPr id="0" name=""/>
        <dsp:cNvSpPr/>
      </dsp:nvSpPr>
      <dsp:spPr>
        <a:xfrm>
          <a:off x="0" y="0"/>
          <a:ext cx="8411313" cy="71937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noProof="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Завдання</a:t>
          </a:r>
          <a:r>
            <a:rPr lang="ru-RU" sz="2400" b="1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 6. </a:t>
          </a:r>
          <a:r>
            <a:rPr lang="uk-UA" sz="2400" b="1" kern="1200" baseline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Організаційна діаграма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baseline="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Створи організаційну діаграму за зразком</a:t>
          </a:r>
          <a:endParaRPr lang="uk-UA" sz="2000" b="1" kern="1200" baseline="0" dirty="0">
            <a:solidFill>
              <a:srgbClr val="003300"/>
            </a:solidFill>
            <a:latin typeface="Calibri" pitchFamily="34" charset="0"/>
            <a:cs typeface="Calibri" pitchFamily="34" charset="0"/>
          </a:endParaRPr>
        </a:p>
      </dsp:txBody>
      <dsp:txXfrm>
        <a:off x="35117" y="35117"/>
        <a:ext cx="8341079" cy="649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3FE9D-78C3-4330-B82A-DDA8F45EE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12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21D076-AE40-4917-B927-0633C3DAC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85F6-0C96-4668-B6D9-6E8381F57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DEA-006A-4740-9F74-D1C41462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C327-EB66-4BFC-8C5B-13497FF7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631F-1C2F-42EA-947E-C6D6994F8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DF05-A441-4B9F-B086-06F4A86D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20F5-94C1-46FE-9A6D-734AF3C2E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3EA3-E88F-4CED-82AE-DD6A270E2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E1ED-1B47-4DDA-A547-EE4D0B33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19A-6560-4D71-9FE8-B105DD8A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AED4-4C30-473B-9BA0-7C8CE1C0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3196A33-25CF-4793-804C-A2C358ED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5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7.png"/><Relationship Id="rId4" Type="http://schemas.openxmlformats.org/officeDocument/2006/relationships/diagramData" Target="../diagrams/data3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7.png"/><Relationship Id="rId4" Type="http://schemas.openxmlformats.org/officeDocument/2006/relationships/diagramData" Target="../diagrams/data4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QuickStyle" Target="../diagrams/quickStyle7.xml"/><Relationship Id="rId17" Type="http://schemas.openxmlformats.org/officeDocument/2006/relationships/image" Target="../media/image11.jpeg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diagramLayout" Target="../diagrams/layout7.xml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23.png"/><Relationship Id="rId10" Type="http://schemas.openxmlformats.org/officeDocument/2006/relationships/diagramData" Target="../diagrams/data7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2.png"/><Relationship Id="rId14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548680"/>
            <a:ext cx="6321896" cy="2019221"/>
          </a:xfrm>
          <a:prstGeom prst="snip2Diag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prst="relaxedInset"/>
          </a:sp3d>
        </p:spPr>
        <p:txBody>
          <a:bodyPr>
            <a:normAutofit fontScale="90000"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Verdana" pitchFamily="34" charset="0"/>
              </a:rPr>
              <a:t>Текстовий процесор</a:t>
            </a:r>
            <a:endParaRPr lang="uk-UA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8" name="Picture 4" descr="Drawing Document clip art - vector clip art online, royalty free &amp; public do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977">
            <a:off x="6488473" y="2077511"/>
            <a:ext cx="1466668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43924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t3.gstatic.com/images?q=tbn:ANd9GcQf6URH0xG2zItsctfM8MyN0sKkL45LCMVJuMc7zFhR3uLzS5fUBYIq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5" y="5229200"/>
            <a:ext cx="1057275" cy="10572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t1.gstatic.com/images?q=tbn:ANd9GcQhhGhcnlk8fAj2HLRZG11_GHuvyhFVrvnRAWYpuRTXKn39TNLRVj5rU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49846"/>
            <a:ext cx="1000125" cy="10382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t2.gstatic.com/images?q=tbn:ANd9GcSaNPOokUrcET0mzx0AsoQdn7YWv2FnSmFesAHHofn8wl1PZsu4rjOsyNX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89" y="5197230"/>
            <a:ext cx="1428750" cy="107632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t2.gstatic.com/images?q=tbn:ANd9GcThXs2I3SK4mwoOYGKbRmCzkvjwx503kD4AfNOV9h2t1UthDf47z1nG-j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92" y="5230795"/>
            <a:ext cx="1057275" cy="10572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89" y="204002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9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частина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89617704"/>
              </p:ext>
            </p:extLst>
          </p:nvPr>
        </p:nvGraphicFramePr>
        <p:xfrm>
          <a:off x="475364" y="932130"/>
          <a:ext cx="8411313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627" y="1037311"/>
            <a:ext cx="377951" cy="4015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5237">
            <a:off x="443695" y="1003567"/>
            <a:ext cx="377951" cy="4015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70306"/>
              </p:ext>
            </p:extLst>
          </p:nvPr>
        </p:nvGraphicFramePr>
        <p:xfrm>
          <a:off x="56953" y="1844824"/>
          <a:ext cx="8977849" cy="4907280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88369"/>
                <a:gridCol w="8059126"/>
                <a:gridCol w="430354"/>
              </a:tblGrid>
              <a:tr h="2546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Відкрий файл </a:t>
                      </a:r>
                      <a:r>
                        <a:rPr lang="uk-UA" sz="2000" b="1" i="1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Схеми до уроків</a:t>
                      </a:r>
                      <a:r>
                        <a:rPr lang="uk-UA" sz="2000" b="1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uk-UA" sz="2000" b="1" u="none" strike="noStrike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uk-UA" sz="2000" b="1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що зберігається в папці Практична робота № 8. Використовуючи план уроку — текст, що міститься в текстовому документі, створи організаційну діаграму, як показано на малюнку.</a:t>
                      </a:r>
                      <a:endParaRPr lang="uk-UA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uk-UA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uk-UA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uk-UA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uk-UA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uk-UA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Текст, необхідний для введення в елементи діаграми, пере­місти за допомогою буфера обміну з тексту документа</a:t>
                      </a:r>
                      <a:endParaRPr lang="uk-UA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uk-UA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469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uk-UA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Збережи результати роботи у файлі </a:t>
                      </a:r>
                      <a:r>
                        <a:rPr lang="uk-UA" sz="2000" b="1" i="1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Схеми до уроків1 </a:t>
                      </a:r>
                      <a:r>
                        <a:rPr lang="uk-UA" sz="2000" b="1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твоєї структури папок</a:t>
                      </a:r>
                      <a:endParaRPr lang="uk-UA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658557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746" y="0"/>
            <a:ext cx="874569" cy="8702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b="1" dirty="0"/>
              <a:t>Домашнє завдання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23" y="2147316"/>
            <a:ext cx="2674568" cy="3067395"/>
          </a:xfrm>
          <a:prstGeom prst="rect">
            <a:avLst/>
          </a:prstGeom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409159" y="1789773"/>
            <a:ext cx="5616624" cy="4752528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3600" b="1" dirty="0" smtClean="0">
              <a:solidFill>
                <a:srgbClr val="C0000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3600" b="1" dirty="0" smtClean="0">
                <a:solidFill>
                  <a:srgbClr val="C00000"/>
                </a:solidFill>
              </a:rPr>
              <a:t>Читати  § 25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3600" b="1" dirty="0" smtClean="0">
                <a:solidFill>
                  <a:srgbClr val="002060"/>
                </a:solidFill>
              </a:rPr>
              <a:t>Повторити </a:t>
            </a:r>
            <a:r>
              <a:rPr lang="uk-UA" sz="3600" b="1" dirty="0" smtClean="0">
                <a:solidFill>
                  <a:srgbClr val="C00000"/>
                </a:solidFill>
              </a:rPr>
              <a:t>§ 18 – 25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en-US" sz="36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endParaRPr lang="en-US" sz="3600" b="1" dirty="0" smtClean="0">
              <a:solidFill>
                <a:srgbClr val="C0000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endParaRPr lang="uk-UA" sz="3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uk-UA" sz="3600" b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71" y="1337691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45427"/>
            <a:ext cx="3672408" cy="64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36" y="3852418"/>
            <a:ext cx="885825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4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5570"/>
            <a:ext cx="4896544" cy="74874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Ти опрацюєш:</a:t>
            </a:r>
            <a:endParaRPr lang="uk-UA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507957"/>
              </p:ext>
            </p:extLst>
          </p:nvPr>
        </p:nvGraphicFramePr>
        <p:xfrm>
          <a:off x="179512" y="1412776"/>
          <a:ext cx="878497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70"/>
            <a:ext cx="1762752" cy="17627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1"/>
          <p:cNvSpPr txBox="1">
            <a:spLocks/>
          </p:cNvSpPr>
          <p:nvPr/>
        </p:nvSpPr>
        <p:spPr bwMode="auto">
          <a:xfrm>
            <a:off x="3063602" y="6590909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Чашук О.Ф., вчитель </a:t>
            </a:r>
            <a:r>
              <a:rPr lang="ru-RU" sz="800" dirty="0" err="1" smtClean="0">
                <a:solidFill>
                  <a:schemeClr val="bg1">
                    <a:lumMod val="50000"/>
                  </a:schemeClr>
                </a:solidFill>
              </a:rPr>
              <a:t>інформатики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ЗОШ№23, </a:t>
            </a:r>
            <a:r>
              <a:rPr lang="ru-RU" sz="800" dirty="0" err="1" smtClean="0">
                <a:solidFill>
                  <a:schemeClr val="bg1">
                    <a:lumMod val="50000"/>
                  </a:schemeClr>
                </a:solidFill>
              </a:rPr>
              <a:t>Луцьк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64" y="1700808"/>
            <a:ext cx="414417" cy="4403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08322"/>
            <a:ext cx="414417" cy="4403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32915"/>
            <a:ext cx="414417" cy="4403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746" y="0"/>
            <a:ext cx="874569" cy="8702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1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719572" y="1224459"/>
            <a:ext cx="7704856" cy="3744416"/>
          </a:xfrm>
          <a:prstGeom prst="snip2Same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uk-UA" sz="54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Вставляння графічних об’єктів та організаційних діаграм </a:t>
            </a:r>
            <a:endParaRPr lang="uk-UA" sz="28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5085184"/>
            <a:ext cx="439248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13" y="852193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200" b="1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</a:t>
            </a:r>
            <a:r>
              <a:rPr lang="uk-UA" sz="3200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</a:t>
            </a:r>
            <a:endParaRPr lang="uk-UA" sz="3200" b="1" dirty="0">
              <a:solidFill>
                <a:schemeClr val="accent5">
                  <a:lumMod val="10000"/>
                </a:schemeClr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430" y="768559"/>
            <a:ext cx="874569" cy="8702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Теоретична частина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32181520"/>
              </p:ext>
            </p:extLst>
          </p:nvPr>
        </p:nvGraphicFramePr>
        <p:xfrm>
          <a:off x="208553" y="1173371"/>
          <a:ext cx="8820472" cy="554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82" y="856241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muza.ck.ua/img/p/587-848-large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11315" r="9158" b="12299"/>
          <a:stretch/>
        </p:blipFill>
        <p:spPr bwMode="auto">
          <a:xfrm>
            <a:off x="8172400" y="751848"/>
            <a:ext cx="742289" cy="6823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5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muza.ck.ua/img/p/587-848-lar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11315" r="9158" b="12299"/>
          <a:stretch/>
        </p:blipFill>
        <p:spPr bwMode="auto">
          <a:xfrm>
            <a:off x="8172400" y="751848"/>
            <a:ext cx="742289" cy="6823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Теоретична частина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44557897"/>
              </p:ext>
            </p:extLst>
          </p:nvPr>
        </p:nvGraphicFramePr>
        <p:xfrm>
          <a:off x="409159" y="1173371"/>
          <a:ext cx="8051273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" y="2399622"/>
            <a:ext cx="4931615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7" y="476672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" y="3723549"/>
            <a:ext cx="4931614" cy="1001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" y="4869160"/>
            <a:ext cx="4931615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136934"/>
              </p:ext>
            </p:extLst>
          </p:nvPr>
        </p:nvGraphicFramePr>
        <p:xfrm>
          <a:off x="5076056" y="2456882"/>
          <a:ext cx="3960440" cy="3842384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54615"/>
                <a:gridCol w="1677952"/>
                <a:gridCol w="1227873"/>
              </a:tblGrid>
              <a:tr h="53387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Запиши номери діаграм, які можна застосувати для складання схеми інструкції:</a:t>
                      </a:r>
                      <a:endParaRPr lang="uk-UA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33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Варіант 1</a:t>
                      </a:r>
                      <a:endParaRPr lang="uk-UA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завантаження комп 'ютера</a:t>
                      </a:r>
                      <a:endParaRPr lang="uk-UA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uk-UA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Варіант 2</a:t>
                      </a:r>
                      <a:endParaRPr lang="uk-UA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способи завантаження текстового процесора </a:t>
                      </a:r>
                      <a:r>
                        <a:rPr lang="fr-FR" sz="1600" spc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MS </a:t>
                      </a:r>
                      <a:r>
                        <a:rPr lang="fr-FR" sz="1600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Word</a:t>
                      </a:r>
                      <a:endParaRPr lang="uk-UA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spc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uk-UA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7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spc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Запиши номери, які відповідають шаблонам діаграм:</a:t>
                      </a:r>
                      <a:endParaRPr lang="uk-UA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33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Варіант 1</a:t>
                      </a:r>
                      <a:endParaRPr lang="uk-UA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spc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Списки</a:t>
                      </a:r>
                      <a:endParaRPr lang="uk-UA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spc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Варіант 2</a:t>
                      </a:r>
                      <a:endParaRPr lang="uk-UA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spc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Зв'язок</a:t>
                      </a:r>
                      <a:endParaRPr lang="uk-UA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8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muza.ck.ua/img/p/587-848-lar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11315" r="9158" b="12299"/>
          <a:stretch/>
        </p:blipFill>
        <p:spPr bwMode="auto">
          <a:xfrm>
            <a:off x="8172400" y="751848"/>
            <a:ext cx="742289" cy="6823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Теоретична частина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05955768"/>
              </p:ext>
            </p:extLst>
          </p:nvPr>
        </p:nvGraphicFramePr>
        <p:xfrm>
          <a:off x="409159" y="1173371"/>
          <a:ext cx="8051273" cy="5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89" y="620688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33677" y="1772818"/>
            <a:ext cx="5202419" cy="1800201"/>
            <a:chOff x="0" y="879817"/>
            <a:chExt cx="8280500" cy="7273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912250"/>
              <a:ext cx="8051273" cy="661347"/>
            </a:xfrm>
            <a:prstGeom prst="roundRect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0" y="879817"/>
              <a:ext cx="8280500" cy="727376"/>
            </a:xfrm>
            <a:prstGeom prst="rect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baseline="0" noProof="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Оксана й Ігор змінювали параметри зображень у середовищі текстового процесора. Результати їх роботи вчитель зберіг в одному файлі. Відомо, що Оксана працювала із зображенням </a:t>
              </a:r>
              <a:r>
                <a:rPr lang="uk-UA" sz="2000" b="1" kern="1200" baseline="0" noProof="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а</a:t>
              </a:r>
              <a:r>
                <a:rPr lang="uk-UA" sz="2000" b="1" kern="1200" baseline="0" noProof="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uk-UA" sz="2000" b="1" kern="1200" baseline="0" noProof="0" dirty="0" err="1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а</a:t>
              </a:r>
              <a:r>
                <a:rPr lang="uk-UA" sz="2000" b="1" kern="1200" baseline="0" noProof="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 Ігор — із зображенням </a:t>
              </a:r>
              <a:r>
                <a:rPr lang="uk-UA" sz="2000" b="1" kern="1200" baseline="0" noProof="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б</a:t>
              </a:r>
              <a:r>
                <a:rPr lang="uk-UA" sz="2000" b="1" kern="1200" baseline="0" noProof="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.</a:t>
              </a:r>
              <a:endParaRPr lang="uk-UA" sz="2000" b="1" kern="1200" baseline="0" noProof="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858099"/>
              </p:ext>
            </p:extLst>
          </p:nvPr>
        </p:nvGraphicFramePr>
        <p:xfrm>
          <a:off x="255201" y="3789040"/>
          <a:ext cx="5346700" cy="2924175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866900"/>
                <a:gridCol w="2971800"/>
                <a:gridCol w="508000"/>
              </a:tblGrid>
              <a:tr h="60579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При роботі із зображеннями вони використовували всі подані у списку інструменти:</a:t>
                      </a:r>
                      <a:endParaRPr lang="uk-U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Courier New"/>
                        <a:cs typeface="Calibri" pitchFamily="34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14045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1) стиль рисунка; 2) положення об'єкта; </a:t>
                      </a:r>
                      <a:r>
                        <a:rPr lang="uk-UA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3)форму </a:t>
                      </a:r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рисунка; 4) обертання рисунка; </a:t>
                      </a:r>
                      <a:r>
                        <a:rPr lang="uk-UA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5)перефарбування </a:t>
                      </a:r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рисунка. </a:t>
                      </a:r>
                      <a:endParaRPr lang="uk-U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Courier New"/>
                        <a:cs typeface="Calibri" pitchFamily="34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73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Запиши номери інструментів, використаних:</a:t>
                      </a:r>
                      <a:endParaRPr lang="uk-U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Courier New"/>
                        <a:cs typeface="Calibri" pitchFamily="34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67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Варіант 1</a:t>
                      </a:r>
                      <a:endParaRPr lang="uk-UA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Courier New"/>
                        <a:cs typeface="Calibri" pitchFamily="34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Оксаною</a:t>
                      </a:r>
                      <a:endParaRPr lang="uk-UA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Courier New"/>
                        <a:cs typeface="Calibri" pitchFamily="34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uk-UA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Courier New"/>
                        <a:cs typeface="Calibri" pitchFamily="34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Варіант 2</a:t>
                      </a:r>
                      <a:endParaRPr lang="uk-U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Courier New"/>
                        <a:cs typeface="Calibri" pitchFamily="34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Ігорем</a:t>
                      </a:r>
                      <a:endParaRPr lang="uk-U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Courier New"/>
                        <a:cs typeface="Calibri" pitchFamily="34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uk-U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Courier New"/>
                        <a:cs typeface="Calibri" pitchFamily="34" charset="0"/>
                      </a:endParaRPr>
                    </a:p>
                  </a:txBody>
                  <a:tcPr marL="6350" marR="635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32987"/>
            <a:ext cx="3267075" cy="207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20" y="4149080"/>
            <a:ext cx="3105150" cy="16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0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0"/>
            <a:ext cx="8229600" cy="900906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8150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 rot="20766535">
            <a:off x="292319" y="362158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частина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57709735"/>
              </p:ext>
            </p:extLst>
          </p:nvPr>
        </p:nvGraphicFramePr>
        <p:xfrm>
          <a:off x="442104" y="1196752"/>
          <a:ext cx="8411313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030779"/>
              </p:ext>
            </p:extLst>
          </p:nvPr>
        </p:nvGraphicFramePr>
        <p:xfrm>
          <a:off x="56953" y="2817800"/>
          <a:ext cx="8979543" cy="3850598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0591"/>
                <a:gridCol w="8136904"/>
                <a:gridCol w="432048"/>
              </a:tblGrid>
              <a:tr h="2770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1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У текстовому документі </a:t>
                      </a:r>
                      <a:r>
                        <a:rPr lang="uk-UA" sz="1600" i="1" spc="1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Овочі</a:t>
                      </a:r>
                      <a:r>
                        <a:rPr lang="uk-UA" sz="1600" spc="-5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uk-UA" sz="1600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uk-UA" sz="1600" spc="1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що зберігається в папці </a:t>
                      </a:r>
                      <a:r>
                        <a:rPr lang="uk-UA" sz="1600" spc="1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uk-UA" sz="1600" spc="-4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Практична </a:t>
                      </a:r>
                      <a:r>
                        <a:rPr lang="uk-UA" sz="1600" spc="-4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робота № 8</a:t>
                      </a:r>
                      <a:r>
                        <a:rPr lang="uk-UA" sz="1600" spc="1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міститься малюнок</a:t>
                      </a:r>
                      <a:r>
                        <a:rPr lang="uk-UA" sz="1600" spc="1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 За </a:t>
                      </a:r>
                      <a:r>
                        <a:rPr lang="uk-UA" sz="1600" spc="1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допомогою інструмента </a:t>
                      </a:r>
                      <a:r>
                        <a:rPr lang="uk-UA" sz="1600" spc="-4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Обтинання</a:t>
                      </a:r>
                      <a:r>
                        <a:rPr lang="uk-UA" sz="1600" spc="1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обітни зображення так, щоб залишилась лише його частина відповідно до назви текстового документа</a:t>
                      </a:r>
                      <a:endParaRPr lang="uk-UA" sz="1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-4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uk-UA" sz="1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uk-UA" sz="1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Задай такі значення параметрів форматування малюнка: обтікання — </a:t>
                      </a:r>
                      <a:r>
                        <a:rPr lang="uk-UA" sz="1600" b="1" spc="-4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навколо рамки</a:t>
                      </a:r>
                      <a:r>
                        <a:rPr lang="uk-UA" sz="1600" b="1" spc="1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горизонтальне вирівнювання — </a:t>
                      </a:r>
                      <a:r>
                        <a:rPr lang="uk-UA" sz="1600" b="1" spc="-4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справа</a:t>
                      </a:r>
                      <a:endParaRPr lang="uk-UA" sz="11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-4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uk-UA" sz="1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uk-UA" sz="1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Збережи результати роботи у файлі </a:t>
                      </a:r>
                      <a:r>
                        <a:rPr lang="uk-UA" sz="1600" b="1" i="1" spc="1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Овочі1</a:t>
                      </a:r>
                      <a:r>
                        <a:rPr lang="uk-UA" sz="1600" b="1" spc="1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папці твоєї структури папок</a:t>
                      </a:r>
                      <a:endParaRPr lang="uk-UA" sz="11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1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6" y="3068960"/>
            <a:ext cx="3346902" cy="233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726" y="1225559"/>
            <a:ext cx="377951" cy="4015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5237">
            <a:off x="443695" y="1238098"/>
            <a:ext cx="377951" cy="4015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746" y="0"/>
            <a:ext cx="874569" cy="8702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5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частина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1906372"/>
              </p:ext>
            </p:extLst>
          </p:nvPr>
        </p:nvGraphicFramePr>
        <p:xfrm>
          <a:off x="442104" y="1196752"/>
          <a:ext cx="8444573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726" y="1225559"/>
            <a:ext cx="377951" cy="4015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5237">
            <a:off x="443695" y="1238098"/>
            <a:ext cx="377951" cy="4015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75" y="3120306"/>
            <a:ext cx="454579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04616848"/>
              </p:ext>
            </p:extLst>
          </p:nvPr>
        </p:nvGraphicFramePr>
        <p:xfrm>
          <a:off x="251521" y="3212976"/>
          <a:ext cx="3888431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/>
          <a:stretch/>
        </p:blipFill>
        <p:spPr bwMode="auto">
          <a:xfrm>
            <a:off x="4016039" y="2829118"/>
            <a:ext cx="506978" cy="58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86" y="5877271"/>
            <a:ext cx="338141" cy="39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746" y="0"/>
            <a:ext cx="874569" cy="8702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4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10">
      <a:dk1>
        <a:srgbClr val="000000"/>
      </a:dk1>
      <a:lt1>
        <a:srgbClr val="DDDCC5"/>
      </a:lt1>
      <a:dk2>
        <a:srgbClr val="050503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0000"/>
        </a:dk1>
        <a:lt1>
          <a:srgbClr val="DDDCC5"/>
        </a:lt1>
        <a:dk2>
          <a:srgbClr val="050503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000000"/>
        </a:dk1>
        <a:lt1>
          <a:srgbClr val="DDDCC5"/>
        </a:lt1>
        <a:dk2>
          <a:srgbClr val="050503"/>
        </a:dk2>
        <a:lt2>
          <a:srgbClr val="777777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2098</TotalTime>
  <Words>481</Words>
  <Application>Microsoft Office PowerPoint</Application>
  <PresentationFormat>Экран (4:3)</PresentationFormat>
  <Paragraphs>84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Граница</vt:lpstr>
      <vt:lpstr>Текстовий процесор</vt:lpstr>
      <vt:lpstr>Ти опрацюєш:</vt:lpstr>
      <vt:lpstr>Практична робота</vt:lpstr>
      <vt:lpstr>Теоретична частина</vt:lpstr>
      <vt:lpstr>Теоретична частина</vt:lpstr>
      <vt:lpstr>Теоретична частина</vt:lpstr>
      <vt:lpstr>Працюємо за комп’ютером</vt:lpstr>
      <vt:lpstr>Практична частина</vt:lpstr>
      <vt:lpstr>Практична частина</vt:lpstr>
      <vt:lpstr>Практична частина</vt:lpstr>
      <vt:lpstr>Домашнє завдання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251</cp:revision>
  <dcterms:created xsi:type="dcterms:W3CDTF">2012-03-12T11:25:56Z</dcterms:created>
  <dcterms:modified xsi:type="dcterms:W3CDTF">2016-10-15T07:40:32Z</dcterms:modified>
</cp:coreProperties>
</file>