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0" r:id="rId1"/>
    <p:sldMasterId id="2147483832" r:id="rId2"/>
    <p:sldMasterId id="2147483844" r:id="rId3"/>
    <p:sldMasterId id="2147483856" r:id="rId4"/>
  </p:sldMasterIdLst>
  <p:notesMasterIdLst>
    <p:notesMasterId r:id="rId27"/>
  </p:notesMasterIdLst>
  <p:sldIdLst>
    <p:sldId id="257" r:id="rId5"/>
    <p:sldId id="258" r:id="rId6"/>
    <p:sldId id="259" r:id="rId7"/>
    <p:sldId id="267" r:id="rId8"/>
    <p:sldId id="268" r:id="rId9"/>
    <p:sldId id="273" r:id="rId10"/>
    <p:sldId id="274" r:id="rId11"/>
    <p:sldId id="269" r:id="rId12"/>
    <p:sldId id="260" r:id="rId13"/>
    <p:sldId id="270" r:id="rId14"/>
    <p:sldId id="261" r:id="rId15"/>
    <p:sldId id="275" r:id="rId16"/>
    <p:sldId id="276" r:id="rId17"/>
    <p:sldId id="277" r:id="rId18"/>
    <p:sldId id="271" r:id="rId19"/>
    <p:sldId id="272" r:id="rId20"/>
    <p:sldId id="262" r:id="rId21"/>
    <p:sldId id="263" r:id="rId22"/>
    <p:sldId id="264" r:id="rId23"/>
    <p:sldId id="265" r:id="rId24"/>
    <p:sldId id="266" r:id="rId25"/>
    <p:sldId id="27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77700-E4F1-4C09-934B-452B0ED40AC5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uk-UA"/>
        </a:p>
      </dgm:t>
    </dgm:pt>
    <dgm:pt modelId="{A75905F6-5466-465C-826A-922FC739045B}">
      <dgm:prSet/>
      <dgm:spPr/>
      <dgm:t>
        <a:bodyPr/>
        <a:lstStyle/>
        <a:p>
          <a:pPr rtl="0"/>
          <a:r>
            <a:rPr lang="uk-UA" dirty="0" smtClean="0"/>
            <a:t>Залежно від виду сигналу використовують різні </a:t>
          </a:r>
          <a:r>
            <a:rPr lang="uk-UA" b="1" dirty="0" smtClean="0"/>
            <a:t>середовища</a:t>
          </a:r>
          <a:r>
            <a:rPr lang="uk-UA" dirty="0" smtClean="0"/>
            <a:t> </a:t>
          </a:r>
          <a:r>
            <a:rPr lang="uk-UA" b="1" dirty="0" smtClean="0"/>
            <a:t>передавання</a:t>
          </a:r>
          <a:r>
            <a:rPr lang="uk-UA" dirty="0" smtClean="0"/>
            <a:t> </a:t>
          </a:r>
          <a:endParaRPr lang="uk-UA" dirty="0"/>
        </a:p>
      </dgm:t>
    </dgm:pt>
    <dgm:pt modelId="{216AEA62-0823-4D04-BD9D-E9343CA4E98A}" type="parTrans" cxnId="{9366FA4B-87D3-431E-96E8-A85DF1C0C81C}">
      <dgm:prSet/>
      <dgm:spPr/>
      <dgm:t>
        <a:bodyPr/>
        <a:lstStyle/>
        <a:p>
          <a:endParaRPr lang="uk-UA"/>
        </a:p>
      </dgm:t>
    </dgm:pt>
    <dgm:pt modelId="{9D90CCD7-7600-4638-A3FF-ABC3955F999C}" type="sibTrans" cxnId="{9366FA4B-87D3-431E-96E8-A85DF1C0C81C}">
      <dgm:prSet/>
      <dgm:spPr/>
      <dgm:t>
        <a:bodyPr/>
        <a:lstStyle/>
        <a:p>
          <a:endParaRPr lang="uk-UA"/>
        </a:p>
      </dgm:t>
    </dgm:pt>
    <dgm:pt modelId="{56DA2FF7-4E82-4731-83FD-ACB3FC073D12}">
      <dgm:prSet/>
      <dgm:spPr/>
      <dgm:t>
        <a:bodyPr/>
        <a:lstStyle/>
        <a:p>
          <a:pPr rtl="0"/>
          <a:r>
            <a:rPr lang="uk-UA" b="1" dirty="0" smtClean="0">
              <a:effectLst/>
            </a:rPr>
            <a:t>проводові </a:t>
          </a:r>
          <a:endParaRPr lang="uk-UA" b="1" dirty="0">
            <a:effectLst/>
          </a:endParaRPr>
        </a:p>
      </dgm:t>
    </dgm:pt>
    <dgm:pt modelId="{3F0DDC47-9C44-4333-9AA7-8541C9D38186}" type="parTrans" cxnId="{C29DAB1A-F912-40AB-AC44-77F69CD3FFD7}">
      <dgm:prSet/>
      <dgm:spPr/>
      <dgm:t>
        <a:bodyPr/>
        <a:lstStyle/>
        <a:p>
          <a:endParaRPr lang="uk-UA"/>
        </a:p>
      </dgm:t>
    </dgm:pt>
    <dgm:pt modelId="{934EE30E-9C42-43CF-8CE5-3107CB5A53FF}" type="sibTrans" cxnId="{C29DAB1A-F912-40AB-AC44-77F69CD3FFD7}">
      <dgm:prSet/>
      <dgm:spPr/>
      <dgm:t>
        <a:bodyPr/>
        <a:lstStyle/>
        <a:p>
          <a:endParaRPr lang="uk-UA"/>
        </a:p>
      </dgm:t>
    </dgm:pt>
    <dgm:pt modelId="{2543328D-EFF4-4B24-BB5A-B41F81713FEC}">
      <dgm:prSet/>
      <dgm:spPr/>
      <dgm:t>
        <a:bodyPr/>
        <a:lstStyle/>
        <a:p>
          <a:pPr rtl="0"/>
          <a:r>
            <a:rPr lang="uk-UA" b="1" dirty="0" smtClean="0">
              <a:effectLst/>
            </a:rPr>
            <a:t>безпровідні.</a:t>
          </a:r>
          <a:endParaRPr lang="uk-UA" b="1" dirty="0">
            <a:effectLst/>
          </a:endParaRPr>
        </a:p>
      </dgm:t>
    </dgm:pt>
    <dgm:pt modelId="{E425B285-A58E-40CA-A524-D7928B564AC5}" type="parTrans" cxnId="{56A682B7-608C-47D0-BD42-EEAB686E92D1}">
      <dgm:prSet/>
      <dgm:spPr/>
      <dgm:t>
        <a:bodyPr/>
        <a:lstStyle/>
        <a:p>
          <a:endParaRPr lang="uk-UA"/>
        </a:p>
      </dgm:t>
    </dgm:pt>
    <dgm:pt modelId="{DEDD1577-8FA0-4086-928F-D16CBC3D6D9D}" type="sibTrans" cxnId="{56A682B7-608C-47D0-BD42-EEAB686E92D1}">
      <dgm:prSet/>
      <dgm:spPr/>
      <dgm:t>
        <a:bodyPr/>
        <a:lstStyle/>
        <a:p>
          <a:endParaRPr lang="uk-UA"/>
        </a:p>
      </dgm:t>
    </dgm:pt>
    <dgm:pt modelId="{F8366E93-8765-452A-A17C-B8201088F0A2}" type="pres">
      <dgm:prSet presAssocID="{D4F77700-E4F1-4C09-934B-452B0ED40AC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E7F38BB-BCCE-48EA-B752-A95D0BDB8F56}" type="pres">
      <dgm:prSet presAssocID="{A75905F6-5466-465C-826A-922FC739045B}" presName="circle1" presStyleLbl="node1" presStyleIdx="0" presStyleCnt="1"/>
      <dgm:spPr/>
    </dgm:pt>
    <dgm:pt modelId="{71BADCE3-1139-4B59-8E32-3E775E4984BE}" type="pres">
      <dgm:prSet presAssocID="{A75905F6-5466-465C-826A-922FC739045B}" presName="space" presStyleCnt="0"/>
      <dgm:spPr/>
    </dgm:pt>
    <dgm:pt modelId="{17CDB1F4-37A4-437F-A370-145E34DC3D48}" type="pres">
      <dgm:prSet presAssocID="{A75905F6-5466-465C-826A-922FC739045B}" presName="rect1" presStyleLbl="alignAcc1" presStyleIdx="0" presStyleCnt="1"/>
      <dgm:spPr/>
      <dgm:t>
        <a:bodyPr/>
        <a:lstStyle/>
        <a:p>
          <a:endParaRPr lang="uk-UA"/>
        </a:p>
      </dgm:t>
    </dgm:pt>
    <dgm:pt modelId="{1D2C50CC-F660-4A2A-8886-E28FE2A5B7E7}" type="pres">
      <dgm:prSet presAssocID="{A75905F6-5466-465C-826A-922FC739045B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9994E9-4A31-4518-BBBB-247E7A83987A}" type="pres">
      <dgm:prSet presAssocID="{A75905F6-5466-465C-826A-922FC739045B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6A682B7-608C-47D0-BD42-EEAB686E92D1}" srcId="{A75905F6-5466-465C-826A-922FC739045B}" destId="{2543328D-EFF4-4B24-BB5A-B41F81713FEC}" srcOrd="1" destOrd="0" parTransId="{E425B285-A58E-40CA-A524-D7928B564AC5}" sibTransId="{DEDD1577-8FA0-4086-928F-D16CBC3D6D9D}"/>
    <dgm:cxn modelId="{10CA2C33-6F49-4B44-B30B-6996082A78B7}" type="presOf" srcId="{2543328D-EFF4-4B24-BB5A-B41F81713FEC}" destId="{449994E9-4A31-4518-BBBB-247E7A83987A}" srcOrd="0" destOrd="1" presId="urn:microsoft.com/office/officeart/2005/8/layout/target3"/>
    <dgm:cxn modelId="{CD030A5C-54ED-4496-8E29-0C827A5A29E0}" type="presOf" srcId="{A75905F6-5466-465C-826A-922FC739045B}" destId="{17CDB1F4-37A4-437F-A370-145E34DC3D48}" srcOrd="0" destOrd="0" presId="urn:microsoft.com/office/officeart/2005/8/layout/target3"/>
    <dgm:cxn modelId="{C29DAB1A-F912-40AB-AC44-77F69CD3FFD7}" srcId="{A75905F6-5466-465C-826A-922FC739045B}" destId="{56DA2FF7-4E82-4731-83FD-ACB3FC073D12}" srcOrd="0" destOrd="0" parTransId="{3F0DDC47-9C44-4333-9AA7-8541C9D38186}" sibTransId="{934EE30E-9C42-43CF-8CE5-3107CB5A53FF}"/>
    <dgm:cxn modelId="{AA6BA0C3-4026-424A-B0E7-16ADC6724122}" type="presOf" srcId="{D4F77700-E4F1-4C09-934B-452B0ED40AC5}" destId="{F8366E93-8765-452A-A17C-B8201088F0A2}" srcOrd="0" destOrd="0" presId="urn:microsoft.com/office/officeart/2005/8/layout/target3"/>
    <dgm:cxn modelId="{B920FAFB-6E02-462E-B359-2D90DFA5669A}" type="presOf" srcId="{56DA2FF7-4E82-4731-83FD-ACB3FC073D12}" destId="{449994E9-4A31-4518-BBBB-247E7A83987A}" srcOrd="0" destOrd="0" presId="urn:microsoft.com/office/officeart/2005/8/layout/target3"/>
    <dgm:cxn modelId="{9366FA4B-87D3-431E-96E8-A85DF1C0C81C}" srcId="{D4F77700-E4F1-4C09-934B-452B0ED40AC5}" destId="{A75905F6-5466-465C-826A-922FC739045B}" srcOrd="0" destOrd="0" parTransId="{216AEA62-0823-4D04-BD9D-E9343CA4E98A}" sibTransId="{9D90CCD7-7600-4638-A3FF-ABC3955F999C}"/>
    <dgm:cxn modelId="{EEE78E92-6849-48DC-BA59-D5087288358D}" type="presOf" srcId="{A75905F6-5466-465C-826A-922FC739045B}" destId="{1D2C50CC-F660-4A2A-8886-E28FE2A5B7E7}" srcOrd="1" destOrd="0" presId="urn:microsoft.com/office/officeart/2005/8/layout/target3"/>
    <dgm:cxn modelId="{06D9C29B-F0EA-456D-A11C-8ADA0F2152B6}" type="presParOf" srcId="{F8366E93-8765-452A-A17C-B8201088F0A2}" destId="{9E7F38BB-BCCE-48EA-B752-A95D0BDB8F56}" srcOrd="0" destOrd="0" presId="urn:microsoft.com/office/officeart/2005/8/layout/target3"/>
    <dgm:cxn modelId="{B88F5FFD-6CB9-4CB2-9551-B11B50CB94BF}" type="presParOf" srcId="{F8366E93-8765-452A-A17C-B8201088F0A2}" destId="{71BADCE3-1139-4B59-8E32-3E775E4984BE}" srcOrd="1" destOrd="0" presId="urn:microsoft.com/office/officeart/2005/8/layout/target3"/>
    <dgm:cxn modelId="{B28463E2-A89B-4888-AC36-D742E796622D}" type="presParOf" srcId="{F8366E93-8765-452A-A17C-B8201088F0A2}" destId="{17CDB1F4-37A4-437F-A370-145E34DC3D48}" srcOrd="2" destOrd="0" presId="urn:microsoft.com/office/officeart/2005/8/layout/target3"/>
    <dgm:cxn modelId="{AFE5C79C-1DFC-4042-B7FF-D7712753C053}" type="presParOf" srcId="{F8366E93-8765-452A-A17C-B8201088F0A2}" destId="{1D2C50CC-F660-4A2A-8886-E28FE2A5B7E7}" srcOrd="3" destOrd="0" presId="urn:microsoft.com/office/officeart/2005/8/layout/target3"/>
    <dgm:cxn modelId="{67E01333-FCA3-4292-885E-90902A677898}" type="presParOf" srcId="{F8366E93-8765-452A-A17C-B8201088F0A2}" destId="{449994E9-4A31-4518-BBBB-247E7A83987A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924A3-20D3-4DAC-ACF7-DE53001D48CF}" type="doc">
      <dgm:prSet loTypeId="urn:microsoft.com/office/officeart/2005/8/layout/hierarchy4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094B9045-425B-45F3-AC5F-B03324034D15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uk-UA" sz="2000" dirty="0" smtClean="0">
              <a:solidFill>
                <a:schemeClr val="accent5">
                  <a:lumMod val="10000"/>
                </a:schemeClr>
              </a:solidFill>
            </a:rPr>
            <a:t>Передати інформацію можна за допомогою </a:t>
          </a:r>
          <a:r>
            <a:rPr lang="uk-UA" sz="2000" b="1" dirty="0" smtClean="0">
              <a:solidFill>
                <a:schemeClr val="accent5">
                  <a:lumMod val="10000"/>
                </a:schemeClr>
              </a:solidFill>
            </a:rPr>
            <a:t>фізичних</a:t>
          </a:r>
          <a:r>
            <a:rPr lang="uk-UA" sz="2000" dirty="0" smtClean="0">
              <a:solidFill>
                <a:schemeClr val="accent5">
                  <a:lumMod val="10000"/>
                </a:schemeClr>
              </a:solidFill>
            </a:rPr>
            <a:t> </a:t>
          </a:r>
          <a:r>
            <a:rPr lang="uk-UA" sz="2000" b="1" dirty="0" smtClean="0">
              <a:solidFill>
                <a:schemeClr val="accent5">
                  <a:lumMod val="10000"/>
                </a:schemeClr>
              </a:solidFill>
            </a:rPr>
            <a:t>сигналів</a:t>
          </a:r>
          <a:r>
            <a:rPr lang="uk-UA" sz="2000" dirty="0" smtClean="0">
              <a:solidFill>
                <a:schemeClr val="accent5">
                  <a:lumMod val="10000"/>
                </a:schemeClr>
              </a:solidFill>
            </a:rPr>
            <a:t> різної природи: </a:t>
          </a:r>
          <a:endParaRPr lang="uk-UA" sz="2000" dirty="0">
            <a:solidFill>
              <a:schemeClr val="accent5">
                <a:lumMod val="10000"/>
              </a:schemeClr>
            </a:solidFill>
          </a:endParaRPr>
        </a:p>
      </dgm:t>
    </dgm:pt>
    <dgm:pt modelId="{ACF5F868-C35B-446B-9377-08B9679D6839}" type="parTrans" cxnId="{2AC59B75-F9B3-4D79-919C-68D7B6E9EDBA}">
      <dgm:prSet/>
      <dgm:spPr/>
      <dgm:t>
        <a:bodyPr/>
        <a:lstStyle/>
        <a:p>
          <a:endParaRPr lang="uk-UA" sz="1400">
            <a:solidFill>
              <a:schemeClr val="accent5">
                <a:lumMod val="10000"/>
              </a:schemeClr>
            </a:solidFill>
          </a:endParaRPr>
        </a:p>
      </dgm:t>
    </dgm:pt>
    <dgm:pt modelId="{841CAEC6-4170-448B-BBF2-0B6F31AE1A0F}" type="sibTrans" cxnId="{2AC59B75-F9B3-4D79-919C-68D7B6E9EDBA}">
      <dgm:prSet/>
      <dgm:spPr/>
      <dgm:t>
        <a:bodyPr/>
        <a:lstStyle/>
        <a:p>
          <a:endParaRPr lang="uk-UA" sz="1400">
            <a:solidFill>
              <a:schemeClr val="accent5">
                <a:lumMod val="10000"/>
              </a:schemeClr>
            </a:solidFill>
          </a:endParaRPr>
        </a:p>
      </dgm:t>
    </dgm:pt>
    <dgm:pt modelId="{456D8D13-7BAC-4124-8529-41E72E5AAA58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FF0000"/>
              </a:solidFill>
            </a:rPr>
            <a:t>електричні</a:t>
          </a:r>
          <a:r>
            <a:rPr lang="uk-UA" sz="2000" b="1" dirty="0" smtClean="0">
              <a:solidFill>
                <a:schemeClr val="accent5">
                  <a:lumMod val="10000"/>
                </a:schemeClr>
              </a:solidFill>
            </a:rPr>
            <a:t> сигнали </a:t>
          </a:r>
          <a:endParaRPr lang="uk-UA" sz="2000" b="1" dirty="0">
            <a:solidFill>
              <a:schemeClr val="accent5">
                <a:lumMod val="10000"/>
              </a:schemeClr>
            </a:solidFill>
          </a:endParaRPr>
        </a:p>
      </dgm:t>
    </dgm:pt>
    <dgm:pt modelId="{155130C3-E5BE-4558-81C9-F752FCB73680}" type="parTrans" cxnId="{BAC82F01-1464-402E-A601-CFD6FC02655F}">
      <dgm:prSet custT="1"/>
      <dgm:spPr/>
      <dgm:t>
        <a:bodyPr/>
        <a:lstStyle/>
        <a:p>
          <a:endParaRPr lang="uk-UA" sz="1400">
            <a:solidFill>
              <a:schemeClr val="accent5">
                <a:lumMod val="10000"/>
              </a:schemeClr>
            </a:solidFill>
          </a:endParaRPr>
        </a:p>
      </dgm:t>
    </dgm:pt>
    <dgm:pt modelId="{FA24A3A1-17C0-4B38-9FA7-1D2C0F4A742B}" type="sibTrans" cxnId="{BAC82F01-1464-402E-A601-CFD6FC02655F}">
      <dgm:prSet/>
      <dgm:spPr/>
      <dgm:t>
        <a:bodyPr/>
        <a:lstStyle/>
        <a:p>
          <a:endParaRPr lang="uk-UA" sz="1400">
            <a:solidFill>
              <a:schemeClr val="accent5">
                <a:lumMod val="10000"/>
              </a:schemeClr>
            </a:solidFill>
          </a:endParaRPr>
        </a:p>
      </dgm:t>
    </dgm:pt>
    <dgm:pt modelId="{AFEADE47-FCDC-4D39-A610-FAAE94DCF65F}">
      <dgm:prSet custT="1"/>
      <dgm:spPr/>
      <dgm:t>
        <a:bodyPr/>
        <a:lstStyle/>
        <a:p>
          <a:pPr rtl="0"/>
          <a:r>
            <a:rPr lang="uk-UA" sz="2000" b="1" dirty="0" err="1" smtClean="0">
              <a:solidFill>
                <a:srgbClr val="FF0000"/>
              </a:solidFill>
            </a:rPr>
            <a:t>ел.магнітне</a:t>
          </a:r>
          <a:r>
            <a:rPr lang="uk-UA" sz="1600" b="1" dirty="0" smtClean="0">
              <a:solidFill>
                <a:schemeClr val="accent5">
                  <a:lumMod val="10000"/>
                </a:schemeClr>
              </a:solidFill>
            </a:rPr>
            <a:t> </a:t>
          </a:r>
          <a:r>
            <a:rPr lang="uk-UA" sz="1400" b="1" dirty="0" smtClean="0">
              <a:solidFill>
                <a:schemeClr val="accent5">
                  <a:lumMod val="10000"/>
                </a:schemeClr>
              </a:solidFill>
            </a:rPr>
            <a:t>випромінювання</a:t>
          </a:r>
          <a:endParaRPr lang="uk-UA" sz="1600" b="1" dirty="0">
            <a:solidFill>
              <a:schemeClr val="accent5">
                <a:lumMod val="10000"/>
              </a:schemeClr>
            </a:solidFill>
          </a:endParaRPr>
        </a:p>
      </dgm:t>
    </dgm:pt>
    <dgm:pt modelId="{F4AF3410-64B5-4433-B996-08391556C629}" type="parTrans" cxnId="{FC48AACF-7495-44E4-902E-4BF0FF17A469}">
      <dgm:prSet custT="1"/>
      <dgm:spPr/>
      <dgm:t>
        <a:bodyPr/>
        <a:lstStyle/>
        <a:p>
          <a:endParaRPr lang="uk-UA" sz="1400">
            <a:solidFill>
              <a:schemeClr val="accent5">
                <a:lumMod val="10000"/>
              </a:schemeClr>
            </a:solidFill>
          </a:endParaRPr>
        </a:p>
      </dgm:t>
    </dgm:pt>
    <dgm:pt modelId="{390447C6-3238-4B91-BCFD-9E2C6029A9DF}" type="sibTrans" cxnId="{FC48AACF-7495-44E4-902E-4BF0FF17A469}">
      <dgm:prSet/>
      <dgm:spPr/>
      <dgm:t>
        <a:bodyPr/>
        <a:lstStyle/>
        <a:p>
          <a:endParaRPr lang="uk-UA" sz="1400">
            <a:solidFill>
              <a:schemeClr val="accent5">
                <a:lumMod val="10000"/>
              </a:schemeClr>
            </a:solidFill>
          </a:endParaRPr>
        </a:p>
      </dgm:t>
    </dgm:pt>
    <dgm:pt modelId="{5BBA0157-0326-4DF1-B21A-8C6E513CD579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FF0000"/>
              </a:solidFill>
            </a:rPr>
            <a:t>оптичні</a:t>
          </a:r>
          <a:r>
            <a:rPr lang="uk-UA" sz="2000" b="1" dirty="0" smtClean="0">
              <a:solidFill>
                <a:schemeClr val="accent5">
                  <a:lumMod val="10000"/>
                </a:schemeClr>
              </a:solidFill>
            </a:rPr>
            <a:t> сигнали </a:t>
          </a:r>
          <a:endParaRPr lang="uk-UA" sz="2000" b="1" dirty="0">
            <a:solidFill>
              <a:schemeClr val="accent5">
                <a:lumMod val="10000"/>
              </a:schemeClr>
            </a:solidFill>
          </a:endParaRPr>
        </a:p>
      </dgm:t>
    </dgm:pt>
    <dgm:pt modelId="{867FC55D-90D5-4E08-ADC7-6BFB1AC64CC2}" type="parTrans" cxnId="{BA4947C7-3180-450A-9791-7135BD8E5FB4}">
      <dgm:prSet custT="1"/>
      <dgm:spPr/>
      <dgm:t>
        <a:bodyPr/>
        <a:lstStyle/>
        <a:p>
          <a:endParaRPr lang="uk-UA" sz="1400">
            <a:solidFill>
              <a:schemeClr val="accent5">
                <a:lumMod val="10000"/>
              </a:schemeClr>
            </a:solidFill>
          </a:endParaRPr>
        </a:p>
      </dgm:t>
    </dgm:pt>
    <dgm:pt modelId="{AE9FCB32-FB9B-41CD-B82D-5C123F69FDF4}" type="sibTrans" cxnId="{BA4947C7-3180-450A-9791-7135BD8E5FB4}">
      <dgm:prSet/>
      <dgm:spPr/>
      <dgm:t>
        <a:bodyPr/>
        <a:lstStyle/>
        <a:p>
          <a:endParaRPr lang="uk-UA" sz="1400">
            <a:solidFill>
              <a:schemeClr val="accent5">
                <a:lumMod val="10000"/>
              </a:schemeClr>
            </a:solidFill>
          </a:endParaRPr>
        </a:p>
      </dgm:t>
    </dgm:pt>
    <dgm:pt modelId="{36EBD2DE-5B8C-4A5A-8348-F15D3AED9500}" type="pres">
      <dgm:prSet presAssocID="{04C924A3-20D3-4DAC-ACF7-DE53001D48C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F3F9C25E-811B-44E4-8B18-73FD85BE9A81}" type="pres">
      <dgm:prSet presAssocID="{094B9045-425B-45F3-AC5F-B03324034D15}" presName="vertOne" presStyleCnt="0"/>
      <dgm:spPr/>
    </dgm:pt>
    <dgm:pt modelId="{47E72015-A538-4234-ABFC-86DCA36CF429}" type="pres">
      <dgm:prSet presAssocID="{094B9045-425B-45F3-AC5F-B03324034D1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439B056-40C8-47EF-AA9E-B3871FDDFF13}" type="pres">
      <dgm:prSet presAssocID="{094B9045-425B-45F3-AC5F-B03324034D15}" presName="parTransOne" presStyleCnt="0"/>
      <dgm:spPr/>
    </dgm:pt>
    <dgm:pt modelId="{E873E05C-ADC3-4A2A-8A65-77FC939E8B18}" type="pres">
      <dgm:prSet presAssocID="{094B9045-425B-45F3-AC5F-B03324034D15}" presName="horzOne" presStyleCnt="0"/>
      <dgm:spPr/>
    </dgm:pt>
    <dgm:pt modelId="{0DC914D0-0860-4807-A18E-EDB93F811128}" type="pres">
      <dgm:prSet presAssocID="{456D8D13-7BAC-4124-8529-41E72E5AAA58}" presName="vertTwo" presStyleCnt="0"/>
      <dgm:spPr/>
    </dgm:pt>
    <dgm:pt modelId="{AF645951-7B4F-48FB-B303-B610CB77DB67}" type="pres">
      <dgm:prSet presAssocID="{456D8D13-7BAC-4124-8529-41E72E5AAA58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A9496EB-4429-45CA-A15D-1B4BFB556FD1}" type="pres">
      <dgm:prSet presAssocID="{456D8D13-7BAC-4124-8529-41E72E5AAA58}" presName="horzTwo" presStyleCnt="0"/>
      <dgm:spPr/>
    </dgm:pt>
    <dgm:pt modelId="{C9C06393-1C12-40E4-A7F9-3FDABC3F5BB5}" type="pres">
      <dgm:prSet presAssocID="{FA24A3A1-17C0-4B38-9FA7-1D2C0F4A742B}" presName="sibSpaceTwo" presStyleCnt="0"/>
      <dgm:spPr/>
    </dgm:pt>
    <dgm:pt modelId="{D0F2F2A3-59B0-4C8E-9381-251D2E242BAF}" type="pres">
      <dgm:prSet presAssocID="{AFEADE47-FCDC-4D39-A610-FAAE94DCF65F}" presName="vertTwo" presStyleCnt="0"/>
      <dgm:spPr/>
    </dgm:pt>
    <dgm:pt modelId="{63739985-0848-41FB-95D0-4D3964EC1F05}" type="pres">
      <dgm:prSet presAssocID="{AFEADE47-FCDC-4D39-A610-FAAE94DCF65F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B32AF8E-48E5-4297-8874-414100F8C6C7}" type="pres">
      <dgm:prSet presAssocID="{AFEADE47-FCDC-4D39-A610-FAAE94DCF65F}" presName="horzTwo" presStyleCnt="0"/>
      <dgm:spPr/>
    </dgm:pt>
    <dgm:pt modelId="{0B5362A0-2FC8-4F2D-B641-FC11C2839319}" type="pres">
      <dgm:prSet presAssocID="{390447C6-3238-4B91-BCFD-9E2C6029A9DF}" presName="sibSpaceTwo" presStyleCnt="0"/>
      <dgm:spPr/>
    </dgm:pt>
    <dgm:pt modelId="{706B8294-925E-4E38-BC53-00D5A26EA5D0}" type="pres">
      <dgm:prSet presAssocID="{5BBA0157-0326-4DF1-B21A-8C6E513CD579}" presName="vertTwo" presStyleCnt="0"/>
      <dgm:spPr/>
    </dgm:pt>
    <dgm:pt modelId="{6AEFF729-972F-4EA7-A0E2-24B70E5BF774}" type="pres">
      <dgm:prSet presAssocID="{5BBA0157-0326-4DF1-B21A-8C6E513CD579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EA80C5B-F058-4077-BE04-EF08D360B7E7}" type="pres">
      <dgm:prSet presAssocID="{5BBA0157-0326-4DF1-B21A-8C6E513CD579}" presName="horzTwo" presStyleCnt="0"/>
      <dgm:spPr/>
    </dgm:pt>
  </dgm:ptLst>
  <dgm:cxnLst>
    <dgm:cxn modelId="{27D4DA9E-69AA-41E8-8CF6-1E0A8C468E7E}" type="presOf" srcId="{456D8D13-7BAC-4124-8529-41E72E5AAA58}" destId="{AF645951-7B4F-48FB-B303-B610CB77DB67}" srcOrd="0" destOrd="0" presId="urn:microsoft.com/office/officeart/2005/8/layout/hierarchy4"/>
    <dgm:cxn modelId="{2AC59B75-F9B3-4D79-919C-68D7B6E9EDBA}" srcId="{04C924A3-20D3-4DAC-ACF7-DE53001D48CF}" destId="{094B9045-425B-45F3-AC5F-B03324034D15}" srcOrd="0" destOrd="0" parTransId="{ACF5F868-C35B-446B-9377-08B9679D6839}" sibTransId="{841CAEC6-4170-448B-BBF2-0B6F31AE1A0F}"/>
    <dgm:cxn modelId="{BA4947C7-3180-450A-9791-7135BD8E5FB4}" srcId="{094B9045-425B-45F3-AC5F-B03324034D15}" destId="{5BBA0157-0326-4DF1-B21A-8C6E513CD579}" srcOrd="2" destOrd="0" parTransId="{867FC55D-90D5-4E08-ADC7-6BFB1AC64CC2}" sibTransId="{AE9FCB32-FB9B-41CD-B82D-5C123F69FDF4}"/>
    <dgm:cxn modelId="{FC48AACF-7495-44E4-902E-4BF0FF17A469}" srcId="{094B9045-425B-45F3-AC5F-B03324034D15}" destId="{AFEADE47-FCDC-4D39-A610-FAAE94DCF65F}" srcOrd="1" destOrd="0" parTransId="{F4AF3410-64B5-4433-B996-08391556C629}" sibTransId="{390447C6-3238-4B91-BCFD-9E2C6029A9DF}"/>
    <dgm:cxn modelId="{CE2292F8-A6C1-4959-8E29-7C23A8BA0588}" type="presOf" srcId="{AFEADE47-FCDC-4D39-A610-FAAE94DCF65F}" destId="{63739985-0848-41FB-95D0-4D3964EC1F05}" srcOrd="0" destOrd="0" presId="urn:microsoft.com/office/officeart/2005/8/layout/hierarchy4"/>
    <dgm:cxn modelId="{BAC82F01-1464-402E-A601-CFD6FC02655F}" srcId="{094B9045-425B-45F3-AC5F-B03324034D15}" destId="{456D8D13-7BAC-4124-8529-41E72E5AAA58}" srcOrd="0" destOrd="0" parTransId="{155130C3-E5BE-4558-81C9-F752FCB73680}" sibTransId="{FA24A3A1-17C0-4B38-9FA7-1D2C0F4A742B}"/>
    <dgm:cxn modelId="{5C23095C-1D12-4657-BC13-3CEFA122F9CD}" type="presOf" srcId="{04C924A3-20D3-4DAC-ACF7-DE53001D48CF}" destId="{36EBD2DE-5B8C-4A5A-8348-F15D3AED9500}" srcOrd="0" destOrd="0" presId="urn:microsoft.com/office/officeart/2005/8/layout/hierarchy4"/>
    <dgm:cxn modelId="{544F351A-3FBC-45C9-A9E4-9BF38090500C}" type="presOf" srcId="{094B9045-425B-45F3-AC5F-B03324034D15}" destId="{47E72015-A538-4234-ABFC-86DCA36CF429}" srcOrd="0" destOrd="0" presId="urn:microsoft.com/office/officeart/2005/8/layout/hierarchy4"/>
    <dgm:cxn modelId="{EF5674FA-E23F-4C3E-B680-1F1480E2ED92}" type="presOf" srcId="{5BBA0157-0326-4DF1-B21A-8C6E513CD579}" destId="{6AEFF729-972F-4EA7-A0E2-24B70E5BF774}" srcOrd="0" destOrd="0" presId="urn:microsoft.com/office/officeart/2005/8/layout/hierarchy4"/>
    <dgm:cxn modelId="{A5F3BEA6-69CE-4631-9077-A6EA9D8746C9}" type="presParOf" srcId="{36EBD2DE-5B8C-4A5A-8348-F15D3AED9500}" destId="{F3F9C25E-811B-44E4-8B18-73FD85BE9A81}" srcOrd="0" destOrd="0" presId="urn:microsoft.com/office/officeart/2005/8/layout/hierarchy4"/>
    <dgm:cxn modelId="{F831D69E-EADC-4516-8116-6B191D2E7F40}" type="presParOf" srcId="{F3F9C25E-811B-44E4-8B18-73FD85BE9A81}" destId="{47E72015-A538-4234-ABFC-86DCA36CF429}" srcOrd="0" destOrd="0" presId="urn:microsoft.com/office/officeart/2005/8/layout/hierarchy4"/>
    <dgm:cxn modelId="{7B4770B2-E77D-41FF-831C-6F96C21494B6}" type="presParOf" srcId="{F3F9C25E-811B-44E4-8B18-73FD85BE9A81}" destId="{E439B056-40C8-47EF-AA9E-B3871FDDFF13}" srcOrd="1" destOrd="0" presId="urn:microsoft.com/office/officeart/2005/8/layout/hierarchy4"/>
    <dgm:cxn modelId="{CC66DE93-F26D-413F-BB78-052A36E98A10}" type="presParOf" srcId="{F3F9C25E-811B-44E4-8B18-73FD85BE9A81}" destId="{E873E05C-ADC3-4A2A-8A65-77FC939E8B18}" srcOrd="2" destOrd="0" presId="urn:microsoft.com/office/officeart/2005/8/layout/hierarchy4"/>
    <dgm:cxn modelId="{190AB39D-5FED-4FBA-B071-2C51A048F95A}" type="presParOf" srcId="{E873E05C-ADC3-4A2A-8A65-77FC939E8B18}" destId="{0DC914D0-0860-4807-A18E-EDB93F811128}" srcOrd="0" destOrd="0" presId="urn:microsoft.com/office/officeart/2005/8/layout/hierarchy4"/>
    <dgm:cxn modelId="{02F1ED5D-AA67-4152-BBAE-02F7AE4E4208}" type="presParOf" srcId="{0DC914D0-0860-4807-A18E-EDB93F811128}" destId="{AF645951-7B4F-48FB-B303-B610CB77DB67}" srcOrd="0" destOrd="0" presId="urn:microsoft.com/office/officeart/2005/8/layout/hierarchy4"/>
    <dgm:cxn modelId="{433B1A1E-E41A-4369-9D6A-19628E8D5C91}" type="presParOf" srcId="{0DC914D0-0860-4807-A18E-EDB93F811128}" destId="{8A9496EB-4429-45CA-A15D-1B4BFB556FD1}" srcOrd="1" destOrd="0" presId="urn:microsoft.com/office/officeart/2005/8/layout/hierarchy4"/>
    <dgm:cxn modelId="{690A09F0-2B19-4781-8AC3-8A65F6BAC082}" type="presParOf" srcId="{E873E05C-ADC3-4A2A-8A65-77FC939E8B18}" destId="{C9C06393-1C12-40E4-A7F9-3FDABC3F5BB5}" srcOrd="1" destOrd="0" presId="urn:microsoft.com/office/officeart/2005/8/layout/hierarchy4"/>
    <dgm:cxn modelId="{B99CCBA3-D490-4205-B9C6-A4019C33ED1F}" type="presParOf" srcId="{E873E05C-ADC3-4A2A-8A65-77FC939E8B18}" destId="{D0F2F2A3-59B0-4C8E-9381-251D2E242BAF}" srcOrd="2" destOrd="0" presId="urn:microsoft.com/office/officeart/2005/8/layout/hierarchy4"/>
    <dgm:cxn modelId="{685E484E-95F0-43AF-8FF1-09A047EB23C3}" type="presParOf" srcId="{D0F2F2A3-59B0-4C8E-9381-251D2E242BAF}" destId="{63739985-0848-41FB-95D0-4D3964EC1F05}" srcOrd="0" destOrd="0" presId="urn:microsoft.com/office/officeart/2005/8/layout/hierarchy4"/>
    <dgm:cxn modelId="{8BA2743D-C62B-445F-A02C-7D8804FE2CAD}" type="presParOf" srcId="{D0F2F2A3-59B0-4C8E-9381-251D2E242BAF}" destId="{5B32AF8E-48E5-4297-8874-414100F8C6C7}" srcOrd="1" destOrd="0" presId="urn:microsoft.com/office/officeart/2005/8/layout/hierarchy4"/>
    <dgm:cxn modelId="{947877D5-FE4D-4E70-B833-E4614BFB752C}" type="presParOf" srcId="{E873E05C-ADC3-4A2A-8A65-77FC939E8B18}" destId="{0B5362A0-2FC8-4F2D-B641-FC11C2839319}" srcOrd="3" destOrd="0" presId="urn:microsoft.com/office/officeart/2005/8/layout/hierarchy4"/>
    <dgm:cxn modelId="{F0FF91CB-7B86-4370-9E4D-64B4BAFD28BF}" type="presParOf" srcId="{E873E05C-ADC3-4A2A-8A65-77FC939E8B18}" destId="{706B8294-925E-4E38-BC53-00D5A26EA5D0}" srcOrd="4" destOrd="0" presId="urn:microsoft.com/office/officeart/2005/8/layout/hierarchy4"/>
    <dgm:cxn modelId="{0862A3CC-4197-452C-85B9-6C502991B823}" type="presParOf" srcId="{706B8294-925E-4E38-BC53-00D5A26EA5D0}" destId="{6AEFF729-972F-4EA7-A0E2-24B70E5BF774}" srcOrd="0" destOrd="0" presId="urn:microsoft.com/office/officeart/2005/8/layout/hierarchy4"/>
    <dgm:cxn modelId="{943A0698-BBA2-4FC2-9FFF-E3A5B7F0ADD1}" type="presParOf" srcId="{706B8294-925E-4E38-BC53-00D5A26EA5D0}" destId="{AEA80C5B-F058-4077-BE04-EF08D360B7E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89605-685F-483C-BBBE-2D3CCAE6F518}" type="doc">
      <dgm:prSet loTypeId="urn:microsoft.com/office/officeart/2005/8/layout/hierarchy4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F0B214C5-4430-4158-ADED-DD65D2576531}">
      <dgm:prSet/>
      <dgm:spPr/>
      <dgm:t>
        <a:bodyPr/>
        <a:lstStyle/>
        <a:p>
          <a:pPr rtl="0"/>
          <a:r>
            <a:rPr lang="uk-UA" dirty="0" smtClean="0"/>
            <a:t>Для підключення комп'ютерів і локальних мереж до мережі Інтернет застосовують:</a:t>
          </a:r>
          <a:endParaRPr lang="uk-UA" dirty="0"/>
        </a:p>
      </dgm:t>
    </dgm:pt>
    <dgm:pt modelId="{D81CA5CB-D454-4381-B778-6259FBB50B97}" type="parTrans" cxnId="{52D1EB1B-79CB-4B30-B54C-B24BF747B7A9}">
      <dgm:prSet/>
      <dgm:spPr/>
      <dgm:t>
        <a:bodyPr/>
        <a:lstStyle/>
        <a:p>
          <a:endParaRPr lang="uk-UA"/>
        </a:p>
      </dgm:t>
    </dgm:pt>
    <dgm:pt modelId="{B7EE99E1-4E17-4997-BE98-D0A322ADFF2C}" type="sibTrans" cxnId="{52D1EB1B-79CB-4B30-B54C-B24BF747B7A9}">
      <dgm:prSet/>
      <dgm:spPr/>
      <dgm:t>
        <a:bodyPr/>
        <a:lstStyle/>
        <a:p>
          <a:endParaRPr lang="uk-UA"/>
        </a:p>
      </dgm:t>
    </dgm:pt>
    <dgm:pt modelId="{1EC5C826-994A-46C0-B29A-24C20183C1E8}">
      <dgm:prSet custT="1"/>
      <dgm:spPr/>
      <dgm:t>
        <a:bodyPr vert="vert270"/>
        <a:lstStyle/>
        <a:p>
          <a:pPr rtl="0"/>
          <a:r>
            <a:rPr lang="uk-UA" sz="1600" b="1" dirty="0" smtClean="0">
              <a:solidFill>
                <a:schemeClr val="accent6">
                  <a:lumMod val="50000"/>
                </a:schemeClr>
              </a:solidFill>
            </a:rPr>
            <a:t>телефонний зв’язок</a:t>
          </a:r>
          <a:endParaRPr lang="uk-UA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930BABCC-BBF1-464B-9BBF-291060AD4D7A}" type="parTrans" cxnId="{63641A8F-9B63-4161-A1CC-9E6A410E85AA}">
      <dgm:prSet/>
      <dgm:spPr/>
      <dgm:t>
        <a:bodyPr/>
        <a:lstStyle/>
        <a:p>
          <a:endParaRPr lang="uk-UA"/>
        </a:p>
      </dgm:t>
    </dgm:pt>
    <dgm:pt modelId="{D8FAA01F-EEA0-4DDE-9080-3D5EBFF4E623}" type="sibTrans" cxnId="{63641A8F-9B63-4161-A1CC-9E6A410E85AA}">
      <dgm:prSet/>
      <dgm:spPr/>
      <dgm:t>
        <a:bodyPr/>
        <a:lstStyle/>
        <a:p>
          <a:endParaRPr lang="uk-UA"/>
        </a:p>
      </dgm:t>
    </dgm:pt>
    <dgm:pt modelId="{39A56EB3-CFD3-45B6-82E6-0A7A2FB0D0C1}">
      <dgm:prSet custT="1"/>
      <dgm:spPr/>
      <dgm:t>
        <a:bodyPr vert="vert270"/>
        <a:lstStyle/>
        <a:p>
          <a:pPr rtl="0"/>
          <a:r>
            <a:rPr lang="uk-UA" sz="1600" b="1" dirty="0" smtClean="0">
              <a:solidFill>
                <a:schemeClr val="accent6">
                  <a:lumMod val="50000"/>
                </a:schemeClr>
              </a:solidFill>
            </a:rPr>
            <a:t>кабельні телевізійні мережі</a:t>
          </a:r>
          <a:endParaRPr lang="uk-UA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2A2C72AD-607C-4FE1-8792-A0D6AC205780}" type="parTrans" cxnId="{8972DB30-2698-4311-9323-EE1CA16981F9}">
      <dgm:prSet/>
      <dgm:spPr/>
      <dgm:t>
        <a:bodyPr/>
        <a:lstStyle/>
        <a:p>
          <a:endParaRPr lang="uk-UA"/>
        </a:p>
      </dgm:t>
    </dgm:pt>
    <dgm:pt modelId="{10A8C419-BC4B-44C7-9C32-75A15A1B66A6}" type="sibTrans" cxnId="{8972DB30-2698-4311-9323-EE1CA16981F9}">
      <dgm:prSet/>
      <dgm:spPr/>
      <dgm:t>
        <a:bodyPr/>
        <a:lstStyle/>
        <a:p>
          <a:endParaRPr lang="uk-UA"/>
        </a:p>
      </dgm:t>
    </dgm:pt>
    <dgm:pt modelId="{11729A7A-8AA4-4720-9E05-62C5AEED5ED5}">
      <dgm:prSet custT="1"/>
      <dgm:spPr/>
      <dgm:t>
        <a:bodyPr vert="vert270"/>
        <a:lstStyle/>
        <a:p>
          <a:pPr rtl="0"/>
          <a:r>
            <a:rPr lang="uk-UA" sz="1600" b="1" dirty="0" smtClean="0">
              <a:solidFill>
                <a:schemeClr val="accent6">
                  <a:lumMod val="50000"/>
                </a:schemeClr>
              </a:solidFill>
            </a:rPr>
            <a:t>супутниковий зв’язок</a:t>
          </a:r>
          <a:endParaRPr lang="uk-UA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9A759215-2549-412A-938D-C38BFA19B5FE}" type="parTrans" cxnId="{D473C92B-DD26-404A-97CF-1163CAB80115}">
      <dgm:prSet/>
      <dgm:spPr/>
      <dgm:t>
        <a:bodyPr/>
        <a:lstStyle/>
        <a:p>
          <a:endParaRPr lang="uk-UA"/>
        </a:p>
      </dgm:t>
    </dgm:pt>
    <dgm:pt modelId="{4574EA0D-52E2-4FD6-BAB5-FC8529398D95}" type="sibTrans" cxnId="{D473C92B-DD26-404A-97CF-1163CAB80115}">
      <dgm:prSet/>
      <dgm:spPr/>
      <dgm:t>
        <a:bodyPr/>
        <a:lstStyle/>
        <a:p>
          <a:endParaRPr lang="uk-UA"/>
        </a:p>
      </dgm:t>
    </dgm:pt>
    <dgm:pt modelId="{86F47CBB-1229-4040-B809-FDF3EA69120F}">
      <dgm:prSet custT="1"/>
      <dgm:spPr/>
      <dgm:t>
        <a:bodyPr vert="vert270"/>
        <a:lstStyle/>
        <a:p>
          <a:pPr rtl="0"/>
          <a:r>
            <a:rPr lang="uk-UA" sz="1600" b="1" dirty="0" smtClean="0">
              <a:solidFill>
                <a:schemeClr val="accent6">
                  <a:lumMod val="50000"/>
                </a:schemeClr>
              </a:solidFill>
            </a:rPr>
            <a:t>мобільний зв’язок</a:t>
          </a:r>
          <a:endParaRPr lang="uk-UA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EC571BC7-4CF5-4C4F-89B4-BE9CBD8A2165}" type="parTrans" cxnId="{25E71C05-E26E-4CC5-8B8F-10DDB9F0B196}">
      <dgm:prSet/>
      <dgm:spPr/>
      <dgm:t>
        <a:bodyPr/>
        <a:lstStyle/>
        <a:p>
          <a:endParaRPr lang="uk-UA"/>
        </a:p>
      </dgm:t>
    </dgm:pt>
    <dgm:pt modelId="{B853F2F6-890A-43F8-BCB1-5AE01D21FACD}" type="sibTrans" cxnId="{25E71C05-E26E-4CC5-8B8F-10DDB9F0B196}">
      <dgm:prSet/>
      <dgm:spPr/>
      <dgm:t>
        <a:bodyPr/>
        <a:lstStyle/>
        <a:p>
          <a:endParaRPr lang="uk-UA"/>
        </a:p>
      </dgm:t>
    </dgm:pt>
    <dgm:pt modelId="{6FEADA69-0D88-4377-97C9-637401417C21}" type="pres">
      <dgm:prSet presAssocID="{44889605-685F-483C-BBBE-2D3CCAE6F51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422E6E-9B81-4D92-8D85-E014E2BB1F75}" type="pres">
      <dgm:prSet presAssocID="{F0B214C5-4430-4158-ADED-DD65D2576531}" presName="vertOne" presStyleCnt="0"/>
      <dgm:spPr/>
    </dgm:pt>
    <dgm:pt modelId="{5CE63B25-7C28-4310-945C-BCE6C996E941}" type="pres">
      <dgm:prSet presAssocID="{F0B214C5-4430-4158-ADED-DD65D2576531}" presName="txOne" presStyleLbl="node0" presStyleIdx="0" presStyleCnt="1" custScaleY="58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0C1C8-EF7A-4796-AD81-58A2B531F711}" type="pres">
      <dgm:prSet presAssocID="{F0B214C5-4430-4158-ADED-DD65D2576531}" presName="parTransOne" presStyleCnt="0"/>
      <dgm:spPr/>
    </dgm:pt>
    <dgm:pt modelId="{C4637A43-14A8-4AFB-86B2-2516C4E78175}" type="pres">
      <dgm:prSet presAssocID="{F0B214C5-4430-4158-ADED-DD65D2576531}" presName="horzOne" presStyleCnt="0"/>
      <dgm:spPr/>
    </dgm:pt>
    <dgm:pt modelId="{FC40EB55-4A58-4D43-8882-47CE5B699C98}" type="pres">
      <dgm:prSet presAssocID="{1EC5C826-994A-46C0-B29A-24C20183C1E8}" presName="vertTwo" presStyleCnt="0"/>
      <dgm:spPr/>
    </dgm:pt>
    <dgm:pt modelId="{8D4C85D1-5F00-4F41-8772-A30CF9FE4218}" type="pres">
      <dgm:prSet presAssocID="{1EC5C826-994A-46C0-B29A-24C20183C1E8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8F6F04A-B60B-45AD-8ABB-D2C0B6F2F2F0}" type="pres">
      <dgm:prSet presAssocID="{1EC5C826-994A-46C0-B29A-24C20183C1E8}" presName="horzTwo" presStyleCnt="0"/>
      <dgm:spPr/>
    </dgm:pt>
    <dgm:pt modelId="{7E923E0B-14CF-4170-8F02-53B3E887EAF7}" type="pres">
      <dgm:prSet presAssocID="{D8FAA01F-EEA0-4DDE-9080-3D5EBFF4E623}" presName="sibSpaceTwo" presStyleCnt="0"/>
      <dgm:spPr/>
    </dgm:pt>
    <dgm:pt modelId="{EC66857C-8E0D-45DB-9833-E41A9449F9B6}" type="pres">
      <dgm:prSet presAssocID="{39A56EB3-CFD3-45B6-82E6-0A7A2FB0D0C1}" presName="vertTwo" presStyleCnt="0"/>
      <dgm:spPr/>
    </dgm:pt>
    <dgm:pt modelId="{25FB2F4F-7F8C-4547-B21A-CA79EA71C8AC}" type="pres">
      <dgm:prSet presAssocID="{39A56EB3-CFD3-45B6-82E6-0A7A2FB0D0C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8FDEE3C-F72D-4EF8-9433-3B392C4F1698}" type="pres">
      <dgm:prSet presAssocID="{39A56EB3-CFD3-45B6-82E6-0A7A2FB0D0C1}" presName="horzTwo" presStyleCnt="0"/>
      <dgm:spPr/>
    </dgm:pt>
    <dgm:pt modelId="{30C5A609-C329-47C8-AA2E-E1149A90C13F}" type="pres">
      <dgm:prSet presAssocID="{10A8C419-BC4B-44C7-9C32-75A15A1B66A6}" presName="sibSpaceTwo" presStyleCnt="0"/>
      <dgm:spPr/>
    </dgm:pt>
    <dgm:pt modelId="{94D5712B-273F-4758-A7F8-2934E6FDE1C9}" type="pres">
      <dgm:prSet presAssocID="{11729A7A-8AA4-4720-9E05-62C5AEED5ED5}" presName="vertTwo" presStyleCnt="0"/>
      <dgm:spPr/>
    </dgm:pt>
    <dgm:pt modelId="{1113565F-9D30-4C97-BD15-9FC7FF580A74}" type="pres">
      <dgm:prSet presAssocID="{11729A7A-8AA4-4720-9E05-62C5AEED5ED5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BF6510C-ECB1-48B7-BC6B-A50C77CF96D3}" type="pres">
      <dgm:prSet presAssocID="{11729A7A-8AA4-4720-9E05-62C5AEED5ED5}" presName="horzTwo" presStyleCnt="0"/>
      <dgm:spPr/>
    </dgm:pt>
    <dgm:pt modelId="{027181EC-83A1-467F-BD17-06FCFB2EABF0}" type="pres">
      <dgm:prSet presAssocID="{4574EA0D-52E2-4FD6-BAB5-FC8529398D95}" presName="sibSpaceTwo" presStyleCnt="0"/>
      <dgm:spPr/>
    </dgm:pt>
    <dgm:pt modelId="{0173DAE9-E2E0-4463-93DD-9E48A534B630}" type="pres">
      <dgm:prSet presAssocID="{86F47CBB-1229-4040-B809-FDF3EA69120F}" presName="vertTwo" presStyleCnt="0"/>
      <dgm:spPr/>
    </dgm:pt>
    <dgm:pt modelId="{FF2CB828-A565-4A9F-B668-F7E32ECF01EE}" type="pres">
      <dgm:prSet presAssocID="{86F47CBB-1229-4040-B809-FDF3EA69120F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DEBE433-E314-450A-BE2D-8D93507F911D}" type="pres">
      <dgm:prSet presAssocID="{86F47CBB-1229-4040-B809-FDF3EA69120F}" presName="horzTwo" presStyleCnt="0"/>
      <dgm:spPr/>
    </dgm:pt>
  </dgm:ptLst>
  <dgm:cxnLst>
    <dgm:cxn modelId="{63641A8F-9B63-4161-A1CC-9E6A410E85AA}" srcId="{F0B214C5-4430-4158-ADED-DD65D2576531}" destId="{1EC5C826-994A-46C0-B29A-24C20183C1E8}" srcOrd="0" destOrd="0" parTransId="{930BABCC-BBF1-464B-9BBF-291060AD4D7A}" sibTransId="{D8FAA01F-EEA0-4DDE-9080-3D5EBFF4E623}"/>
    <dgm:cxn modelId="{8972DB30-2698-4311-9323-EE1CA16981F9}" srcId="{F0B214C5-4430-4158-ADED-DD65D2576531}" destId="{39A56EB3-CFD3-45B6-82E6-0A7A2FB0D0C1}" srcOrd="1" destOrd="0" parTransId="{2A2C72AD-607C-4FE1-8792-A0D6AC205780}" sibTransId="{10A8C419-BC4B-44C7-9C32-75A15A1B66A6}"/>
    <dgm:cxn modelId="{E768B2F5-B2BE-4FEC-996D-D8E6CCAB6001}" type="presOf" srcId="{39A56EB3-CFD3-45B6-82E6-0A7A2FB0D0C1}" destId="{25FB2F4F-7F8C-4547-B21A-CA79EA71C8AC}" srcOrd="0" destOrd="0" presId="urn:microsoft.com/office/officeart/2005/8/layout/hierarchy4"/>
    <dgm:cxn modelId="{E855334D-F201-4510-9479-9235C101A245}" type="presOf" srcId="{44889605-685F-483C-BBBE-2D3CCAE6F518}" destId="{6FEADA69-0D88-4377-97C9-637401417C21}" srcOrd="0" destOrd="0" presId="urn:microsoft.com/office/officeart/2005/8/layout/hierarchy4"/>
    <dgm:cxn modelId="{74DA0014-F5CA-4EA6-B73B-CEF64C6F9530}" type="presOf" srcId="{11729A7A-8AA4-4720-9E05-62C5AEED5ED5}" destId="{1113565F-9D30-4C97-BD15-9FC7FF580A74}" srcOrd="0" destOrd="0" presId="urn:microsoft.com/office/officeart/2005/8/layout/hierarchy4"/>
    <dgm:cxn modelId="{8274D0B7-6B17-400C-A9CF-C3A55338D599}" type="presOf" srcId="{1EC5C826-994A-46C0-B29A-24C20183C1E8}" destId="{8D4C85D1-5F00-4F41-8772-A30CF9FE4218}" srcOrd="0" destOrd="0" presId="urn:microsoft.com/office/officeart/2005/8/layout/hierarchy4"/>
    <dgm:cxn modelId="{52648B4E-86D3-4CD8-A7CB-B1F052EC64C1}" type="presOf" srcId="{F0B214C5-4430-4158-ADED-DD65D2576531}" destId="{5CE63B25-7C28-4310-945C-BCE6C996E941}" srcOrd="0" destOrd="0" presId="urn:microsoft.com/office/officeart/2005/8/layout/hierarchy4"/>
    <dgm:cxn modelId="{25E71C05-E26E-4CC5-8B8F-10DDB9F0B196}" srcId="{F0B214C5-4430-4158-ADED-DD65D2576531}" destId="{86F47CBB-1229-4040-B809-FDF3EA69120F}" srcOrd="3" destOrd="0" parTransId="{EC571BC7-4CF5-4C4F-89B4-BE9CBD8A2165}" sibTransId="{B853F2F6-890A-43F8-BCB1-5AE01D21FACD}"/>
    <dgm:cxn modelId="{721DA34F-AD2A-435C-B6CE-C9DE7789DA4C}" type="presOf" srcId="{86F47CBB-1229-4040-B809-FDF3EA69120F}" destId="{FF2CB828-A565-4A9F-B668-F7E32ECF01EE}" srcOrd="0" destOrd="0" presId="urn:microsoft.com/office/officeart/2005/8/layout/hierarchy4"/>
    <dgm:cxn modelId="{52D1EB1B-79CB-4B30-B54C-B24BF747B7A9}" srcId="{44889605-685F-483C-BBBE-2D3CCAE6F518}" destId="{F0B214C5-4430-4158-ADED-DD65D2576531}" srcOrd="0" destOrd="0" parTransId="{D81CA5CB-D454-4381-B778-6259FBB50B97}" sibTransId="{B7EE99E1-4E17-4997-BE98-D0A322ADFF2C}"/>
    <dgm:cxn modelId="{D473C92B-DD26-404A-97CF-1163CAB80115}" srcId="{F0B214C5-4430-4158-ADED-DD65D2576531}" destId="{11729A7A-8AA4-4720-9E05-62C5AEED5ED5}" srcOrd="2" destOrd="0" parTransId="{9A759215-2549-412A-938D-C38BFA19B5FE}" sibTransId="{4574EA0D-52E2-4FD6-BAB5-FC8529398D95}"/>
    <dgm:cxn modelId="{36F1BD67-502C-467F-8B40-55C10307EE1B}" type="presParOf" srcId="{6FEADA69-0D88-4377-97C9-637401417C21}" destId="{21422E6E-9B81-4D92-8D85-E014E2BB1F75}" srcOrd="0" destOrd="0" presId="urn:microsoft.com/office/officeart/2005/8/layout/hierarchy4"/>
    <dgm:cxn modelId="{185DBDEC-A6A7-438D-A995-563FB0DA1EFF}" type="presParOf" srcId="{21422E6E-9B81-4D92-8D85-E014E2BB1F75}" destId="{5CE63B25-7C28-4310-945C-BCE6C996E941}" srcOrd="0" destOrd="0" presId="urn:microsoft.com/office/officeart/2005/8/layout/hierarchy4"/>
    <dgm:cxn modelId="{88C9B91B-E83B-4BE3-BF20-80172394F8EE}" type="presParOf" srcId="{21422E6E-9B81-4D92-8D85-E014E2BB1F75}" destId="{CE50C1C8-EF7A-4796-AD81-58A2B531F711}" srcOrd="1" destOrd="0" presId="urn:microsoft.com/office/officeart/2005/8/layout/hierarchy4"/>
    <dgm:cxn modelId="{1017A07D-960A-42B9-9AD4-DEFE716A2630}" type="presParOf" srcId="{21422E6E-9B81-4D92-8D85-E014E2BB1F75}" destId="{C4637A43-14A8-4AFB-86B2-2516C4E78175}" srcOrd="2" destOrd="0" presId="urn:microsoft.com/office/officeart/2005/8/layout/hierarchy4"/>
    <dgm:cxn modelId="{2E9DD6CD-9811-4930-B2D5-EC579AEDD82A}" type="presParOf" srcId="{C4637A43-14A8-4AFB-86B2-2516C4E78175}" destId="{FC40EB55-4A58-4D43-8882-47CE5B699C98}" srcOrd="0" destOrd="0" presId="urn:microsoft.com/office/officeart/2005/8/layout/hierarchy4"/>
    <dgm:cxn modelId="{F6AA78BA-A826-4D68-96E6-2D03F95CDE9B}" type="presParOf" srcId="{FC40EB55-4A58-4D43-8882-47CE5B699C98}" destId="{8D4C85D1-5F00-4F41-8772-A30CF9FE4218}" srcOrd="0" destOrd="0" presId="urn:microsoft.com/office/officeart/2005/8/layout/hierarchy4"/>
    <dgm:cxn modelId="{2FC7A1E9-FBF6-4EBE-B045-BFAA7C1E471F}" type="presParOf" srcId="{FC40EB55-4A58-4D43-8882-47CE5B699C98}" destId="{48F6F04A-B60B-45AD-8ABB-D2C0B6F2F2F0}" srcOrd="1" destOrd="0" presId="urn:microsoft.com/office/officeart/2005/8/layout/hierarchy4"/>
    <dgm:cxn modelId="{7BC76B38-32C9-4B0C-95AA-9C9D098C5CB7}" type="presParOf" srcId="{C4637A43-14A8-4AFB-86B2-2516C4E78175}" destId="{7E923E0B-14CF-4170-8F02-53B3E887EAF7}" srcOrd="1" destOrd="0" presId="urn:microsoft.com/office/officeart/2005/8/layout/hierarchy4"/>
    <dgm:cxn modelId="{0095A664-FCA1-46F4-87B7-53D9DC62E754}" type="presParOf" srcId="{C4637A43-14A8-4AFB-86B2-2516C4E78175}" destId="{EC66857C-8E0D-45DB-9833-E41A9449F9B6}" srcOrd="2" destOrd="0" presId="urn:microsoft.com/office/officeart/2005/8/layout/hierarchy4"/>
    <dgm:cxn modelId="{C1E3EBB8-298A-4751-9241-EBA476721313}" type="presParOf" srcId="{EC66857C-8E0D-45DB-9833-E41A9449F9B6}" destId="{25FB2F4F-7F8C-4547-B21A-CA79EA71C8AC}" srcOrd="0" destOrd="0" presId="urn:microsoft.com/office/officeart/2005/8/layout/hierarchy4"/>
    <dgm:cxn modelId="{AC72A04F-6B91-44AC-A58C-BDA0E8AFC1D5}" type="presParOf" srcId="{EC66857C-8E0D-45DB-9833-E41A9449F9B6}" destId="{68FDEE3C-F72D-4EF8-9433-3B392C4F1698}" srcOrd="1" destOrd="0" presId="urn:microsoft.com/office/officeart/2005/8/layout/hierarchy4"/>
    <dgm:cxn modelId="{61AA2687-A4FE-4197-8243-2103EB25EBAD}" type="presParOf" srcId="{C4637A43-14A8-4AFB-86B2-2516C4E78175}" destId="{30C5A609-C329-47C8-AA2E-E1149A90C13F}" srcOrd="3" destOrd="0" presId="urn:microsoft.com/office/officeart/2005/8/layout/hierarchy4"/>
    <dgm:cxn modelId="{78DA800A-477C-4299-AFFE-CE8442431927}" type="presParOf" srcId="{C4637A43-14A8-4AFB-86B2-2516C4E78175}" destId="{94D5712B-273F-4758-A7F8-2934E6FDE1C9}" srcOrd="4" destOrd="0" presId="urn:microsoft.com/office/officeart/2005/8/layout/hierarchy4"/>
    <dgm:cxn modelId="{D98242A2-7FC1-4B19-80CC-5E1397AF5A64}" type="presParOf" srcId="{94D5712B-273F-4758-A7F8-2934E6FDE1C9}" destId="{1113565F-9D30-4C97-BD15-9FC7FF580A74}" srcOrd="0" destOrd="0" presId="urn:microsoft.com/office/officeart/2005/8/layout/hierarchy4"/>
    <dgm:cxn modelId="{497918AF-D92A-40A6-B277-8DD90E80273B}" type="presParOf" srcId="{94D5712B-273F-4758-A7F8-2934E6FDE1C9}" destId="{DBF6510C-ECB1-48B7-BC6B-A50C77CF96D3}" srcOrd="1" destOrd="0" presId="urn:microsoft.com/office/officeart/2005/8/layout/hierarchy4"/>
    <dgm:cxn modelId="{E0BB2E6E-7E48-4068-ADCE-9E43CED85A3F}" type="presParOf" srcId="{C4637A43-14A8-4AFB-86B2-2516C4E78175}" destId="{027181EC-83A1-467F-BD17-06FCFB2EABF0}" srcOrd="5" destOrd="0" presId="urn:microsoft.com/office/officeart/2005/8/layout/hierarchy4"/>
    <dgm:cxn modelId="{D6E3DA21-6026-4093-A2EC-D8EA1A8CD901}" type="presParOf" srcId="{C4637A43-14A8-4AFB-86B2-2516C4E78175}" destId="{0173DAE9-E2E0-4463-93DD-9E48A534B630}" srcOrd="6" destOrd="0" presId="urn:microsoft.com/office/officeart/2005/8/layout/hierarchy4"/>
    <dgm:cxn modelId="{D517017C-B936-4BAE-9D15-14200A241B49}" type="presParOf" srcId="{0173DAE9-E2E0-4463-93DD-9E48A534B630}" destId="{FF2CB828-A565-4A9F-B668-F7E32ECF01EE}" srcOrd="0" destOrd="0" presId="urn:microsoft.com/office/officeart/2005/8/layout/hierarchy4"/>
    <dgm:cxn modelId="{89D7CD41-CBC9-4E29-98EB-5236205A8C20}" type="presParOf" srcId="{0173DAE9-E2E0-4463-93DD-9E48A534B630}" destId="{8DEBE433-E314-450A-BE2D-8D93507F91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4731EC-EBDF-4ABB-A764-FB071167027C}" type="doc">
      <dgm:prSet loTypeId="urn:microsoft.com/office/officeart/2005/8/layout/hierarchy4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D3247C-9647-496C-9FB5-02E25DA3F582}">
      <dgm:prSet custT="1"/>
      <dgm:spPr/>
      <dgm:t>
        <a:bodyPr/>
        <a:lstStyle/>
        <a:p>
          <a:pPr rtl="0"/>
          <a:r>
            <a:rPr lang="uk-UA" sz="1800" dirty="0" smtClean="0">
              <a:solidFill>
                <a:schemeClr val="accent6">
                  <a:lumMod val="50000"/>
                </a:schemeClr>
              </a:solidFill>
            </a:rPr>
            <a:t>Залежно від того, для якого каналу зв'язку призначено модем, розрізняють </a:t>
          </a:r>
          <a:r>
            <a:rPr lang="uk-UA" sz="1800" b="1" dirty="0" smtClean="0">
              <a:solidFill>
                <a:schemeClr val="accent6">
                  <a:lumMod val="50000"/>
                </a:schemeClr>
              </a:solidFill>
            </a:rPr>
            <a:t>модеми:</a:t>
          </a:r>
          <a:endParaRPr lang="uk-UA" sz="1800" dirty="0">
            <a:solidFill>
              <a:schemeClr val="accent6">
                <a:lumMod val="50000"/>
              </a:schemeClr>
            </a:solidFill>
          </a:endParaRPr>
        </a:p>
      </dgm:t>
    </dgm:pt>
    <dgm:pt modelId="{087C777E-DA9D-43BD-911B-D54AFA0B3B03}" type="parTrans" cxnId="{80D1B590-333D-4B38-B5B5-C16234BDF8A5}">
      <dgm:prSet/>
      <dgm:spPr/>
      <dgm:t>
        <a:bodyPr/>
        <a:lstStyle/>
        <a:p>
          <a:endParaRPr lang="uk-UA"/>
        </a:p>
      </dgm:t>
    </dgm:pt>
    <dgm:pt modelId="{E6F15032-B9A8-4C41-9EB0-E065A8AF2C99}" type="sibTrans" cxnId="{80D1B590-333D-4B38-B5B5-C16234BDF8A5}">
      <dgm:prSet/>
      <dgm:spPr/>
      <dgm:t>
        <a:bodyPr/>
        <a:lstStyle/>
        <a:p>
          <a:endParaRPr lang="uk-UA"/>
        </a:p>
      </dgm:t>
    </dgm:pt>
    <dgm:pt modelId="{15A4343E-D12E-4CF8-9985-F603D4CBBCF4}">
      <dgm:prSet/>
      <dgm:spPr/>
      <dgm:t>
        <a:bodyPr vert="vert270"/>
        <a:lstStyle/>
        <a:p>
          <a:pPr rtl="0"/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телефонних ліній</a:t>
          </a:r>
          <a:endParaRPr lang="uk-UA" dirty="0">
            <a:solidFill>
              <a:schemeClr val="accent6">
                <a:lumMod val="50000"/>
              </a:schemeClr>
            </a:solidFill>
          </a:endParaRPr>
        </a:p>
      </dgm:t>
    </dgm:pt>
    <dgm:pt modelId="{38A45509-9194-4046-BE0A-17EB148383A9}" type="parTrans" cxnId="{EC3A6622-118A-4108-91FA-3B0F45012D55}">
      <dgm:prSet/>
      <dgm:spPr/>
      <dgm:t>
        <a:bodyPr/>
        <a:lstStyle/>
        <a:p>
          <a:endParaRPr lang="uk-UA"/>
        </a:p>
      </dgm:t>
    </dgm:pt>
    <dgm:pt modelId="{BEA09785-E48A-4799-9A87-84E1A4B1C32C}" type="sibTrans" cxnId="{EC3A6622-118A-4108-91FA-3B0F45012D55}">
      <dgm:prSet/>
      <dgm:spPr/>
      <dgm:t>
        <a:bodyPr/>
        <a:lstStyle/>
        <a:p>
          <a:endParaRPr lang="uk-UA"/>
        </a:p>
      </dgm:t>
    </dgm:pt>
    <dgm:pt modelId="{069D06F7-654F-4406-93F2-0F84F64C8AFD}">
      <dgm:prSet/>
      <dgm:spPr/>
      <dgm:t>
        <a:bodyPr vert="vert270"/>
        <a:lstStyle/>
        <a:p>
          <a:pPr rtl="0"/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телевізійних кабельних ліній</a:t>
          </a:r>
          <a:endParaRPr lang="uk-UA" dirty="0">
            <a:solidFill>
              <a:schemeClr val="accent6">
                <a:lumMod val="50000"/>
              </a:schemeClr>
            </a:solidFill>
          </a:endParaRPr>
        </a:p>
      </dgm:t>
    </dgm:pt>
    <dgm:pt modelId="{FA450643-B712-46F4-9F1A-256C9F41E6A6}" type="parTrans" cxnId="{B8710D00-8C37-4CCD-8EDA-687ACDF11B0D}">
      <dgm:prSet/>
      <dgm:spPr/>
      <dgm:t>
        <a:bodyPr/>
        <a:lstStyle/>
        <a:p>
          <a:endParaRPr lang="uk-UA"/>
        </a:p>
      </dgm:t>
    </dgm:pt>
    <dgm:pt modelId="{351D8DD6-85E4-42A0-AA81-515011B0A36C}" type="sibTrans" cxnId="{B8710D00-8C37-4CCD-8EDA-687ACDF11B0D}">
      <dgm:prSet/>
      <dgm:spPr/>
      <dgm:t>
        <a:bodyPr/>
        <a:lstStyle/>
        <a:p>
          <a:endParaRPr lang="uk-UA"/>
        </a:p>
      </dgm:t>
    </dgm:pt>
    <dgm:pt modelId="{A396442A-0CA0-4F5E-890E-A098D2BF719E}">
      <dgm:prSet/>
      <dgm:spPr/>
      <dgm:t>
        <a:bodyPr vert="vert270"/>
        <a:lstStyle/>
        <a:p>
          <a:pPr rtl="0"/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супутникові модеми</a:t>
          </a:r>
          <a:endParaRPr lang="uk-UA" dirty="0">
            <a:solidFill>
              <a:schemeClr val="accent6">
                <a:lumMod val="50000"/>
              </a:schemeClr>
            </a:solidFill>
          </a:endParaRPr>
        </a:p>
      </dgm:t>
    </dgm:pt>
    <dgm:pt modelId="{D02A2641-A884-4964-8182-92DAEDA373A1}" type="parTrans" cxnId="{20BD65CD-ECDE-49EA-B095-DE7C56D4DEB7}">
      <dgm:prSet/>
      <dgm:spPr/>
      <dgm:t>
        <a:bodyPr/>
        <a:lstStyle/>
        <a:p>
          <a:endParaRPr lang="uk-UA"/>
        </a:p>
      </dgm:t>
    </dgm:pt>
    <dgm:pt modelId="{DD6C9146-40BE-430A-BA82-88CA6586E954}" type="sibTrans" cxnId="{20BD65CD-ECDE-49EA-B095-DE7C56D4DEB7}">
      <dgm:prSet/>
      <dgm:spPr/>
      <dgm:t>
        <a:bodyPr/>
        <a:lstStyle/>
        <a:p>
          <a:endParaRPr lang="uk-UA"/>
        </a:p>
      </dgm:t>
    </dgm:pt>
    <dgm:pt modelId="{B7BDEB3D-BF7C-4BCD-86B8-188392BD4352}">
      <dgm:prSet/>
      <dgm:spPr/>
      <dgm:t>
        <a:bodyPr vert="vert270"/>
        <a:lstStyle/>
        <a:p>
          <a:pPr rtl="0"/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модеми для мобільного зв'язку</a:t>
          </a:r>
          <a:r>
            <a:rPr lang="uk-UA" b="1" dirty="0" smtClean="0"/>
            <a:t> </a:t>
          </a:r>
          <a:endParaRPr lang="uk-UA" dirty="0"/>
        </a:p>
      </dgm:t>
    </dgm:pt>
    <dgm:pt modelId="{D5313CD6-7359-4A43-A0DF-3EF6B0D4BB70}" type="parTrans" cxnId="{7FC87091-CB0C-4E59-B388-4809FD00DD71}">
      <dgm:prSet/>
      <dgm:spPr/>
      <dgm:t>
        <a:bodyPr/>
        <a:lstStyle/>
        <a:p>
          <a:endParaRPr lang="uk-UA"/>
        </a:p>
      </dgm:t>
    </dgm:pt>
    <dgm:pt modelId="{B021B8D1-C19C-4539-B787-457A46710B63}" type="sibTrans" cxnId="{7FC87091-CB0C-4E59-B388-4809FD00DD71}">
      <dgm:prSet/>
      <dgm:spPr/>
      <dgm:t>
        <a:bodyPr/>
        <a:lstStyle/>
        <a:p>
          <a:endParaRPr lang="uk-UA"/>
        </a:p>
      </dgm:t>
    </dgm:pt>
    <dgm:pt modelId="{5533C936-B435-4D6C-895F-1BBC9957A419}" type="pres">
      <dgm:prSet presAssocID="{FD4731EC-EBDF-4ABB-A764-FB07116702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16D8DA-7E82-4617-94E0-1FA316BCFF1B}" type="pres">
      <dgm:prSet presAssocID="{E1D3247C-9647-496C-9FB5-02E25DA3F582}" presName="vertOne" presStyleCnt="0"/>
      <dgm:spPr/>
    </dgm:pt>
    <dgm:pt modelId="{8AB1922C-F231-4B7A-9AD2-B74E6BD68497}" type="pres">
      <dgm:prSet presAssocID="{E1D3247C-9647-496C-9FB5-02E25DA3F582}" presName="txOne" presStyleLbl="node0" presStyleIdx="0" presStyleCnt="1" custScaleY="48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E47D20-FF3A-4B83-89B8-19D6495317AF}" type="pres">
      <dgm:prSet presAssocID="{E1D3247C-9647-496C-9FB5-02E25DA3F582}" presName="parTransOne" presStyleCnt="0"/>
      <dgm:spPr/>
    </dgm:pt>
    <dgm:pt modelId="{237632BF-56C2-4765-86B6-532103273D91}" type="pres">
      <dgm:prSet presAssocID="{E1D3247C-9647-496C-9FB5-02E25DA3F582}" presName="horzOne" presStyleCnt="0"/>
      <dgm:spPr/>
    </dgm:pt>
    <dgm:pt modelId="{33820DFC-415F-43AB-B9F3-272EDA47663D}" type="pres">
      <dgm:prSet presAssocID="{15A4343E-D12E-4CF8-9985-F603D4CBBCF4}" presName="vertTwo" presStyleCnt="0"/>
      <dgm:spPr/>
    </dgm:pt>
    <dgm:pt modelId="{39B5BA40-75AE-4BC7-B1E5-8F43DE1070DE}" type="pres">
      <dgm:prSet presAssocID="{15A4343E-D12E-4CF8-9985-F603D4CBBCF4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DD92D8C-BAC6-4244-81E6-332F6C9C5483}" type="pres">
      <dgm:prSet presAssocID="{15A4343E-D12E-4CF8-9985-F603D4CBBCF4}" presName="horzTwo" presStyleCnt="0"/>
      <dgm:spPr/>
    </dgm:pt>
    <dgm:pt modelId="{6B7095C6-C8E2-4DE5-A82B-ADAC017D7175}" type="pres">
      <dgm:prSet presAssocID="{BEA09785-E48A-4799-9A87-84E1A4B1C32C}" presName="sibSpaceTwo" presStyleCnt="0"/>
      <dgm:spPr/>
    </dgm:pt>
    <dgm:pt modelId="{781475AC-5F32-4E79-BA84-5C76812DA8BD}" type="pres">
      <dgm:prSet presAssocID="{069D06F7-654F-4406-93F2-0F84F64C8AFD}" presName="vertTwo" presStyleCnt="0"/>
      <dgm:spPr/>
    </dgm:pt>
    <dgm:pt modelId="{BA3B0BA9-2EDA-48FB-94E7-B7C564EB610D}" type="pres">
      <dgm:prSet presAssocID="{069D06F7-654F-4406-93F2-0F84F64C8AFD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F35D13C-818B-4C4E-B1FA-03ADA7131162}" type="pres">
      <dgm:prSet presAssocID="{069D06F7-654F-4406-93F2-0F84F64C8AFD}" presName="horzTwo" presStyleCnt="0"/>
      <dgm:spPr/>
    </dgm:pt>
    <dgm:pt modelId="{62CA162B-09EA-40A7-BC95-25F3BA9997BB}" type="pres">
      <dgm:prSet presAssocID="{351D8DD6-85E4-42A0-AA81-515011B0A36C}" presName="sibSpaceTwo" presStyleCnt="0"/>
      <dgm:spPr/>
    </dgm:pt>
    <dgm:pt modelId="{5F132AF6-263D-4C4A-B1A2-1BBD7E641B9F}" type="pres">
      <dgm:prSet presAssocID="{A396442A-0CA0-4F5E-890E-A098D2BF719E}" presName="vertTwo" presStyleCnt="0"/>
      <dgm:spPr/>
    </dgm:pt>
    <dgm:pt modelId="{0915D323-60BC-4364-B8E3-5BB2BA10277B}" type="pres">
      <dgm:prSet presAssocID="{A396442A-0CA0-4F5E-890E-A098D2BF719E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E263FF5-68FC-4981-99E2-EEAC0D555AE7}" type="pres">
      <dgm:prSet presAssocID="{A396442A-0CA0-4F5E-890E-A098D2BF719E}" presName="horzTwo" presStyleCnt="0"/>
      <dgm:spPr/>
    </dgm:pt>
    <dgm:pt modelId="{37BE6A20-FC98-4D1A-8D1B-063641AD8A8D}" type="pres">
      <dgm:prSet presAssocID="{DD6C9146-40BE-430A-BA82-88CA6586E954}" presName="sibSpaceTwo" presStyleCnt="0"/>
      <dgm:spPr/>
    </dgm:pt>
    <dgm:pt modelId="{216CC88E-BE11-4200-ADF0-7DF73B92E931}" type="pres">
      <dgm:prSet presAssocID="{B7BDEB3D-BF7C-4BCD-86B8-188392BD4352}" presName="vertTwo" presStyleCnt="0"/>
      <dgm:spPr/>
    </dgm:pt>
    <dgm:pt modelId="{EC072904-08C4-4A0A-8806-E6AEA5328CF9}" type="pres">
      <dgm:prSet presAssocID="{B7BDEB3D-BF7C-4BCD-86B8-188392BD4352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2A14486-1812-4F44-85A3-356032DCF620}" type="pres">
      <dgm:prSet presAssocID="{B7BDEB3D-BF7C-4BCD-86B8-188392BD4352}" presName="horzTwo" presStyleCnt="0"/>
      <dgm:spPr/>
    </dgm:pt>
  </dgm:ptLst>
  <dgm:cxnLst>
    <dgm:cxn modelId="{7FC87091-CB0C-4E59-B388-4809FD00DD71}" srcId="{E1D3247C-9647-496C-9FB5-02E25DA3F582}" destId="{B7BDEB3D-BF7C-4BCD-86B8-188392BD4352}" srcOrd="3" destOrd="0" parTransId="{D5313CD6-7359-4A43-A0DF-3EF6B0D4BB70}" sibTransId="{B021B8D1-C19C-4539-B787-457A46710B63}"/>
    <dgm:cxn modelId="{A6DF3954-9837-43E8-B8D7-0055B56E49EE}" type="presOf" srcId="{B7BDEB3D-BF7C-4BCD-86B8-188392BD4352}" destId="{EC072904-08C4-4A0A-8806-E6AEA5328CF9}" srcOrd="0" destOrd="0" presId="urn:microsoft.com/office/officeart/2005/8/layout/hierarchy4"/>
    <dgm:cxn modelId="{33FE9D90-E36E-4030-BA40-928CB2DF12D8}" type="presOf" srcId="{E1D3247C-9647-496C-9FB5-02E25DA3F582}" destId="{8AB1922C-F231-4B7A-9AD2-B74E6BD68497}" srcOrd="0" destOrd="0" presId="urn:microsoft.com/office/officeart/2005/8/layout/hierarchy4"/>
    <dgm:cxn modelId="{5D6F9027-3D23-42A6-A2C2-069767BCBF96}" type="presOf" srcId="{FD4731EC-EBDF-4ABB-A764-FB071167027C}" destId="{5533C936-B435-4D6C-895F-1BBC9957A419}" srcOrd="0" destOrd="0" presId="urn:microsoft.com/office/officeart/2005/8/layout/hierarchy4"/>
    <dgm:cxn modelId="{FCAB3AD5-A919-4D3C-BC6E-68B28BF13812}" type="presOf" srcId="{A396442A-0CA0-4F5E-890E-A098D2BF719E}" destId="{0915D323-60BC-4364-B8E3-5BB2BA10277B}" srcOrd="0" destOrd="0" presId="urn:microsoft.com/office/officeart/2005/8/layout/hierarchy4"/>
    <dgm:cxn modelId="{EC3A6622-118A-4108-91FA-3B0F45012D55}" srcId="{E1D3247C-9647-496C-9FB5-02E25DA3F582}" destId="{15A4343E-D12E-4CF8-9985-F603D4CBBCF4}" srcOrd="0" destOrd="0" parTransId="{38A45509-9194-4046-BE0A-17EB148383A9}" sibTransId="{BEA09785-E48A-4799-9A87-84E1A4B1C32C}"/>
    <dgm:cxn modelId="{80D1B590-333D-4B38-B5B5-C16234BDF8A5}" srcId="{FD4731EC-EBDF-4ABB-A764-FB071167027C}" destId="{E1D3247C-9647-496C-9FB5-02E25DA3F582}" srcOrd="0" destOrd="0" parTransId="{087C777E-DA9D-43BD-911B-D54AFA0B3B03}" sibTransId="{E6F15032-B9A8-4C41-9EB0-E065A8AF2C99}"/>
    <dgm:cxn modelId="{B8710D00-8C37-4CCD-8EDA-687ACDF11B0D}" srcId="{E1D3247C-9647-496C-9FB5-02E25DA3F582}" destId="{069D06F7-654F-4406-93F2-0F84F64C8AFD}" srcOrd="1" destOrd="0" parTransId="{FA450643-B712-46F4-9F1A-256C9F41E6A6}" sibTransId="{351D8DD6-85E4-42A0-AA81-515011B0A36C}"/>
    <dgm:cxn modelId="{20BD65CD-ECDE-49EA-B095-DE7C56D4DEB7}" srcId="{E1D3247C-9647-496C-9FB5-02E25DA3F582}" destId="{A396442A-0CA0-4F5E-890E-A098D2BF719E}" srcOrd="2" destOrd="0" parTransId="{D02A2641-A884-4964-8182-92DAEDA373A1}" sibTransId="{DD6C9146-40BE-430A-BA82-88CA6586E954}"/>
    <dgm:cxn modelId="{153A4FAC-7AA3-4403-A1C5-76C921D07766}" type="presOf" srcId="{15A4343E-D12E-4CF8-9985-F603D4CBBCF4}" destId="{39B5BA40-75AE-4BC7-B1E5-8F43DE1070DE}" srcOrd="0" destOrd="0" presId="urn:microsoft.com/office/officeart/2005/8/layout/hierarchy4"/>
    <dgm:cxn modelId="{4AE4A90B-B96E-45A6-BA33-65852CAF8859}" type="presOf" srcId="{069D06F7-654F-4406-93F2-0F84F64C8AFD}" destId="{BA3B0BA9-2EDA-48FB-94E7-B7C564EB610D}" srcOrd="0" destOrd="0" presId="urn:microsoft.com/office/officeart/2005/8/layout/hierarchy4"/>
    <dgm:cxn modelId="{2C44818F-5F0A-4F6F-B9FA-362FCCCCCD61}" type="presParOf" srcId="{5533C936-B435-4D6C-895F-1BBC9957A419}" destId="{3F16D8DA-7E82-4617-94E0-1FA316BCFF1B}" srcOrd="0" destOrd="0" presId="urn:microsoft.com/office/officeart/2005/8/layout/hierarchy4"/>
    <dgm:cxn modelId="{9C69DF2C-22D5-4556-82D8-41D1C0E2F692}" type="presParOf" srcId="{3F16D8DA-7E82-4617-94E0-1FA316BCFF1B}" destId="{8AB1922C-F231-4B7A-9AD2-B74E6BD68497}" srcOrd="0" destOrd="0" presId="urn:microsoft.com/office/officeart/2005/8/layout/hierarchy4"/>
    <dgm:cxn modelId="{00BD0F0C-8ADE-4A8C-AAB2-BA8FD8654076}" type="presParOf" srcId="{3F16D8DA-7E82-4617-94E0-1FA316BCFF1B}" destId="{34E47D20-FF3A-4B83-89B8-19D6495317AF}" srcOrd="1" destOrd="0" presId="urn:microsoft.com/office/officeart/2005/8/layout/hierarchy4"/>
    <dgm:cxn modelId="{A343F97C-F460-4816-ABA9-7A892808C4E6}" type="presParOf" srcId="{3F16D8DA-7E82-4617-94E0-1FA316BCFF1B}" destId="{237632BF-56C2-4765-86B6-532103273D91}" srcOrd="2" destOrd="0" presId="urn:microsoft.com/office/officeart/2005/8/layout/hierarchy4"/>
    <dgm:cxn modelId="{29D6C2E3-7048-40F3-9FAF-1F8E9DF4B420}" type="presParOf" srcId="{237632BF-56C2-4765-86B6-532103273D91}" destId="{33820DFC-415F-43AB-B9F3-272EDA47663D}" srcOrd="0" destOrd="0" presId="urn:microsoft.com/office/officeart/2005/8/layout/hierarchy4"/>
    <dgm:cxn modelId="{6D5CCBC7-CBEA-44E6-9F14-7B49C9C87FAF}" type="presParOf" srcId="{33820DFC-415F-43AB-B9F3-272EDA47663D}" destId="{39B5BA40-75AE-4BC7-B1E5-8F43DE1070DE}" srcOrd="0" destOrd="0" presId="urn:microsoft.com/office/officeart/2005/8/layout/hierarchy4"/>
    <dgm:cxn modelId="{6C8B5607-87D9-48B6-9EC0-C85BDCD33B01}" type="presParOf" srcId="{33820DFC-415F-43AB-B9F3-272EDA47663D}" destId="{8DD92D8C-BAC6-4244-81E6-332F6C9C5483}" srcOrd="1" destOrd="0" presId="urn:microsoft.com/office/officeart/2005/8/layout/hierarchy4"/>
    <dgm:cxn modelId="{B6AEF965-7413-4722-BCFE-C1B9E8CE4A22}" type="presParOf" srcId="{237632BF-56C2-4765-86B6-532103273D91}" destId="{6B7095C6-C8E2-4DE5-A82B-ADAC017D7175}" srcOrd="1" destOrd="0" presId="urn:microsoft.com/office/officeart/2005/8/layout/hierarchy4"/>
    <dgm:cxn modelId="{E498D842-6717-4592-A7F1-912B5E4B2EE7}" type="presParOf" srcId="{237632BF-56C2-4765-86B6-532103273D91}" destId="{781475AC-5F32-4E79-BA84-5C76812DA8BD}" srcOrd="2" destOrd="0" presId="urn:microsoft.com/office/officeart/2005/8/layout/hierarchy4"/>
    <dgm:cxn modelId="{F653F486-9B6C-45F9-B247-491EC4096A79}" type="presParOf" srcId="{781475AC-5F32-4E79-BA84-5C76812DA8BD}" destId="{BA3B0BA9-2EDA-48FB-94E7-B7C564EB610D}" srcOrd="0" destOrd="0" presId="urn:microsoft.com/office/officeart/2005/8/layout/hierarchy4"/>
    <dgm:cxn modelId="{95C4F978-E354-4A9E-9A8D-BC99A17A070E}" type="presParOf" srcId="{781475AC-5F32-4E79-BA84-5C76812DA8BD}" destId="{2F35D13C-818B-4C4E-B1FA-03ADA7131162}" srcOrd="1" destOrd="0" presId="urn:microsoft.com/office/officeart/2005/8/layout/hierarchy4"/>
    <dgm:cxn modelId="{42AAF218-2B07-4863-8B95-6D00F1EC0BDF}" type="presParOf" srcId="{237632BF-56C2-4765-86B6-532103273D91}" destId="{62CA162B-09EA-40A7-BC95-25F3BA9997BB}" srcOrd="3" destOrd="0" presId="urn:microsoft.com/office/officeart/2005/8/layout/hierarchy4"/>
    <dgm:cxn modelId="{9F728259-9436-4F36-88EC-EC7335493551}" type="presParOf" srcId="{237632BF-56C2-4765-86B6-532103273D91}" destId="{5F132AF6-263D-4C4A-B1A2-1BBD7E641B9F}" srcOrd="4" destOrd="0" presId="urn:microsoft.com/office/officeart/2005/8/layout/hierarchy4"/>
    <dgm:cxn modelId="{9F57E264-BDC8-4841-AE69-41070CC78584}" type="presParOf" srcId="{5F132AF6-263D-4C4A-B1A2-1BBD7E641B9F}" destId="{0915D323-60BC-4364-B8E3-5BB2BA10277B}" srcOrd="0" destOrd="0" presId="urn:microsoft.com/office/officeart/2005/8/layout/hierarchy4"/>
    <dgm:cxn modelId="{DD9623EF-F628-45BE-A091-90A270F8C946}" type="presParOf" srcId="{5F132AF6-263D-4C4A-B1A2-1BBD7E641B9F}" destId="{BE263FF5-68FC-4981-99E2-EEAC0D555AE7}" srcOrd="1" destOrd="0" presId="urn:microsoft.com/office/officeart/2005/8/layout/hierarchy4"/>
    <dgm:cxn modelId="{F7ADF97B-2A18-44BC-8DF3-38663E0A2D11}" type="presParOf" srcId="{237632BF-56C2-4765-86B6-532103273D91}" destId="{37BE6A20-FC98-4D1A-8D1B-063641AD8A8D}" srcOrd="5" destOrd="0" presId="urn:microsoft.com/office/officeart/2005/8/layout/hierarchy4"/>
    <dgm:cxn modelId="{A75E6690-414F-40A2-AC27-2EFFB6888CA6}" type="presParOf" srcId="{237632BF-56C2-4765-86B6-532103273D91}" destId="{216CC88E-BE11-4200-ADF0-7DF73B92E931}" srcOrd="6" destOrd="0" presId="urn:microsoft.com/office/officeart/2005/8/layout/hierarchy4"/>
    <dgm:cxn modelId="{CC6B40A5-C0D1-4D75-A5FA-298797892E37}" type="presParOf" srcId="{216CC88E-BE11-4200-ADF0-7DF73B92E931}" destId="{EC072904-08C4-4A0A-8806-E6AEA5328CF9}" srcOrd="0" destOrd="0" presId="urn:microsoft.com/office/officeart/2005/8/layout/hierarchy4"/>
    <dgm:cxn modelId="{B8E2307E-1B36-451B-824A-AB38ABB8F6F4}" type="presParOf" srcId="{216CC88E-BE11-4200-ADF0-7DF73B92E931}" destId="{F2A14486-1812-4F44-85A3-356032DCF62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F430A6-1051-4317-A8CB-8584019745BE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DBC489BA-9D69-4D1F-89F6-26DD09BA6C36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rgbClr val="002060"/>
              </a:solidFill>
            </a:rPr>
            <a:t>Файловий сервер</a:t>
          </a:r>
          <a:endParaRPr lang="ru-RU" b="1" dirty="0">
            <a:solidFill>
              <a:srgbClr val="002060"/>
            </a:solidFill>
          </a:endParaRPr>
        </a:p>
      </dgm:t>
    </dgm:pt>
    <dgm:pt modelId="{98DC325C-514C-44B5-9C3E-4F410EA98A67}" type="parTrans" cxnId="{0109C61A-E78C-49D1-ABF4-41497AFE0E62}">
      <dgm:prSet/>
      <dgm:spPr/>
      <dgm:t>
        <a:bodyPr/>
        <a:lstStyle/>
        <a:p>
          <a:endParaRPr lang="ru-RU"/>
        </a:p>
      </dgm:t>
    </dgm:pt>
    <dgm:pt modelId="{454B2C6A-E410-432F-BB91-0C616524BF1A}" type="sibTrans" cxnId="{0109C61A-E78C-49D1-ABF4-41497AFE0E62}">
      <dgm:prSet/>
      <dgm:spPr/>
      <dgm:t>
        <a:bodyPr/>
        <a:lstStyle/>
        <a:p>
          <a:endParaRPr lang="ru-RU"/>
        </a:p>
      </dgm:t>
    </dgm:pt>
    <dgm:pt modelId="{1056B980-F383-4992-A141-477622FA8AD8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rgbClr val="002060"/>
              </a:solidFill>
            </a:rPr>
            <a:t>Поштовий сервер</a:t>
          </a:r>
          <a:endParaRPr lang="ru-RU" b="1" dirty="0">
            <a:solidFill>
              <a:srgbClr val="002060"/>
            </a:solidFill>
          </a:endParaRPr>
        </a:p>
      </dgm:t>
    </dgm:pt>
    <dgm:pt modelId="{9A70EE9B-8DDE-4BD5-B054-5458DB2122BF}" type="parTrans" cxnId="{D09FCE5E-0A77-45B1-A27A-40DD0D6A3B27}">
      <dgm:prSet/>
      <dgm:spPr/>
      <dgm:t>
        <a:bodyPr/>
        <a:lstStyle/>
        <a:p>
          <a:endParaRPr lang="ru-RU"/>
        </a:p>
      </dgm:t>
    </dgm:pt>
    <dgm:pt modelId="{CD846EEF-49C7-4753-9BE9-5432C40DB015}" type="sibTrans" cxnId="{D09FCE5E-0A77-45B1-A27A-40DD0D6A3B27}">
      <dgm:prSet/>
      <dgm:spPr/>
      <dgm:t>
        <a:bodyPr/>
        <a:lstStyle/>
        <a:p>
          <a:endParaRPr lang="ru-RU"/>
        </a:p>
      </dgm:t>
    </dgm:pt>
    <dgm:pt modelId="{F73E68A6-1E86-4A81-BFA2-DBADAC5ADE7D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rgbClr val="002060"/>
              </a:solidFill>
            </a:rPr>
            <a:t>Сервер баз даних</a:t>
          </a:r>
          <a:endParaRPr lang="ru-RU" b="1" dirty="0">
            <a:solidFill>
              <a:srgbClr val="002060"/>
            </a:solidFill>
          </a:endParaRPr>
        </a:p>
      </dgm:t>
    </dgm:pt>
    <dgm:pt modelId="{FC13D2D9-6ACF-4D43-926A-56D414DCF056}" type="parTrans" cxnId="{9B648909-42B4-41B4-8C5A-A99D26F25B79}">
      <dgm:prSet/>
      <dgm:spPr/>
      <dgm:t>
        <a:bodyPr/>
        <a:lstStyle/>
        <a:p>
          <a:endParaRPr lang="ru-RU"/>
        </a:p>
      </dgm:t>
    </dgm:pt>
    <dgm:pt modelId="{7A31B969-0D3E-453C-801F-DFEDE304DE8C}" type="sibTrans" cxnId="{9B648909-42B4-41B4-8C5A-A99D26F25B79}">
      <dgm:prSet/>
      <dgm:spPr/>
      <dgm:t>
        <a:bodyPr/>
        <a:lstStyle/>
        <a:p>
          <a:endParaRPr lang="ru-RU"/>
        </a:p>
      </dgm:t>
    </dgm:pt>
    <dgm:pt modelId="{3CC1B26E-286C-4961-8806-6C34AF2C7D90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rgbClr val="002060"/>
              </a:solidFill>
            </a:rPr>
            <a:t>Сервер друку</a:t>
          </a:r>
          <a:endParaRPr lang="ru-RU" b="1" dirty="0">
            <a:solidFill>
              <a:srgbClr val="002060"/>
            </a:solidFill>
          </a:endParaRPr>
        </a:p>
      </dgm:t>
    </dgm:pt>
    <dgm:pt modelId="{E548D8DF-4380-484A-B095-367E4CC41797}" type="parTrans" cxnId="{E9F350E2-9177-40B9-A656-AB3A54E37906}">
      <dgm:prSet/>
      <dgm:spPr/>
      <dgm:t>
        <a:bodyPr/>
        <a:lstStyle/>
        <a:p>
          <a:endParaRPr lang="ru-RU"/>
        </a:p>
      </dgm:t>
    </dgm:pt>
    <dgm:pt modelId="{32FA6381-220C-4943-8B48-20A164766EB7}" type="sibTrans" cxnId="{E9F350E2-9177-40B9-A656-AB3A54E37906}">
      <dgm:prSet/>
      <dgm:spPr/>
      <dgm:t>
        <a:bodyPr/>
        <a:lstStyle/>
        <a:p>
          <a:endParaRPr lang="ru-RU"/>
        </a:p>
      </dgm:t>
    </dgm:pt>
    <dgm:pt modelId="{EEF3968F-1982-40D6-B9AE-ED1B9E4AF23C}" type="pres">
      <dgm:prSet presAssocID="{0BF430A6-1051-4317-A8CB-8584019745BE}" presName="diagram" presStyleCnt="0">
        <dgm:presLayoutVars>
          <dgm:dir/>
          <dgm:animLvl val="lvl"/>
          <dgm:resizeHandles val="exact"/>
        </dgm:presLayoutVars>
      </dgm:prSet>
      <dgm:spPr/>
    </dgm:pt>
    <dgm:pt modelId="{647E4013-8266-42C7-8D61-0791D5023A7E}" type="pres">
      <dgm:prSet presAssocID="{DBC489BA-9D69-4D1F-89F6-26DD09BA6C36}" presName="compNode" presStyleCnt="0"/>
      <dgm:spPr/>
    </dgm:pt>
    <dgm:pt modelId="{89CCC9CF-306A-4CC8-8EFA-F48E28D72305}" type="pres">
      <dgm:prSet presAssocID="{DBC489BA-9D69-4D1F-89F6-26DD09BA6C36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08DB5D-2DBC-4133-BD54-49B03827B287}" type="pres">
      <dgm:prSet presAssocID="{DBC489BA-9D69-4D1F-89F6-26DD09BA6C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A8B28C-9F23-4E69-8CDC-47CA7B0D9322}" type="pres">
      <dgm:prSet presAssocID="{DBC489BA-9D69-4D1F-89F6-26DD09BA6C36}" presName="parentRect" presStyleLbl="alignNode1" presStyleIdx="0" presStyleCnt="4"/>
      <dgm:spPr/>
      <dgm:t>
        <a:bodyPr/>
        <a:lstStyle/>
        <a:p>
          <a:endParaRPr lang="uk-UA"/>
        </a:p>
      </dgm:t>
    </dgm:pt>
    <dgm:pt modelId="{DE7653A0-4C1B-4CD8-8577-1655B4B07F40}" type="pres">
      <dgm:prSet presAssocID="{DBC489BA-9D69-4D1F-89F6-26DD09BA6C36}" presName="adorn" presStyleLbl="fgAccFollowNode1" presStyleIdx="0" presStyleCnt="4"/>
      <dgm:spPr/>
    </dgm:pt>
    <dgm:pt modelId="{87636A6F-05D5-4F3E-A1C4-2437B1B77971}" type="pres">
      <dgm:prSet presAssocID="{454B2C6A-E410-432F-BB91-0C616524BF1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58C9FAA-DCB5-48A2-BC2F-6C1CDA7300C2}" type="pres">
      <dgm:prSet presAssocID="{1056B980-F383-4992-A141-477622FA8AD8}" presName="compNode" presStyleCnt="0"/>
      <dgm:spPr/>
    </dgm:pt>
    <dgm:pt modelId="{593313CB-D7C1-4C57-B656-DD7CDC5D2FCA}" type="pres">
      <dgm:prSet presAssocID="{1056B980-F383-4992-A141-477622FA8AD8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27C833-14A0-4AC8-B99E-1645FDEFFF44}" type="pres">
      <dgm:prSet presAssocID="{1056B980-F383-4992-A141-477622FA8AD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33E886-3855-4B05-BC22-C8894DD1D786}" type="pres">
      <dgm:prSet presAssocID="{1056B980-F383-4992-A141-477622FA8AD8}" presName="parentRect" presStyleLbl="alignNode1" presStyleIdx="1" presStyleCnt="4"/>
      <dgm:spPr/>
      <dgm:t>
        <a:bodyPr/>
        <a:lstStyle/>
        <a:p>
          <a:endParaRPr lang="uk-UA"/>
        </a:p>
      </dgm:t>
    </dgm:pt>
    <dgm:pt modelId="{FB827DB8-6215-4941-AE6C-4BB345F5F2D4}" type="pres">
      <dgm:prSet presAssocID="{1056B980-F383-4992-A141-477622FA8AD8}" presName="adorn" presStyleLbl="fgAccFollowNode1" presStyleIdx="1" presStyleCnt="4"/>
      <dgm:spPr/>
    </dgm:pt>
    <dgm:pt modelId="{ABB8CF8B-C0E3-49E4-AED0-FB745159F8F1}" type="pres">
      <dgm:prSet presAssocID="{CD846EEF-49C7-4753-9BE9-5432C40DB015}" presName="sibTrans" presStyleLbl="sibTrans2D1" presStyleIdx="0" presStyleCnt="0"/>
      <dgm:spPr/>
      <dgm:t>
        <a:bodyPr/>
        <a:lstStyle/>
        <a:p>
          <a:endParaRPr lang="uk-UA"/>
        </a:p>
      </dgm:t>
    </dgm:pt>
    <dgm:pt modelId="{9EB18FBC-D9F5-48B9-8270-F529B28346F2}" type="pres">
      <dgm:prSet presAssocID="{F73E68A6-1E86-4A81-BFA2-DBADAC5ADE7D}" presName="compNode" presStyleCnt="0"/>
      <dgm:spPr/>
    </dgm:pt>
    <dgm:pt modelId="{4D1A5B6D-1FBA-48D5-A95D-E880D704A842}" type="pres">
      <dgm:prSet presAssocID="{F73E68A6-1E86-4A81-BFA2-DBADAC5ADE7D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EBCF82E-7699-4779-BF5D-9FA6F7200D08}" type="pres">
      <dgm:prSet presAssocID="{F73E68A6-1E86-4A81-BFA2-DBADAC5ADE7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4CB8F7-D0D4-4FB5-99FE-08E411F14BD1}" type="pres">
      <dgm:prSet presAssocID="{F73E68A6-1E86-4A81-BFA2-DBADAC5ADE7D}" presName="parentRect" presStyleLbl="alignNode1" presStyleIdx="2" presStyleCnt="4"/>
      <dgm:spPr/>
      <dgm:t>
        <a:bodyPr/>
        <a:lstStyle/>
        <a:p>
          <a:endParaRPr lang="uk-UA"/>
        </a:p>
      </dgm:t>
    </dgm:pt>
    <dgm:pt modelId="{B5C0A57F-3A29-42BF-AB65-33450C227E13}" type="pres">
      <dgm:prSet presAssocID="{F73E68A6-1E86-4A81-BFA2-DBADAC5ADE7D}" presName="adorn" presStyleLbl="fgAccFollowNode1" presStyleIdx="2" presStyleCnt="4"/>
      <dgm:spPr/>
    </dgm:pt>
    <dgm:pt modelId="{A8C4CDF5-50C1-4E90-B8FF-58CA126706A7}" type="pres">
      <dgm:prSet presAssocID="{7A31B969-0D3E-453C-801F-DFEDE304DE8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4EEF09B-20D0-4AC8-8050-34D12CD33B05}" type="pres">
      <dgm:prSet presAssocID="{3CC1B26E-286C-4961-8806-6C34AF2C7D90}" presName="compNode" presStyleCnt="0"/>
      <dgm:spPr/>
    </dgm:pt>
    <dgm:pt modelId="{41CC5DF1-C371-4950-A4B3-92CC14ACF44B}" type="pres">
      <dgm:prSet presAssocID="{3CC1B26E-286C-4961-8806-6C34AF2C7D90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7698CE6-AEDF-44CC-80F8-CF0359E20CE7}" type="pres">
      <dgm:prSet presAssocID="{3CC1B26E-286C-4961-8806-6C34AF2C7D9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C83B3D-4FA8-4C19-A07C-B050994E6F55}" type="pres">
      <dgm:prSet presAssocID="{3CC1B26E-286C-4961-8806-6C34AF2C7D90}" presName="parentRect" presStyleLbl="alignNode1" presStyleIdx="3" presStyleCnt="4"/>
      <dgm:spPr/>
      <dgm:t>
        <a:bodyPr/>
        <a:lstStyle/>
        <a:p>
          <a:endParaRPr lang="uk-UA"/>
        </a:p>
      </dgm:t>
    </dgm:pt>
    <dgm:pt modelId="{F2B3443D-E86D-4957-8169-EC98E90B59F3}" type="pres">
      <dgm:prSet presAssocID="{3CC1B26E-286C-4961-8806-6C34AF2C7D90}" presName="adorn" presStyleLbl="fgAccFollowNode1" presStyleIdx="3" presStyleCnt="4"/>
      <dgm:spPr/>
    </dgm:pt>
  </dgm:ptLst>
  <dgm:cxnLst>
    <dgm:cxn modelId="{A7FB7ABE-D19A-42CB-A16D-544252C79A9A}" type="presOf" srcId="{454B2C6A-E410-432F-BB91-0C616524BF1A}" destId="{87636A6F-05D5-4F3E-A1C4-2437B1B77971}" srcOrd="0" destOrd="0" presId="urn:microsoft.com/office/officeart/2005/8/layout/bList2#1"/>
    <dgm:cxn modelId="{0109C61A-E78C-49D1-ABF4-41497AFE0E62}" srcId="{0BF430A6-1051-4317-A8CB-8584019745BE}" destId="{DBC489BA-9D69-4D1F-89F6-26DD09BA6C36}" srcOrd="0" destOrd="0" parTransId="{98DC325C-514C-44B5-9C3E-4F410EA98A67}" sibTransId="{454B2C6A-E410-432F-BB91-0C616524BF1A}"/>
    <dgm:cxn modelId="{A5DD74F6-BA93-4EAE-A34B-338F542663E4}" type="presOf" srcId="{F73E68A6-1E86-4A81-BFA2-DBADAC5ADE7D}" destId="{EEBCF82E-7699-4779-BF5D-9FA6F7200D08}" srcOrd="0" destOrd="0" presId="urn:microsoft.com/office/officeart/2005/8/layout/bList2#1"/>
    <dgm:cxn modelId="{75BC3454-A705-4439-BD03-AF231A6C4D1F}" type="presOf" srcId="{1056B980-F383-4992-A141-477622FA8AD8}" destId="{1D33E886-3855-4B05-BC22-C8894DD1D786}" srcOrd="1" destOrd="0" presId="urn:microsoft.com/office/officeart/2005/8/layout/bList2#1"/>
    <dgm:cxn modelId="{9B648909-42B4-41B4-8C5A-A99D26F25B79}" srcId="{0BF430A6-1051-4317-A8CB-8584019745BE}" destId="{F73E68A6-1E86-4A81-BFA2-DBADAC5ADE7D}" srcOrd="2" destOrd="0" parTransId="{FC13D2D9-6ACF-4D43-926A-56D414DCF056}" sibTransId="{7A31B969-0D3E-453C-801F-DFEDE304DE8C}"/>
    <dgm:cxn modelId="{A5B4A0CE-A98F-4E5C-B2E9-F825E79DE815}" type="presOf" srcId="{F73E68A6-1E86-4A81-BFA2-DBADAC5ADE7D}" destId="{D14CB8F7-D0D4-4FB5-99FE-08E411F14BD1}" srcOrd="1" destOrd="0" presId="urn:microsoft.com/office/officeart/2005/8/layout/bList2#1"/>
    <dgm:cxn modelId="{3F30B1D7-F861-42EE-BADA-6A8674E96152}" type="presOf" srcId="{1056B980-F383-4992-A141-477622FA8AD8}" destId="{0B27C833-14A0-4AC8-B99E-1645FDEFFF44}" srcOrd="0" destOrd="0" presId="urn:microsoft.com/office/officeart/2005/8/layout/bList2#1"/>
    <dgm:cxn modelId="{6C43E559-51F0-4533-9E6A-7BD1F0DAB78C}" type="presOf" srcId="{3CC1B26E-286C-4961-8806-6C34AF2C7D90}" destId="{0EC83B3D-4FA8-4C19-A07C-B050994E6F55}" srcOrd="1" destOrd="0" presId="urn:microsoft.com/office/officeart/2005/8/layout/bList2#1"/>
    <dgm:cxn modelId="{FE3F4434-C7F4-4F92-ACFA-C676E349A0B5}" type="presOf" srcId="{DBC489BA-9D69-4D1F-89F6-26DD09BA6C36}" destId="{CA08DB5D-2DBC-4133-BD54-49B03827B287}" srcOrd="0" destOrd="0" presId="urn:microsoft.com/office/officeart/2005/8/layout/bList2#1"/>
    <dgm:cxn modelId="{7E1D82C0-DCAC-4630-AB88-FEBAA4483238}" type="presOf" srcId="{DBC489BA-9D69-4D1F-89F6-26DD09BA6C36}" destId="{0BA8B28C-9F23-4E69-8CDC-47CA7B0D9322}" srcOrd="1" destOrd="0" presId="urn:microsoft.com/office/officeart/2005/8/layout/bList2#1"/>
    <dgm:cxn modelId="{D09FCE5E-0A77-45B1-A27A-40DD0D6A3B27}" srcId="{0BF430A6-1051-4317-A8CB-8584019745BE}" destId="{1056B980-F383-4992-A141-477622FA8AD8}" srcOrd="1" destOrd="0" parTransId="{9A70EE9B-8DDE-4BD5-B054-5458DB2122BF}" sibTransId="{CD846EEF-49C7-4753-9BE9-5432C40DB015}"/>
    <dgm:cxn modelId="{D01B8027-0B61-4F28-A0B4-20BCBC3AA659}" type="presOf" srcId="{CD846EEF-49C7-4753-9BE9-5432C40DB015}" destId="{ABB8CF8B-C0E3-49E4-AED0-FB745159F8F1}" srcOrd="0" destOrd="0" presId="urn:microsoft.com/office/officeart/2005/8/layout/bList2#1"/>
    <dgm:cxn modelId="{E9F350E2-9177-40B9-A656-AB3A54E37906}" srcId="{0BF430A6-1051-4317-A8CB-8584019745BE}" destId="{3CC1B26E-286C-4961-8806-6C34AF2C7D90}" srcOrd="3" destOrd="0" parTransId="{E548D8DF-4380-484A-B095-367E4CC41797}" sibTransId="{32FA6381-220C-4943-8B48-20A164766EB7}"/>
    <dgm:cxn modelId="{627324AF-E58E-44C3-B297-C1242250A43B}" type="presOf" srcId="{7A31B969-0D3E-453C-801F-DFEDE304DE8C}" destId="{A8C4CDF5-50C1-4E90-B8FF-58CA126706A7}" srcOrd="0" destOrd="0" presId="urn:microsoft.com/office/officeart/2005/8/layout/bList2#1"/>
    <dgm:cxn modelId="{2BF623C8-D307-4A41-A630-47BBA2407CAE}" type="presOf" srcId="{0BF430A6-1051-4317-A8CB-8584019745BE}" destId="{EEF3968F-1982-40D6-B9AE-ED1B9E4AF23C}" srcOrd="0" destOrd="0" presId="urn:microsoft.com/office/officeart/2005/8/layout/bList2#1"/>
    <dgm:cxn modelId="{A6A8028C-9E3D-4A23-8290-8E2547DE8CB2}" type="presOf" srcId="{3CC1B26E-286C-4961-8806-6C34AF2C7D90}" destId="{C7698CE6-AEDF-44CC-80F8-CF0359E20CE7}" srcOrd="0" destOrd="0" presId="urn:microsoft.com/office/officeart/2005/8/layout/bList2#1"/>
    <dgm:cxn modelId="{5C9E3A23-0924-41E5-A6EB-C12AA01CC7C9}" type="presParOf" srcId="{EEF3968F-1982-40D6-B9AE-ED1B9E4AF23C}" destId="{647E4013-8266-42C7-8D61-0791D5023A7E}" srcOrd="0" destOrd="0" presId="urn:microsoft.com/office/officeart/2005/8/layout/bList2#1"/>
    <dgm:cxn modelId="{545EBC6B-E0F7-4190-8DFB-4B14CD0C56BF}" type="presParOf" srcId="{647E4013-8266-42C7-8D61-0791D5023A7E}" destId="{89CCC9CF-306A-4CC8-8EFA-F48E28D72305}" srcOrd="0" destOrd="0" presId="urn:microsoft.com/office/officeart/2005/8/layout/bList2#1"/>
    <dgm:cxn modelId="{489EF6F6-5DC7-4F04-BA21-66B8AA2B288B}" type="presParOf" srcId="{647E4013-8266-42C7-8D61-0791D5023A7E}" destId="{CA08DB5D-2DBC-4133-BD54-49B03827B287}" srcOrd="1" destOrd="0" presId="urn:microsoft.com/office/officeart/2005/8/layout/bList2#1"/>
    <dgm:cxn modelId="{98E790FC-B879-478A-B797-2CD3EC2FFC38}" type="presParOf" srcId="{647E4013-8266-42C7-8D61-0791D5023A7E}" destId="{0BA8B28C-9F23-4E69-8CDC-47CA7B0D9322}" srcOrd="2" destOrd="0" presId="urn:microsoft.com/office/officeart/2005/8/layout/bList2#1"/>
    <dgm:cxn modelId="{8C33FACB-1D47-4EDA-B2B3-B8A779CC5105}" type="presParOf" srcId="{647E4013-8266-42C7-8D61-0791D5023A7E}" destId="{DE7653A0-4C1B-4CD8-8577-1655B4B07F40}" srcOrd="3" destOrd="0" presId="urn:microsoft.com/office/officeart/2005/8/layout/bList2#1"/>
    <dgm:cxn modelId="{059129E5-3277-4550-A907-08B42ED7E58F}" type="presParOf" srcId="{EEF3968F-1982-40D6-B9AE-ED1B9E4AF23C}" destId="{87636A6F-05D5-4F3E-A1C4-2437B1B77971}" srcOrd="1" destOrd="0" presId="urn:microsoft.com/office/officeart/2005/8/layout/bList2#1"/>
    <dgm:cxn modelId="{B94AC34A-6BA3-40EA-95F2-DA793D85AD39}" type="presParOf" srcId="{EEF3968F-1982-40D6-B9AE-ED1B9E4AF23C}" destId="{858C9FAA-DCB5-48A2-BC2F-6C1CDA7300C2}" srcOrd="2" destOrd="0" presId="urn:microsoft.com/office/officeart/2005/8/layout/bList2#1"/>
    <dgm:cxn modelId="{879ABBEB-14D4-4ADB-958F-A44D0BAAC055}" type="presParOf" srcId="{858C9FAA-DCB5-48A2-BC2F-6C1CDA7300C2}" destId="{593313CB-D7C1-4C57-B656-DD7CDC5D2FCA}" srcOrd="0" destOrd="0" presId="urn:microsoft.com/office/officeart/2005/8/layout/bList2#1"/>
    <dgm:cxn modelId="{3AEED77B-6EAB-4A31-9A8F-82DDE830AC83}" type="presParOf" srcId="{858C9FAA-DCB5-48A2-BC2F-6C1CDA7300C2}" destId="{0B27C833-14A0-4AC8-B99E-1645FDEFFF44}" srcOrd="1" destOrd="0" presId="urn:microsoft.com/office/officeart/2005/8/layout/bList2#1"/>
    <dgm:cxn modelId="{B83353B1-6C3A-425E-B361-C4A5E5964FE9}" type="presParOf" srcId="{858C9FAA-DCB5-48A2-BC2F-6C1CDA7300C2}" destId="{1D33E886-3855-4B05-BC22-C8894DD1D786}" srcOrd="2" destOrd="0" presId="urn:microsoft.com/office/officeart/2005/8/layout/bList2#1"/>
    <dgm:cxn modelId="{9CBCD0AA-A66E-47A9-A791-0E0DEC004480}" type="presParOf" srcId="{858C9FAA-DCB5-48A2-BC2F-6C1CDA7300C2}" destId="{FB827DB8-6215-4941-AE6C-4BB345F5F2D4}" srcOrd="3" destOrd="0" presId="urn:microsoft.com/office/officeart/2005/8/layout/bList2#1"/>
    <dgm:cxn modelId="{F1484A93-592F-4DF9-9E7E-4865DC3F6A80}" type="presParOf" srcId="{EEF3968F-1982-40D6-B9AE-ED1B9E4AF23C}" destId="{ABB8CF8B-C0E3-49E4-AED0-FB745159F8F1}" srcOrd="3" destOrd="0" presId="urn:microsoft.com/office/officeart/2005/8/layout/bList2#1"/>
    <dgm:cxn modelId="{3CA65B88-4E88-43A3-892D-F4350065BC2C}" type="presParOf" srcId="{EEF3968F-1982-40D6-B9AE-ED1B9E4AF23C}" destId="{9EB18FBC-D9F5-48B9-8270-F529B28346F2}" srcOrd="4" destOrd="0" presId="urn:microsoft.com/office/officeart/2005/8/layout/bList2#1"/>
    <dgm:cxn modelId="{1EFCDF65-145C-4FAB-8CE8-5D16FB85F8EF}" type="presParOf" srcId="{9EB18FBC-D9F5-48B9-8270-F529B28346F2}" destId="{4D1A5B6D-1FBA-48D5-A95D-E880D704A842}" srcOrd="0" destOrd="0" presId="urn:microsoft.com/office/officeart/2005/8/layout/bList2#1"/>
    <dgm:cxn modelId="{512E3343-F40A-4D4A-9490-C38BA8D685E1}" type="presParOf" srcId="{9EB18FBC-D9F5-48B9-8270-F529B28346F2}" destId="{EEBCF82E-7699-4779-BF5D-9FA6F7200D08}" srcOrd="1" destOrd="0" presId="urn:microsoft.com/office/officeart/2005/8/layout/bList2#1"/>
    <dgm:cxn modelId="{BD208E01-210D-42B9-A67A-FF7FECB3CAB1}" type="presParOf" srcId="{9EB18FBC-D9F5-48B9-8270-F529B28346F2}" destId="{D14CB8F7-D0D4-4FB5-99FE-08E411F14BD1}" srcOrd="2" destOrd="0" presId="urn:microsoft.com/office/officeart/2005/8/layout/bList2#1"/>
    <dgm:cxn modelId="{4DB9F5FA-512B-426A-B71A-5BBEF60F2D7F}" type="presParOf" srcId="{9EB18FBC-D9F5-48B9-8270-F529B28346F2}" destId="{B5C0A57F-3A29-42BF-AB65-33450C227E13}" srcOrd="3" destOrd="0" presId="urn:microsoft.com/office/officeart/2005/8/layout/bList2#1"/>
    <dgm:cxn modelId="{8C0A875F-5EBC-480D-B82E-FE48008131B4}" type="presParOf" srcId="{EEF3968F-1982-40D6-B9AE-ED1B9E4AF23C}" destId="{A8C4CDF5-50C1-4E90-B8FF-58CA126706A7}" srcOrd="5" destOrd="0" presId="urn:microsoft.com/office/officeart/2005/8/layout/bList2#1"/>
    <dgm:cxn modelId="{FE452A69-0085-4645-80B3-D0D7468F666B}" type="presParOf" srcId="{EEF3968F-1982-40D6-B9AE-ED1B9E4AF23C}" destId="{64EEF09B-20D0-4AC8-8050-34D12CD33B05}" srcOrd="6" destOrd="0" presId="urn:microsoft.com/office/officeart/2005/8/layout/bList2#1"/>
    <dgm:cxn modelId="{EC230F7E-5751-4DCF-ABCB-873A5CF947E6}" type="presParOf" srcId="{64EEF09B-20D0-4AC8-8050-34D12CD33B05}" destId="{41CC5DF1-C371-4950-A4B3-92CC14ACF44B}" srcOrd="0" destOrd="0" presId="urn:microsoft.com/office/officeart/2005/8/layout/bList2#1"/>
    <dgm:cxn modelId="{5288437C-A3E2-4542-BD7E-70EC23E40B9B}" type="presParOf" srcId="{64EEF09B-20D0-4AC8-8050-34D12CD33B05}" destId="{C7698CE6-AEDF-44CC-80F8-CF0359E20CE7}" srcOrd="1" destOrd="0" presId="urn:microsoft.com/office/officeart/2005/8/layout/bList2#1"/>
    <dgm:cxn modelId="{7A6CA658-724C-4916-806D-4D96B3276221}" type="presParOf" srcId="{64EEF09B-20D0-4AC8-8050-34D12CD33B05}" destId="{0EC83B3D-4FA8-4C19-A07C-B050994E6F55}" srcOrd="2" destOrd="0" presId="urn:microsoft.com/office/officeart/2005/8/layout/bList2#1"/>
    <dgm:cxn modelId="{A8D937D1-AB03-4BC3-B7C1-087991C7D295}" type="presParOf" srcId="{64EEF09B-20D0-4AC8-8050-34D12CD33B05}" destId="{F2B3443D-E86D-4957-8169-EC98E90B59F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F38BB-BCCE-48EA-B752-A95D0BDB8F56}">
      <dsp:nvSpPr>
        <dsp:cNvPr id="0" name=""/>
        <dsp:cNvSpPr/>
      </dsp:nvSpPr>
      <dsp:spPr>
        <a:xfrm>
          <a:off x="0" y="0"/>
          <a:ext cx="1477328" cy="14773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CDB1F4-37A4-437F-A370-145E34DC3D48}">
      <dsp:nvSpPr>
        <dsp:cNvPr id="0" name=""/>
        <dsp:cNvSpPr/>
      </dsp:nvSpPr>
      <dsp:spPr>
        <a:xfrm>
          <a:off x="738664" y="0"/>
          <a:ext cx="3833336" cy="14773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Залежно від виду сигналу використовують різні </a:t>
          </a:r>
          <a:r>
            <a:rPr lang="uk-UA" sz="1500" b="1" kern="1200" dirty="0" smtClean="0"/>
            <a:t>середовища</a:t>
          </a:r>
          <a:r>
            <a:rPr lang="uk-UA" sz="1500" kern="1200" dirty="0" smtClean="0"/>
            <a:t> </a:t>
          </a:r>
          <a:r>
            <a:rPr lang="uk-UA" sz="1500" b="1" kern="1200" dirty="0" smtClean="0"/>
            <a:t>передавання</a:t>
          </a:r>
          <a:r>
            <a:rPr lang="uk-UA" sz="1500" kern="1200" dirty="0" smtClean="0"/>
            <a:t> </a:t>
          </a:r>
          <a:endParaRPr lang="uk-UA" sz="1500" kern="1200" dirty="0"/>
        </a:p>
      </dsp:txBody>
      <dsp:txXfrm>
        <a:off x="738664" y="0"/>
        <a:ext cx="1916668" cy="1477328"/>
      </dsp:txXfrm>
    </dsp:sp>
    <dsp:sp modelId="{449994E9-4A31-4518-BBBB-247E7A83987A}">
      <dsp:nvSpPr>
        <dsp:cNvPr id="0" name=""/>
        <dsp:cNvSpPr/>
      </dsp:nvSpPr>
      <dsp:spPr>
        <a:xfrm>
          <a:off x="2655332" y="0"/>
          <a:ext cx="1916668" cy="147732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effectLst/>
            </a:rPr>
            <a:t>проводові </a:t>
          </a:r>
          <a:endParaRPr lang="uk-UA" sz="1600" b="1" kern="1200" dirty="0">
            <a:effectLst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effectLst/>
            </a:rPr>
            <a:t>безпровідні.</a:t>
          </a:r>
          <a:endParaRPr lang="uk-UA" sz="1600" b="1" kern="1200" dirty="0">
            <a:effectLst/>
          </a:endParaRPr>
        </a:p>
      </dsp:txBody>
      <dsp:txXfrm>
        <a:off x="2655332" y="0"/>
        <a:ext cx="1916668" cy="1477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72015-A538-4234-ABFC-86DCA36CF429}">
      <dsp:nvSpPr>
        <dsp:cNvPr id="0" name=""/>
        <dsp:cNvSpPr/>
      </dsp:nvSpPr>
      <dsp:spPr>
        <a:xfrm>
          <a:off x="2187" y="559"/>
          <a:ext cx="6083758" cy="1072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accent5">
                  <a:lumMod val="10000"/>
                </a:schemeClr>
              </a:solidFill>
            </a:rPr>
            <a:t>Передати інформацію можна за допомогою </a:t>
          </a:r>
          <a:r>
            <a:rPr lang="uk-UA" sz="2000" b="1" kern="1200" dirty="0" smtClean="0">
              <a:solidFill>
                <a:schemeClr val="accent5">
                  <a:lumMod val="10000"/>
                </a:schemeClr>
              </a:solidFill>
            </a:rPr>
            <a:t>фізичних</a:t>
          </a:r>
          <a:r>
            <a:rPr lang="uk-UA" sz="2000" kern="1200" dirty="0" smtClean="0">
              <a:solidFill>
                <a:schemeClr val="accent5">
                  <a:lumMod val="10000"/>
                </a:schemeClr>
              </a:solidFill>
            </a:rPr>
            <a:t> </a:t>
          </a:r>
          <a:r>
            <a:rPr lang="uk-UA" sz="2000" b="1" kern="1200" dirty="0" smtClean="0">
              <a:solidFill>
                <a:schemeClr val="accent5">
                  <a:lumMod val="10000"/>
                </a:schemeClr>
              </a:solidFill>
            </a:rPr>
            <a:t>сигналів</a:t>
          </a:r>
          <a:r>
            <a:rPr lang="uk-UA" sz="2000" kern="1200" dirty="0" smtClean="0">
              <a:solidFill>
                <a:schemeClr val="accent5">
                  <a:lumMod val="10000"/>
                </a:schemeClr>
              </a:solidFill>
            </a:rPr>
            <a:t> різної природи: </a:t>
          </a:r>
          <a:endParaRPr lang="uk-UA" sz="2000" kern="1200" dirty="0">
            <a:solidFill>
              <a:schemeClr val="accent5">
                <a:lumMod val="10000"/>
              </a:schemeClr>
            </a:solidFill>
          </a:endParaRPr>
        </a:p>
      </dsp:txBody>
      <dsp:txXfrm>
        <a:off x="33592" y="31964"/>
        <a:ext cx="6020948" cy="1009434"/>
      </dsp:txXfrm>
    </dsp:sp>
    <dsp:sp modelId="{AF645951-7B4F-48FB-B303-B610CB77DB67}">
      <dsp:nvSpPr>
        <dsp:cNvPr id="0" name=""/>
        <dsp:cNvSpPr/>
      </dsp:nvSpPr>
      <dsp:spPr>
        <a:xfrm>
          <a:off x="2187" y="1231452"/>
          <a:ext cx="1920378" cy="1072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0000"/>
              </a:solidFill>
            </a:rPr>
            <a:t>електричні</a:t>
          </a:r>
          <a:r>
            <a:rPr lang="uk-UA" sz="2000" b="1" kern="1200" dirty="0" smtClean="0">
              <a:solidFill>
                <a:schemeClr val="accent5">
                  <a:lumMod val="10000"/>
                </a:schemeClr>
              </a:solidFill>
            </a:rPr>
            <a:t> сигнали </a:t>
          </a:r>
          <a:endParaRPr lang="uk-UA" sz="2000" b="1" kern="1200" dirty="0">
            <a:solidFill>
              <a:schemeClr val="accent5">
                <a:lumMod val="10000"/>
              </a:schemeClr>
            </a:solidFill>
          </a:endParaRPr>
        </a:p>
      </dsp:txBody>
      <dsp:txXfrm>
        <a:off x="33592" y="1262857"/>
        <a:ext cx="1857568" cy="1009434"/>
      </dsp:txXfrm>
    </dsp:sp>
    <dsp:sp modelId="{63739985-0848-41FB-95D0-4D3964EC1F05}">
      <dsp:nvSpPr>
        <dsp:cNvPr id="0" name=""/>
        <dsp:cNvSpPr/>
      </dsp:nvSpPr>
      <dsp:spPr>
        <a:xfrm>
          <a:off x="2083877" y="1231452"/>
          <a:ext cx="1920378" cy="1072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rgbClr val="FF0000"/>
              </a:solidFill>
            </a:rPr>
            <a:t>ел.магнітне</a:t>
          </a:r>
          <a:r>
            <a:rPr lang="uk-UA" sz="1600" b="1" kern="1200" dirty="0" smtClean="0">
              <a:solidFill>
                <a:schemeClr val="accent5">
                  <a:lumMod val="10000"/>
                </a:schemeClr>
              </a:solidFill>
            </a:rPr>
            <a:t> </a:t>
          </a:r>
          <a:r>
            <a:rPr lang="uk-UA" sz="1400" b="1" kern="1200" dirty="0" smtClean="0">
              <a:solidFill>
                <a:schemeClr val="accent5">
                  <a:lumMod val="10000"/>
                </a:schemeClr>
              </a:solidFill>
            </a:rPr>
            <a:t>випромінювання</a:t>
          </a:r>
          <a:endParaRPr lang="uk-UA" sz="1600" b="1" kern="1200" dirty="0">
            <a:solidFill>
              <a:schemeClr val="accent5">
                <a:lumMod val="10000"/>
              </a:schemeClr>
            </a:solidFill>
          </a:endParaRPr>
        </a:p>
      </dsp:txBody>
      <dsp:txXfrm>
        <a:off x="2115282" y="1262857"/>
        <a:ext cx="1857568" cy="1009434"/>
      </dsp:txXfrm>
    </dsp:sp>
    <dsp:sp modelId="{6AEFF729-972F-4EA7-A0E2-24B70E5BF774}">
      <dsp:nvSpPr>
        <dsp:cNvPr id="0" name=""/>
        <dsp:cNvSpPr/>
      </dsp:nvSpPr>
      <dsp:spPr>
        <a:xfrm>
          <a:off x="4165567" y="1231452"/>
          <a:ext cx="1920378" cy="1072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0000"/>
              </a:solidFill>
            </a:rPr>
            <a:t>оптичні</a:t>
          </a:r>
          <a:r>
            <a:rPr lang="uk-UA" sz="2000" b="1" kern="1200" dirty="0" smtClean="0">
              <a:solidFill>
                <a:schemeClr val="accent5">
                  <a:lumMod val="10000"/>
                </a:schemeClr>
              </a:solidFill>
            </a:rPr>
            <a:t> сигнали </a:t>
          </a:r>
          <a:endParaRPr lang="uk-UA" sz="2000" b="1" kern="1200" dirty="0">
            <a:solidFill>
              <a:schemeClr val="accent5">
                <a:lumMod val="10000"/>
              </a:schemeClr>
            </a:solidFill>
          </a:endParaRPr>
        </a:p>
      </dsp:txBody>
      <dsp:txXfrm>
        <a:off x="4196972" y="1262857"/>
        <a:ext cx="1857568" cy="1009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75501-A46A-42B4-9252-415C145179CD}" type="datetimeFigureOut">
              <a:rPr lang="uk-UA" smtClean="0"/>
              <a:t>15.10.2016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39EAD-2102-4C6C-99F0-770B73ACF7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773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39EAD-2102-4C6C-99F0-770B73ACF7CA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98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3DD61-9E9D-4FAA-B435-E2741DE49220}" type="datetime1">
              <a:rPr lang="ru-RU" smtClean="0"/>
              <a:t>15.10.2016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FD59A-14DC-43B3-A753-AE5460CF33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853E3-F103-4A38-8206-04D5364BF6E5}" type="datetime1">
              <a:rPr lang="ru-RU" smtClean="0"/>
              <a:t>15.10.2016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03E34-5456-445F-A2D8-B5DD42B3EF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7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1450" y="2667000"/>
            <a:ext cx="1352550" cy="220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3800" y="2667000"/>
            <a:ext cx="3905250" cy="220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9CB41-ED52-4C89-8C9C-357D3788804B}" type="datetime1">
              <a:rPr lang="ru-RU" smtClean="0"/>
              <a:t>15.10.2016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0512A-2309-44E7-B523-39BB19D27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1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36CCA-99B5-45D4-B2D0-C8BD4077362F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74034-08A8-434B-B829-4D699D779DF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425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CB3D-7987-4E25-800C-C0BAF0C33F6B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60B2-C760-40F4-B0BB-3E466E8D381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8994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192BF-48F3-4A2D-9E22-452888C3C136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CAE4-FBBE-4D66-915B-7D53C9DAD8E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075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2A3B-1E1E-46FE-8D25-36C319E315CF}" type="datetime1">
              <a:rPr lang="ru-RU" smtClean="0"/>
              <a:t>15.10.2016</a:t>
            </a:fld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AEBC-4E8E-4340-80BF-3D72154117E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401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CC5F3-2D9B-40EF-9D12-C7AF499A92D9}" type="datetime1">
              <a:rPr lang="ru-RU" smtClean="0"/>
              <a:t>15.10.2016</a:t>
            </a:fld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BB33-E152-437F-B130-5A75E5A3E03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057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25F0-3D80-41DA-BD22-5650706A59C9}" type="datetime1">
              <a:rPr lang="ru-RU" smtClean="0"/>
              <a:t>15.10.2016</a:t>
            </a:fld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AEEC5-7B9B-468A-B767-9D4C39424E4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8048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1CD5-9870-4838-80DF-9E0B0F3597BD}" type="datetime1">
              <a:rPr lang="ru-RU" smtClean="0"/>
              <a:t>15.10.2016</a:t>
            </a:fld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8909-15E3-4953-8DE5-7CBCBB83ABE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3102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165B-15FB-452D-9503-C7D4CD2EFB38}" type="datetime1">
              <a:rPr lang="ru-RU" smtClean="0"/>
              <a:t>15.10.2016</a:t>
            </a:fld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462C-C9D6-431A-ACD8-3F3DFA95002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203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F079-BB21-4CA9-B041-C294504F7096}" type="datetime1">
              <a:rPr lang="ru-RU" smtClean="0"/>
              <a:t>15.10.2016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DC7D1-1569-4478-898A-EB2BFAC1F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69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8C077-44BF-485C-A9AA-6CABDD5A4D52}" type="datetime1">
              <a:rPr lang="ru-RU" smtClean="0"/>
              <a:t>15.10.2016</a:t>
            </a:fld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5627-F952-4132-9B2B-AC487537441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6017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774C8-DF31-4762-8A94-FC384381B542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2CC3-9285-4E8C-898D-77FD55E46E8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8858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150495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36245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AB3CC-4A35-412B-99F6-B22161ED403D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9D51-478C-4162-929B-BA28949E96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91476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D7285-4F17-49E2-95BB-47CCEFF10A3D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142F-9452-4824-8E67-B1EBCAC88FD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4249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72662-1CDF-4A6E-BBEC-650A2B4E9ECC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750F9-F967-4AB0-8741-EA39E92FC5C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3905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96E65-E946-4C0D-A719-2A233775BB17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F2567-C331-4C23-A5EF-2B4342405FE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7766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283A4-B37A-462B-8C63-A2ACC94F13CB}" type="datetime1">
              <a:rPr lang="ru-RU" smtClean="0"/>
              <a:t>15.10.2016</a:t>
            </a:fld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B62E-1698-4C62-882A-D5EA30FB296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0206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AF687-5365-4133-8293-83B2F5AFB6DF}" type="datetime1">
              <a:rPr lang="ru-RU" smtClean="0"/>
              <a:t>15.10.2016</a:t>
            </a:fld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A596E-7ED6-4C03-A057-662936550B7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6254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0E8D1-4080-4C21-9C73-448903276E93}" type="datetime1">
              <a:rPr lang="ru-RU" smtClean="0"/>
              <a:t>15.10.2016</a:t>
            </a:fld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0781-4BB1-41F5-AB90-13AA7F2D1D5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8477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8B02-8CFA-4E66-86DB-D538DA2829E3}" type="datetime1">
              <a:rPr lang="ru-RU" smtClean="0"/>
              <a:t>15.10.2016</a:t>
            </a:fld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F96BE-4A27-442E-8965-044EF83367B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636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99A6D-FF42-445D-BCA4-FABD93C8F72F}" type="datetime1">
              <a:rPr lang="ru-RU" smtClean="0"/>
              <a:t>15.10.2016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2D29F-89FC-45D7-B30E-297EEA3F97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99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3391F-8F24-47A8-BD49-5F198352D131}" type="datetime1">
              <a:rPr lang="ru-RU" smtClean="0"/>
              <a:t>15.10.2016</a:t>
            </a:fld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CCAC-FB30-4287-96F9-C66667BB725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5953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849E-CDD5-43C4-9D8A-FF010F2C8515}" type="datetime1">
              <a:rPr lang="ru-RU" smtClean="0"/>
              <a:t>15.10.2016</a:t>
            </a:fld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1036B-8AF4-4A7F-B720-70FB63A08C7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5260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023C-96AB-4E53-9905-78FF590F8A3E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EF039-E9D7-4A68-BB17-384EF9BE23C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8372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533400"/>
            <a:ext cx="161925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533400"/>
            <a:ext cx="470535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161C-E5E1-4362-BFF2-04C531E1D8FA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CD39-D4A3-4367-A157-735D5CABEBD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153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0E9BE-7D58-456D-A4D8-AA22F9B5F302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CB752-2FFC-491A-8EF3-16DA616B748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1564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3DDA-8856-4B3F-ACF0-2996873435E4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57E3-20D5-4505-9B87-720A75C7D87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0267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575F1-F861-41BE-92D9-87FA11396D95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52CD7-11CD-4442-81FA-6249514C67C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18410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E94B4-D995-4845-A9E1-BA50D33CCAFA}" type="datetime1">
              <a:rPr lang="ru-RU" smtClean="0"/>
              <a:t>15.10.2016</a:t>
            </a:fld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53F52-C449-4B2E-B33C-47D80C68050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9789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EA0B8-C486-468A-A657-B3BE223D9AF3}" type="datetime1">
              <a:rPr lang="ru-RU" smtClean="0"/>
              <a:t>15.10.2016</a:t>
            </a:fld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8D0FA-182A-4161-BA9A-F1401C10185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7308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12272-47C3-417C-90CB-70230174C7C8}" type="datetime1">
              <a:rPr lang="ru-RU" smtClean="0"/>
              <a:t>15.10.2016</a:t>
            </a:fld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E71D-0A5B-43AE-86DB-98FB548BE12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429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E5E4D-84E1-4D27-A0A2-61D76E825259}" type="datetime1">
              <a:rPr lang="ru-RU" smtClean="0"/>
              <a:t>15.10.2016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2F67C-F237-4BF2-946C-5C68E01809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37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8910-30DB-4963-B6D3-11A7D6AD470A}" type="datetime1">
              <a:rPr lang="ru-RU" smtClean="0"/>
              <a:t>15.10.2016</a:t>
            </a:fld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077A-4B9A-456D-890A-1B73732658D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7498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BECEA-3BD2-4546-B243-5A3984087CB3}" type="datetime1">
              <a:rPr lang="ru-RU" smtClean="0"/>
              <a:t>15.10.2016</a:t>
            </a:fld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5D78-77CF-442A-B826-ACF33F402A9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1209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AC43-A946-4DC3-B211-75FA68E1627E}" type="datetime1">
              <a:rPr lang="ru-RU" smtClean="0"/>
              <a:t>15.10.2016</a:t>
            </a:fld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927B-F9AE-487F-BF9F-98C579524BC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584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1959-4BF7-444B-ADB0-3F61A8DD1CF1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AB20-F66D-4B4C-9C20-263CF439BDD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6295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990600"/>
            <a:ext cx="2114550" cy="513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191250" cy="513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90A4C-7ABB-4DDA-85CD-EAA2BE8A5354}" type="datetime1">
              <a:rPr lang="ru-RU" smtClean="0"/>
              <a:t>15.10.2016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5B071-F474-4D23-9008-4C43D6AC5A7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647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13E8-F780-48DE-8876-71341B843606}" type="datetime1">
              <a:rPr lang="ru-RU" smtClean="0"/>
              <a:t>15.10.2016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55E9F-1AE8-442F-B0A6-BF34521113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6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4B2A5-FCF3-413C-8BC9-0A91F3378F63}" type="datetime1">
              <a:rPr lang="ru-RU" smtClean="0"/>
              <a:t>15.10.2016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3C9E7-2FCF-4540-8B1C-2B5A8687FF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FBB3E-60BF-436B-8BCB-BA4EDED6AABD}" type="datetime1">
              <a:rPr lang="ru-RU" smtClean="0"/>
              <a:t>15.10.2016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D182A-5213-4B95-9839-33BEC4D57D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8AA7F-1333-43EA-83B0-7A0A73FFE73D}" type="datetime1">
              <a:rPr lang="ru-RU" smtClean="0"/>
              <a:t>15.10.2016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29A5C-1018-4006-99F6-6B222BAD5C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2430-95F2-4FD2-A58E-E6A1B1D30FD4}" type="datetime1">
              <a:rPr lang="ru-RU" smtClean="0"/>
              <a:t>15.10.2016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DA0C-8E21-4ED4-B1F4-C24F504BEE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2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2667000"/>
            <a:ext cx="51816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ONLINE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3800" y="4419600"/>
            <a:ext cx="5410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55ED9B-7B50-4512-BFF9-A27B415B8952}" type="datetime1">
              <a:rPr lang="ru-RU" smtClean="0"/>
              <a:t>15.10.2016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9A0411-8FBB-417B-8574-FEE0CBEA51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609600"/>
            <a:ext cx="6019800" cy="808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0" y="1676400"/>
            <a:ext cx="60198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0D9430-AD75-4F36-87B8-7928433F3499}" type="datetime1">
              <a:rPr lang="ru-RU" smtClean="0"/>
              <a:t>15.10.2016</a:t>
            </a:fld>
            <a:endParaRPr lang="en-MY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582642-796A-4F9D-819A-815BA4A891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477000" cy="884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00200"/>
            <a:ext cx="647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07BC78-83B3-492B-9E54-F2CC684E6D87}" type="datetime1">
              <a:rPr lang="ru-RU" smtClean="0"/>
              <a:t>15.10.2016</a:t>
            </a:fld>
            <a:endParaRPr lang="en-MY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2A29DB-24B7-4969-A386-568C584BA2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990600"/>
            <a:ext cx="5257800" cy="198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1D6AE4-B747-4F0E-906A-7301A10BE849}" type="datetime1">
              <a:rPr lang="ru-RU" smtClean="0"/>
              <a:t>15.10.2016</a:t>
            </a:fld>
            <a:endParaRPr lang="en-MY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78BBBD6-02C6-484C-9A9A-C7F260BD632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4.jpe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ttp://yak-prosto.com/images/1/7/yak-nalashtovuvati-komp-yuterni-merez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43640"/>
            <a:ext cx="3024336" cy="2664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836712"/>
            <a:ext cx="5760198" cy="4608512"/>
          </a:xfrm>
          <a:prstGeom prst="snipRound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Побудова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орган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зація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ютерних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мереж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Заголовок 4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70609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alt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Модеми</a:t>
            </a:r>
            <a:endParaRPr lang="ru-RU" alt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07690" y="1412776"/>
            <a:ext cx="4040188" cy="49574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/>
              <a:t>Внутрішній модем</a:t>
            </a:r>
            <a:endParaRPr lang="ru-RU" dirty="0"/>
          </a:p>
        </p:txBody>
      </p:sp>
      <p:pic>
        <p:nvPicPr>
          <p:cNvPr id="2253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83979"/>
            <a:ext cx="3810000" cy="335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75879" y="1412776"/>
            <a:ext cx="4041775" cy="49574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Зовнішній модем</a:t>
            </a:r>
            <a:endParaRPr lang="ru-RU" dirty="0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83979"/>
            <a:ext cx="3312368" cy="335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Модем </a:t>
            </a:r>
            <a:r>
              <a:rPr dirty="0"/>
              <a:t>CMOTECH </a:t>
            </a:r>
            <a:endParaRPr lang="ru-RU" dirty="0"/>
          </a:p>
        </p:txBody>
      </p:sp>
      <p:pic>
        <p:nvPicPr>
          <p:cNvPr id="235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564904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Безпровідний швидкісний модем</a:t>
            </a:r>
            <a:endParaRPr lang="ru-RU" dirty="0"/>
          </a:p>
        </p:txBody>
      </p:sp>
      <p:pic>
        <p:nvPicPr>
          <p:cNvPr id="2355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64904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70609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alt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Модеми</a:t>
            </a:r>
            <a:endParaRPr lang="ru-RU" alt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429125" cy="93610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Супутниковий</a:t>
            </a:r>
            <a:r>
              <a:rPr lang="ru-RU" dirty="0" smtClean="0"/>
              <a:t> модем</a:t>
            </a:r>
            <a:endParaRPr lang="ru-RU" dirty="0"/>
          </a:p>
        </p:txBody>
      </p:sp>
      <p:pic>
        <p:nvPicPr>
          <p:cNvPr id="2458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4" y="2245519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752529" y="1124744"/>
            <a:ext cx="4283967" cy="90611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Модеми для телевізійних кабельних ліній</a:t>
            </a:r>
            <a:endParaRPr lang="ru-RU" dirty="0"/>
          </a:p>
        </p:txBody>
      </p:sp>
      <p:pic>
        <p:nvPicPr>
          <p:cNvPr id="2458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74875"/>
            <a:ext cx="2808312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3845790" y="116632"/>
            <a:ext cx="5266928" cy="70609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alt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Модеми</a:t>
            </a:r>
            <a:endParaRPr lang="ru-RU" alt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Модеми для мобільного зв'язку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420888"/>
            <a:ext cx="4325937" cy="393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857750" y="1340768"/>
            <a:ext cx="4041775" cy="89125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Модеми для телефоних ліній</a:t>
            </a:r>
            <a:endParaRPr lang="ru-RU" dirty="0"/>
          </a:p>
        </p:txBody>
      </p:sp>
      <p:pic>
        <p:nvPicPr>
          <p:cNvPr id="2560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405956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70609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alt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Модеми</a:t>
            </a:r>
            <a:endParaRPr lang="ru-RU" alt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34400" cy="118417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Концентратори,  комутатори та точки безпровідного  доступу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844824"/>
            <a:ext cx="4429125" cy="40036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Для реалізації мережної топології  потрібний пристрій, до якого підключатимуться всі комп'ютери мережі та який забезпечуватиме обмін даними між ними.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Функцію таких “центральних” пристроїв можуть виконувати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концентратори</a:t>
            </a:r>
            <a:r>
              <a:rPr lang="uk-UA" dirty="0" smtClean="0"/>
              <a:t> та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комутатори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3" y="1772816"/>
            <a:ext cx="4071937" cy="1323439"/>
          </a:xfrm>
          <a:prstGeom prst="leftArrowCallout">
            <a:avLst>
              <a:gd name="adj1" fmla="val 22305"/>
              <a:gd name="adj2" fmla="val 23653"/>
              <a:gd name="adj3" fmla="val 29042"/>
              <a:gd name="adj4" fmla="val 795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Концентратор</a:t>
            </a:r>
            <a:r>
              <a:rPr lang="uk-UA" sz="1600" dirty="0"/>
              <a:t> – пристрій, який передає одержані дані всім підключеним до нього пристроям.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08446" y="3284984"/>
            <a:ext cx="4071937" cy="135421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8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Комутатор</a:t>
            </a:r>
            <a:r>
              <a:rPr lang="uk-UA" sz="1600" dirty="0"/>
              <a:t> – пристрій, який визначає, кому саме адресовано отримані дані, а тому надсилає їх не всім пристроям, а лише одержувачу.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92376" y="4956707"/>
            <a:ext cx="4211601" cy="132343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0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Для створення безпровідних мереж використовують </a:t>
            </a: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точки безпровідного доступу</a:t>
            </a:r>
            <a:r>
              <a:rPr lang="uk-UA" sz="1600" dirty="0"/>
              <a:t>, які функціонують так само, як концентратори.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1184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Концентратори,  комутатори та точки безпровідного  доступу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/>
              <a:t>Концентратор</a:t>
            </a:r>
            <a:endParaRPr lang="ru-RU" dirty="0"/>
          </a:p>
        </p:txBody>
      </p:sp>
      <p:pic>
        <p:nvPicPr>
          <p:cNvPr id="2765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21335"/>
            <a:ext cx="4040188" cy="1858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Комутатор</a:t>
            </a:r>
            <a:endParaRPr lang="ru-RU" dirty="0"/>
          </a:p>
        </p:txBody>
      </p:sp>
      <p:pic>
        <p:nvPicPr>
          <p:cNvPr id="27654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33809"/>
            <a:ext cx="4041775" cy="3233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1484784"/>
            <a:ext cx="4040188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Точка доступу </a:t>
            </a:r>
            <a:r>
              <a:rPr lang="en-US" dirty="0" smtClean="0"/>
              <a:t>Wi-Fi</a:t>
            </a:r>
            <a:endParaRPr lang="ru-RU" dirty="0"/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2276872"/>
            <a:ext cx="2928938" cy="377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76872"/>
            <a:ext cx="29718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1890" y="3080223"/>
            <a:ext cx="3702202" cy="223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1184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Концентратори,  комутатори та точки безпровідного  доступу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alt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Мости та маршрутизатори</a:t>
            </a:r>
            <a:endParaRPr lang="ru-RU" alt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1700808"/>
            <a:ext cx="4200525" cy="3960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Для з'єднання двох мереж або окремих сегментів однієї мережі використовують спеціальні пристрої, які називають </a:t>
            </a:r>
            <a:r>
              <a:rPr lang="uk-UA" b="1" dirty="0" smtClean="0">
                <a:solidFill>
                  <a:srgbClr val="FF0000"/>
                </a:solidFill>
              </a:rPr>
              <a:t>шлюзами</a:t>
            </a:r>
            <a:r>
              <a:rPr lang="uk-UA" dirty="0" smtClean="0"/>
              <a:t>. Найпоширеніші пристрої –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мости</a:t>
            </a:r>
            <a:r>
              <a:rPr lang="uk-UA" dirty="0" smtClean="0"/>
              <a:t> та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маршрутизатори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4008" y="1700808"/>
            <a:ext cx="4185791" cy="3951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/>
              <a:t>	На підставі інформації про топологію мережі та заданих правил обробки пакетів вони самостійно приймають рішення щодо передавання пакетів з однієї мережі до іншої. Зазначені мережні пристрої створюються як окреме устаткування або комбіновані пристрої багатоцільового призначення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0163" y="188640"/>
            <a:ext cx="7576393" cy="118417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Програмне забезпечення комп'ютерних мереж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1628800"/>
            <a:ext cx="4429125" cy="3672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1600" dirty="0" smtClean="0"/>
              <a:t>Для роботи комп'ютера в мережі необхідно, щоб операційна система мала засоби, що забезпечують можливість надавати його ресурси у спільне користування та надсилати запити на використання віддалених ресурсів.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600" dirty="0" smtClean="0"/>
              <a:t>ОС поділяють на локальні та  мережні.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600" dirty="0" smtClean="0"/>
              <a:t>В мережі є певний набір мережних служб, які вона підтримує та надає в користування.</a:t>
            </a:r>
            <a:endParaRPr lang="ru-RU" sz="1600" dirty="0"/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59" y="4221088"/>
            <a:ext cx="4103687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58" y="1628800"/>
            <a:ext cx="4103687" cy="242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13905"/>
            <a:ext cx="7432377" cy="104016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Програмне забезпечення однорангових мереж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556625" cy="733425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dirty="0"/>
              <a:t>В однорангових мережах у комп'ютерів немає чіткої спеціалізації  щодо підтримки певної мережної служби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572000" cy="38179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В однорангових мережах всі комп'ютери  рівноправні і кожен користувач самостійно визначає, до яких ресурсів його комп'ютера матимуть доступ інші користувачі.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Для створення однорангових мереж не потрібне спеціальне програмне забезпечення. </a:t>
            </a:r>
          </a:p>
        </p:txBody>
      </p:sp>
      <p:pic>
        <p:nvPicPr>
          <p:cNvPr id="3174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44" y="2174875"/>
            <a:ext cx="3496419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s://encrypted-tbn2.gstatic.com/images?q=tbn:ANd9GcSRh5LkYwl1oNuXpw4JGjBXSWmcP_QwvJ-6V9t1f-C1j5JgAsQj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13428" r="4677" b="10905"/>
          <a:stretch/>
        </p:blipFill>
        <p:spPr bwMode="auto">
          <a:xfrm>
            <a:off x="5049710" y="3322680"/>
            <a:ext cx="1830856" cy="12501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09083215"/>
              </p:ext>
            </p:extLst>
          </p:nvPr>
        </p:nvGraphicFramePr>
        <p:xfrm>
          <a:off x="4283968" y="4293096"/>
          <a:ext cx="45720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2915816" cy="2237879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uk-UA" altLang="uk-UA" dirty="0" smtClean="0"/>
              <a:t>Апаратне обладнання комп'ютерних мереж</a:t>
            </a:r>
            <a:endParaRPr lang="ru-RU" altLang="uk-UA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179532" y="548680"/>
            <a:ext cx="5638800" cy="457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Середовища передавання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06124207"/>
              </p:ext>
            </p:extLst>
          </p:nvPr>
        </p:nvGraphicFramePr>
        <p:xfrm>
          <a:off x="2843808" y="1268760"/>
          <a:ext cx="608813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5777" y="5937177"/>
            <a:ext cx="642901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6">
                    <a:lumMod val="75000"/>
                  </a:schemeClr>
                </a:solidFill>
              </a:rPr>
              <a:t>Середовище передавання </a:t>
            </a:r>
            <a:r>
              <a:rPr lang="uk-UA" sz="1600" dirty="0"/>
              <a:t>– це фізичне середовище, у якому можливе передавання інформаційних сигналів у вигляді електричних,світлових та інших імпульсів.</a:t>
            </a:r>
            <a:endParaRPr lang="ru-RU" sz="1600" dirty="0"/>
          </a:p>
        </p:txBody>
      </p:sp>
      <p:pic>
        <p:nvPicPr>
          <p:cNvPr id="14343" name="Picture 7" descr="http://upload.wikimedia.org/wikipedia/commons/thumb/9/9a/Digital.signal.svg/220px-Digital.signal.svg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9073" b="16515"/>
          <a:stretch/>
        </p:blipFill>
        <p:spPr bwMode="auto">
          <a:xfrm>
            <a:off x="3059833" y="3293967"/>
            <a:ext cx="1440160" cy="9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http://upload.wikimedia.org/wikipedia/commons/thumb/0/02/Optical_fiber_cable.jpg/350px-Optical_fiber_cabl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55" y="3483635"/>
            <a:ext cx="1368152" cy="5668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https://encrypted-tbn0.gstatic.com/images?q=tbn:ANd9GcSmpxxf7aLKALKVHuBf7yo-p9QtYrVz83dWbFtFrrgh4sNLBbiTa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546"/>
            <a:ext cx="1296144" cy="12961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228600"/>
            <a:ext cx="7992888" cy="10401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Програмне забезпечення клієнт-серверних мереж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625" y="1428750"/>
            <a:ext cx="8628063" cy="828675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/>
              <a:t>У клієнт-серверних мережах підтримку мережних служб здійснюють сервери. Для цього на них установлюють серверні ОС та спеціалізоване прикладне програмне забезпечення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625" y="2357438"/>
            <a:ext cx="8699500" cy="64293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Залежно від того, яку роботу виконують сервери, виділяють різні їхні ролі.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81278576"/>
              </p:ext>
            </p:extLst>
          </p:nvPr>
        </p:nvGraphicFramePr>
        <p:xfrm>
          <a:off x="500034" y="3143248"/>
          <a:ext cx="8429684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5301208"/>
            <a:ext cx="8858250" cy="941070"/>
          </a:xfrm>
          <a:prstGeom prst="upArrowCallout">
            <a:avLst>
              <a:gd name="adj1" fmla="val 25000"/>
              <a:gd name="adj2" fmla="val 22371"/>
              <a:gd name="adj3" fmla="val 25000"/>
              <a:gd name="adj4" fmla="val 618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На клієнтах (робочих станціях) установлюють настільні ОС та прикладне програмне забезпечення, необхідне </a:t>
            </a:r>
            <a:r>
              <a:rPr lang="uk-UA" sz="1600" dirty="0" smtClean="0"/>
              <a:t> </a:t>
            </a:r>
            <a:r>
              <a:rPr lang="uk-UA" sz="1600" dirty="0"/>
              <a:t>для </a:t>
            </a:r>
            <a:r>
              <a:rPr lang="uk-UA" sz="1600" dirty="0">
                <a:ln>
                  <a:solidFill>
                    <a:schemeClr val="tx1"/>
                  </a:solidFill>
                  <a:prstDash val="sysDash"/>
                </a:ln>
              </a:rPr>
              <a:t>виконання</a:t>
            </a:r>
            <a:r>
              <a:rPr lang="uk-UA" sz="1600" dirty="0"/>
              <a:t> завдань і доступу до серверних служб.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Заголовок 5"/>
          <p:cNvSpPr>
            <a:spLocks noGrp="1"/>
          </p:cNvSpPr>
          <p:nvPr>
            <p:ph type="title"/>
          </p:nvPr>
        </p:nvSpPr>
        <p:spPr>
          <a:xfrm>
            <a:off x="2428875" y="188640"/>
            <a:ext cx="5959550" cy="86409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alt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Доступ до мережі</a:t>
            </a:r>
            <a:endParaRPr lang="ru-RU" alt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313" y="1196752"/>
            <a:ext cx="4429125" cy="1160686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/>
              <a:t>Обліковий запис користувача</a:t>
            </a:r>
            <a:endParaRPr lang="ru-RU" dirty="0"/>
          </a:p>
        </p:txBody>
      </p:sp>
      <p:sp>
        <p:nvSpPr>
          <p:cNvPr id="3379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altLang="uk-UA" smtClean="0"/>
              <a:t>	</a:t>
            </a:r>
            <a:endParaRPr lang="ru-RU" altLang="uk-UA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2357438"/>
            <a:ext cx="4429125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Обліковий запис користувача </a:t>
            </a:r>
            <a:r>
              <a:rPr lang="uk-UA" dirty="0"/>
              <a:t>– це об'єкт, що містить відомості, необхідні для ідентифікації користувача під час його входу до системи.</a:t>
            </a:r>
            <a:endParaRPr lang="ru-RU" dirty="0"/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214313" y="3786188"/>
            <a:ext cx="4286250" cy="58420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 одноранговій мережі облікові записи зберігаються на кожному комп'ютері. </a:t>
            </a:r>
            <a:endParaRPr lang="ru-RU" alt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164285" y="4572000"/>
            <a:ext cx="4336278" cy="840105"/>
          </a:xfrm>
          <a:prstGeom prst="plaqu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Робоча група </a:t>
            </a:r>
            <a:r>
              <a:rPr lang="uk-UA" altLang="uk-UA" dirty="0">
                <a:latin typeface="Arial" panose="020B0604020202020204" pitchFamily="34" charset="0"/>
                <a:cs typeface="Arial" panose="020B0604020202020204" pitchFamily="34" charset="0"/>
              </a:rPr>
              <a:t>– це логічна група комп'ютерів однорангової мережі</a:t>
            </a:r>
            <a:endParaRPr lang="ru-RU" alt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4767994" y="2479675"/>
            <a:ext cx="4286250" cy="1077913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 клієнт-серверній мережі облікові записи користувачі, а також інформація про інші об'єкти мережі можуть зберігатися централізовано.</a:t>
            </a:r>
            <a:endParaRPr lang="ru-RU" alt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0" y="4572000"/>
            <a:ext cx="4106738" cy="1560195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Домен</a:t>
            </a:r>
            <a:r>
              <a:rPr lang="uk-UA" dirty="0"/>
              <a:t> – це логічне об'єднання комп'ютерів і ресурсів клієнт-серверної мережі під одним іменем.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5"/>
          <p:cNvSpPr>
            <a:spLocks noGrp="1"/>
          </p:cNvSpPr>
          <p:nvPr>
            <p:ph type="title" idx="4294967295"/>
          </p:nvPr>
        </p:nvSpPr>
        <p:spPr>
          <a:xfrm>
            <a:off x="631308" y="28419"/>
            <a:ext cx="8320087" cy="7588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alt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Створення облікового запису</a:t>
            </a:r>
            <a:endParaRPr lang="ru-RU" alt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71625"/>
            <a:ext cx="3500438" cy="3032125"/>
          </a:xfrm>
          <a:prstGeom prst="rect">
            <a:avLst/>
          </a:prstGeom>
        </p:spPr>
      </p:pic>
      <p:pic>
        <p:nvPicPr>
          <p:cNvPr id="34820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79963"/>
            <a:ext cx="2771775" cy="2078037"/>
          </a:xfrm>
          <a:prstGeom prst="rect">
            <a:avLst/>
          </a:prstGeom>
        </p:spPr>
      </p:pic>
      <p:sp>
        <p:nvSpPr>
          <p:cNvPr id="34821" name="Прямоугольник 7"/>
          <p:cNvSpPr>
            <a:spLocks noChangeArrowheads="1"/>
          </p:cNvSpPr>
          <p:nvPr/>
        </p:nvSpPr>
        <p:spPr bwMode="auto">
          <a:xfrm>
            <a:off x="142875" y="1000125"/>
            <a:ext cx="6072188" cy="646113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dirty="0">
                <a:latin typeface="Arial" panose="020B0604020202020204" pitchFamily="34" charset="0"/>
                <a:cs typeface="Arial" panose="020B0604020202020204" pitchFamily="34" charset="0"/>
              </a:rPr>
              <a:t>Пуск, Всі програми, Панель управління, Облікові записи користувачів, Створити обліковий запис.</a:t>
            </a:r>
            <a:endParaRPr lang="ru-RU" alt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522788"/>
            <a:ext cx="3319463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08" y="1214438"/>
            <a:ext cx="26431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643313"/>
            <a:ext cx="269081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Box 13"/>
          <p:cNvSpPr txBox="1">
            <a:spLocks noChangeArrowheads="1"/>
          </p:cNvSpPr>
          <p:nvPr/>
        </p:nvSpPr>
        <p:spPr bwMode="auto">
          <a:xfrm>
            <a:off x="4211961" y="2428875"/>
            <a:ext cx="4932040" cy="9233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зм</a:t>
            </a:r>
            <a:r>
              <a:rPr lang="uk-UA" altLang="uk-UA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ни,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вилучення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облікового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запису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натиснути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відповідний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значок,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вибрати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потрібну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дію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підтвердити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5"/>
          <p:cNvSpPr>
            <a:spLocks noGrp="1"/>
          </p:cNvSpPr>
          <p:nvPr>
            <p:ph type="title"/>
          </p:nvPr>
        </p:nvSpPr>
        <p:spPr>
          <a:xfrm>
            <a:off x="1331640" y="27856"/>
            <a:ext cx="7437512" cy="7368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alt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Середовища передавання</a:t>
            </a:r>
            <a:endParaRPr lang="ru-RU" alt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840" y="908720"/>
            <a:ext cx="5408340" cy="85578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Мережний кабель на основі кручених пар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142875" y="2471738"/>
            <a:ext cx="4501133" cy="22431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У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проводових</a:t>
            </a:r>
            <a:r>
              <a:rPr lang="uk-UA" dirty="0" smtClean="0"/>
              <a:t> середовищах комп'ютери мережі з'єднано кабелями: </a:t>
            </a:r>
            <a:r>
              <a:rPr lang="uk-UA" i="1" dirty="0" smtClean="0">
                <a:solidFill>
                  <a:srgbClr val="FF0000"/>
                </a:solidFill>
              </a:rPr>
              <a:t>мідними</a:t>
            </a:r>
            <a:r>
              <a:rPr lang="uk-UA" dirty="0" smtClean="0"/>
              <a:t> (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кручена пара, коаксіальний кабель</a:t>
            </a:r>
            <a:r>
              <a:rPr lang="uk-UA" dirty="0" smtClean="0"/>
              <a:t>) чи </a:t>
            </a:r>
            <a:r>
              <a:rPr lang="uk-UA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оптоволоконними</a:t>
            </a:r>
            <a:r>
              <a:rPr lang="uk-UA" dirty="0" smtClean="0"/>
              <a:t>. 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916832"/>
            <a:ext cx="3821113" cy="382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ятиугольник 3"/>
          <p:cNvSpPr/>
          <p:nvPr/>
        </p:nvSpPr>
        <p:spPr>
          <a:xfrm>
            <a:off x="179512" y="4869160"/>
            <a:ext cx="4752528" cy="75713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Дані передають у вигляді </a:t>
            </a:r>
            <a:r>
              <a:rPr lang="uk-UA" b="1" dirty="0">
                <a:solidFill>
                  <a:srgbClr val="FF0000"/>
                </a:solidFill>
              </a:rPr>
              <a:t>електричних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або </a:t>
            </a:r>
            <a:r>
              <a:rPr lang="uk-UA" b="1" dirty="0">
                <a:solidFill>
                  <a:srgbClr val="00B0F0"/>
                </a:solidFill>
              </a:rPr>
              <a:t>оптичних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сигналів.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9" name="Picture 9" descr="http://upload.wikimedia.org/wikipedia/commons/thumb/d/d7/Ethernet_RJ45_connector_p1160054.jpg/220px-Ethernet_RJ45_connector_p1160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79" y="908720"/>
            <a:ext cx="1263774" cy="11661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5"/>
          <p:cNvSpPr>
            <a:spLocks noGrp="1"/>
          </p:cNvSpPr>
          <p:nvPr>
            <p:ph type="title"/>
          </p:nvPr>
        </p:nvSpPr>
        <p:spPr>
          <a:xfrm>
            <a:off x="3995936" y="188640"/>
            <a:ext cx="5256584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alt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Мережні кабелі</a:t>
            </a:r>
            <a:endParaRPr lang="ru-RU" alt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59832" y="1484784"/>
            <a:ext cx="4040188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/>
              <a:t>Оптоволоконний кабель</a:t>
            </a:r>
            <a:endParaRPr lang="ru-RU" dirty="0"/>
          </a:p>
        </p:txBody>
      </p:sp>
      <p:pic>
        <p:nvPicPr>
          <p:cNvPr id="1638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636912"/>
            <a:ext cx="3951288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3495675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Заголовок 5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9221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alt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Мережні кабелі</a:t>
            </a:r>
            <a:endParaRPr lang="ru-RU" alt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771800" y="1628800"/>
            <a:ext cx="4040188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/>
              <a:t>Коаксіальний кабель</a:t>
            </a:r>
            <a:endParaRPr lang="ru-RU" dirty="0"/>
          </a:p>
        </p:txBody>
      </p:sp>
      <p:pic>
        <p:nvPicPr>
          <p:cNvPr id="1741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4" y="2721769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>
          <a:xfrm>
            <a:off x="1259632" y="0"/>
            <a:ext cx="7437512" cy="7780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alt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Середовища передавання</a:t>
            </a:r>
            <a:endParaRPr lang="ru-RU" alt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Текст 1"/>
          <p:cNvSpPr>
            <a:spLocks noGrp="1"/>
          </p:cNvSpPr>
          <p:nvPr>
            <p:ph type="body" idx="1"/>
          </p:nvPr>
        </p:nvSpPr>
        <p:spPr>
          <a:xfrm>
            <a:off x="420687" y="908720"/>
            <a:ext cx="4040188" cy="49574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dirty="0"/>
              <a:t>Безпровідне  середовище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4781" y="1484784"/>
            <a:ext cx="4572000" cy="1457325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У безпровідних середовищах кабелі не використовують, а дані передають у вигляді </a:t>
            </a:r>
            <a:r>
              <a:rPr lang="uk-UA" dirty="0" smtClean="0">
                <a:solidFill>
                  <a:srgbClr val="FF0000"/>
                </a:solidFill>
              </a:rPr>
              <a:t>радіосигналів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08512" y="836712"/>
            <a:ext cx="4498975" cy="90611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Характеристики середовища передавання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860032" y="1916832"/>
            <a:ext cx="4212530" cy="26003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Одна з основних характеристик середовища передавання –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швидкість передавання </a:t>
            </a:r>
            <a:r>
              <a:rPr lang="uk-UA" dirty="0" smtClean="0"/>
              <a:t>даних, яку вимірюють у: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біт/с,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Кбіт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/с,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Мбіт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/с та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Гбіт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/с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7123" y="4581128"/>
            <a:ext cx="4019373" cy="2027396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1">
                    <a:lumMod val="10000"/>
                  </a:schemeClr>
                </a:solidFill>
              </a:rPr>
              <a:t>Швидкість передавання даних </a:t>
            </a:r>
            <a:r>
              <a:rPr lang="uk-UA" sz="1600" dirty="0"/>
              <a:t>в комп'ютерних мережах визначається як </a:t>
            </a:r>
            <a:r>
              <a:rPr lang="uk-UA" sz="1600" b="1" dirty="0"/>
              <a:t>кількість двійкових розрядів</a:t>
            </a:r>
            <a:r>
              <a:rPr lang="uk-UA" sz="1600" dirty="0"/>
              <a:t>, що передаються через </a:t>
            </a:r>
            <a:r>
              <a:rPr lang="uk-UA" sz="1600" dirty="0" smtClean="0"/>
              <a:t>середовище </a:t>
            </a:r>
            <a:r>
              <a:rPr lang="uk-UA" sz="1600" b="1" dirty="0"/>
              <a:t>за одиницю часу</a:t>
            </a:r>
            <a:r>
              <a:rPr lang="uk-UA" sz="1600" dirty="0"/>
              <a:t>.</a:t>
            </a:r>
            <a:endParaRPr lang="ru-RU" sz="1600" dirty="0"/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00" y="3283347"/>
            <a:ext cx="2595563" cy="259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гнутая влево стрелка 1"/>
          <p:cNvSpPr/>
          <p:nvPr/>
        </p:nvSpPr>
        <p:spPr>
          <a:xfrm>
            <a:off x="4139952" y="3068960"/>
            <a:ext cx="860538" cy="2736304"/>
          </a:xfrm>
          <a:prstGeom prst="curv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Заголовок 5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419056" cy="85010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alt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Мережні інтерфейси</a:t>
            </a:r>
            <a:endParaRPr lang="ru-RU" alt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4712" y="1332770"/>
            <a:ext cx="4572000" cy="40036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Для того щоб комп'ютер підключити до локальної мережі, необхідно щоб його було оснащено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мережним інтерфейсом (мережною картою)</a:t>
            </a:r>
            <a:r>
              <a:rPr lang="uk-UA" dirty="0" smtClean="0"/>
              <a:t>, до якого підключатиметься мережний кабель або який забезпечить зв’язок через радіоканал.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988683" y="2492896"/>
            <a:ext cx="3995936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/>
              <a:t>	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/>
              <a:t>	</a:t>
            </a:r>
            <a:r>
              <a:rPr lang="uk-UA" sz="1800" b="1" dirty="0" smtClean="0"/>
              <a:t>Мережний інтерфейс </a:t>
            </a:r>
            <a:r>
              <a:rPr lang="uk-UA" sz="1800" dirty="0" smtClean="0"/>
              <a:t>– це обладнання, призначене для підключення комп'ютера або іншого пристрою до локальної мережі</a:t>
            </a:r>
            <a:endParaRPr lang="ru-RU" sz="1800" dirty="0"/>
          </a:p>
        </p:txBody>
      </p:sp>
      <p:sp>
        <p:nvSpPr>
          <p:cNvPr id="2" name="Выноска со стрелкой вверх 1"/>
          <p:cNvSpPr/>
          <p:nvPr/>
        </p:nvSpPr>
        <p:spPr>
          <a:xfrm>
            <a:off x="4283968" y="5730552"/>
            <a:ext cx="4572000" cy="990124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/>
              <a:t>Мережні інтерфейси виготовляють у вигляді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1026" name="Picture 2" descr="http://test.edu.vn.ua/media/images/9_class_inf/urok_17/mer_in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18" y="4705722"/>
            <a:ext cx="4057650" cy="125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xer.com.ua/images/product/537/536605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539"/>
            <a:ext cx="1343219" cy="14771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xn--24-6kcathtndgg5a4bq6m.xn--p1ai/radio-vh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794148"/>
            <a:ext cx="1152129" cy="15348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Заголовок 5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336704" cy="79208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alt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Мережні інтерфейси</a:t>
            </a:r>
            <a:endParaRPr lang="ru-RU" alt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85578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/>
              <a:t>Мережний інтерфейс провідний</a:t>
            </a:r>
            <a:endParaRPr lang="ru-RU" dirty="0"/>
          </a:p>
        </p:txBody>
      </p:sp>
      <p:pic>
        <p:nvPicPr>
          <p:cNvPr id="2048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404018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788024" y="1196752"/>
            <a:ext cx="4104456" cy="83410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Мережева  карта безпровідного  зв'язку </a:t>
            </a:r>
            <a:endParaRPr lang="ru-RU" dirty="0"/>
          </a:p>
        </p:txBody>
      </p:sp>
      <p:pic>
        <p:nvPicPr>
          <p:cNvPr id="20486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85762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Заголовок 4"/>
          <p:cNvSpPr>
            <a:spLocks noGrp="1"/>
          </p:cNvSpPr>
          <p:nvPr>
            <p:ph type="title"/>
          </p:nvPr>
        </p:nvSpPr>
        <p:spPr>
          <a:xfrm>
            <a:off x="3491880" y="116632"/>
            <a:ext cx="4608512" cy="7368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alt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Модеми</a:t>
            </a:r>
            <a:endParaRPr lang="ru-RU" alt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85438" y="980728"/>
            <a:ext cx="8335168" cy="8758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>
                <a:solidFill>
                  <a:srgbClr val="002060"/>
                </a:solidFill>
              </a:rPr>
              <a:t>Модем</a:t>
            </a:r>
            <a:r>
              <a:rPr lang="uk-UA" dirty="0" smtClean="0"/>
              <a:t> – це пристрій, що застосовується для підключення  комп'ютерів  до глобальних мереж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7400407"/>
              </p:ext>
            </p:extLst>
          </p:nvPr>
        </p:nvGraphicFramePr>
        <p:xfrm>
          <a:off x="251520" y="1988840"/>
          <a:ext cx="4200525" cy="302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96369750"/>
              </p:ext>
            </p:extLst>
          </p:nvPr>
        </p:nvGraphicFramePr>
        <p:xfrm>
          <a:off x="4800600" y="1988841"/>
          <a:ext cx="4038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http://school.xvatit.com/images/d/df/Dgdgl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" y="50186"/>
            <a:ext cx="1296144" cy="9721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5239701"/>
            <a:ext cx="4104456" cy="15323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400" dirty="0"/>
              <a:t>Параметри сигналів, які передаються цими каналами зв'язку, та сигналів, що застосовуються в локальних мережах і в самому комп'ютері, відрізняються. Тому для підключення до глобальної мережі потрібен спеціальний пристрій – </a:t>
            </a:r>
            <a:r>
              <a:rPr lang="uk-UA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модем.</a:t>
            </a:r>
            <a:r>
              <a:rPr lang="uk-UA" sz="1400" dirty="0"/>
              <a:t> </a:t>
            </a:r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88768" y="5341857"/>
            <a:ext cx="4447728" cy="13280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Модеми виготовляють у вигляді окремих пристроїв та у вигляді плат, які вставляються в </a:t>
            </a:r>
            <a:r>
              <a:rPr lang="uk-UA" dirty="0" err="1"/>
              <a:t>слоти</a:t>
            </a:r>
            <a:r>
              <a:rPr lang="uk-UA" dirty="0"/>
              <a:t> на материнській платі.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onlin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FederationBold"/>
        <a:ea typeface=""/>
        <a:cs typeface=""/>
      </a:majorFont>
      <a:minorFont>
        <a:latin typeface="Federation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Federation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528</TotalTime>
  <Words>728</Words>
  <Application>Microsoft Office PowerPoint</Application>
  <PresentationFormat>Экран (4:3)</PresentationFormat>
  <Paragraphs>104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FederationBold</vt:lpstr>
      <vt:lpstr>Tahoma</vt:lpstr>
      <vt:lpstr>Wingdings 2</vt:lpstr>
      <vt:lpstr>14online</vt:lpstr>
      <vt:lpstr>Custom Design</vt:lpstr>
      <vt:lpstr>1_Custom Design</vt:lpstr>
      <vt:lpstr>2_Custom Design</vt:lpstr>
      <vt:lpstr>Презентация PowerPoint</vt:lpstr>
      <vt:lpstr>Апаратне обладнання комп'ютерних мереж</vt:lpstr>
      <vt:lpstr>Середовища передавання</vt:lpstr>
      <vt:lpstr>Мережні кабелі</vt:lpstr>
      <vt:lpstr>Мережні кабелі</vt:lpstr>
      <vt:lpstr>Середовища передавання</vt:lpstr>
      <vt:lpstr>Мережні інтерфейси</vt:lpstr>
      <vt:lpstr>Мережні інтерфейси</vt:lpstr>
      <vt:lpstr>Модеми</vt:lpstr>
      <vt:lpstr>Модеми</vt:lpstr>
      <vt:lpstr>Модеми</vt:lpstr>
      <vt:lpstr>Модеми</vt:lpstr>
      <vt:lpstr>Модеми</vt:lpstr>
      <vt:lpstr>Концентратори,  комутатори та точки безпровідного  доступу</vt:lpstr>
      <vt:lpstr>Концентратори,  комутатори та точки безпровідного  доступу</vt:lpstr>
      <vt:lpstr>Концентратори,  комутатори та точки безпровідного  доступу</vt:lpstr>
      <vt:lpstr>Мости та маршрутизатори</vt:lpstr>
      <vt:lpstr>Програмне забезпечення комп'ютерних мереж</vt:lpstr>
      <vt:lpstr>Програмне забезпечення однорангових мереж</vt:lpstr>
      <vt:lpstr>Програмне забезпечення клієнт-серверних мереж</vt:lpstr>
      <vt:lpstr>Доступ до мережі</vt:lpstr>
      <vt:lpstr>Створення облікового запису</vt:lpstr>
    </vt:vector>
  </TitlesOfParts>
  <Company>scool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9клас</dc:title>
  <dc:creator>uzer4</dc:creator>
  <cp:lastModifiedBy>Пользователь Windows</cp:lastModifiedBy>
  <cp:revision>72</cp:revision>
  <dcterms:created xsi:type="dcterms:W3CDTF">2010-03-12T08:16:05Z</dcterms:created>
  <dcterms:modified xsi:type="dcterms:W3CDTF">2016-10-15T16:08:24Z</dcterms:modified>
</cp:coreProperties>
</file>