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3"/>
  </p:notesMasterIdLst>
  <p:sldIdLst>
    <p:sldId id="279" r:id="rId2"/>
    <p:sldId id="306" r:id="rId3"/>
    <p:sldId id="280" r:id="rId4"/>
    <p:sldId id="318" r:id="rId5"/>
    <p:sldId id="351" r:id="rId6"/>
    <p:sldId id="352" r:id="rId7"/>
    <p:sldId id="354" r:id="rId8"/>
    <p:sldId id="353" r:id="rId9"/>
    <p:sldId id="355" r:id="rId10"/>
    <p:sldId id="356" r:id="rId11"/>
    <p:sldId id="358" r:id="rId12"/>
    <p:sldId id="359" r:id="rId13"/>
    <p:sldId id="360" r:id="rId14"/>
    <p:sldId id="362" r:id="rId15"/>
    <p:sldId id="361" r:id="rId16"/>
    <p:sldId id="363" r:id="rId17"/>
    <p:sldId id="309" r:id="rId18"/>
    <p:sldId id="366" r:id="rId19"/>
    <p:sldId id="308" r:id="rId20"/>
    <p:sldId id="348" r:id="rId21"/>
    <p:sldId id="34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000066"/>
    <a:srgbClr val="FFFF99"/>
    <a:srgbClr val="003300"/>
    <a:srgbClr val="99FFCC"/>
    <a:srgbClr val="99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2" Type="http://schemas.openxmlformats.org/officeDocument/2006/relationships/slide" Target="slides/slide12.xml"/><Relationship Id="rId1" Type="http://schemas.openxmlformats.org/officeDocument/2006/relationships/slide" Target="slides/slide11.xml"/><Relationship Id="rId6" Type="http://schemas.openxmlformats.org/officeDocument/2006/relationships/slide" Target="slides/slide16.xml"/><Relationship Id="rId5" Type="http://schemas.openxmlformats.org/officeDocument/2006/relationships/slide" Target="slides/slide15.xml"/><Relationship Id="rId4" Type="http://schemas.openxmlformats.org/officeDocument/2006/relationships/slide" Target="slides/slide1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3CA94-6AC1-4292-B754-958C29FDA0A6}" type="doc">
      <dgm:prSet loTypeId="urn:microsoft.com/office/officeart/2005/8/layout/hList7" loCatId="process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C8E0CF89-0A46-42B4-93FD-C451D4C198DC}">
      <dgm:prSet phldrT="[Текст]" custT="1"/>
      <dgm:spPr/>
      <dgm:t>
        <a:bodyPr/>
        <a:lstStyle/>
        <a:p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Як </a:t>
          </a:r>
          <a:r>
            <a:rPr lang="uk-UA" sz="2800" b="1" i="0" noProof="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rPr>
            <a:t>створити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</a:t>
          </a:r>
          <a:r>
            <a:rPr lang="uk-UA" sz="2800" b="1" i="0" noProof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новий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текстовий документ </a:t>
          </a:r>
          <a:endParaRPr lang="uk-UA" sz="2800" b="1" i="0" noProof="0" dirty="0" smtClean="0">
            <a:solidFill>
              <a:srgbClr val="111111"/>
            </a:solidFill>
            <a:latin typeface="Calibri" pitchFamily="34" charset="0"/>
            <a:cs typeface="Calibri" pitchFamily="34" charset="0"/>
          </a:endParaRPr>
        </a:p>
      </dgm:t>
    </dgm:pt>
    <dgm:pt modelId="{7E0E216D-8AF4-4C3E-BCEB-C14DDC1F4762}" type="parTrans" cxnId="{7E4E74B4-990B-45F0-9ED7-82F6EA314146}">
      <dgm:prSet/>
      <dgm:spPr/>
      <dgm:t>
        <a:bodyPr/>
        <a:lstStyle/>
        <a:p>
          <a:endParaRPr lang="uk-UA" sz="2000"/>
        </a:p>
      </dgm:t>
    </dgm:pt>
    <dgm:pt modelId="{1B33AA4A-F4E4-45E4-975D-8565E9718867}" type="sibTrans" cxnId="{7E4E74B4-990B-45F0-9ED7-82F6EA314146}">
      <dgm:prSet/>
      <dgm:spPr/>
      <dgm:t>
        <a:bodyPr/>
        <a:lstStyle/>
        <a:p>
          <a:endParaRPr lang="uk-UA" sz="2000"/>
        </a:p>
      </dgm:t>
    </dgm:pt>
    <dgm:pt modelId="{251DF93C-7236-49E3-A5A6-1A3CC66A51F0}">
      <dgm:prSet phldrT="[Текст]" custT="1"/>
      <dgm:spPr/>
      <dgm:t>
        <a:bodyPr/>
        <a:lstStyle/>
        <a:p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Які є </a:t>
          </a:r>
          <a:r>
            <a:rPr lang="uk-UA" sz="2800" b="1" i="0" noProof="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rPr>
            <a:t>правила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введення тексту в </a:t>
          </a:r>
          <a:r>
            <a:rPr lang="en-US" sz="2800" b="1" i="0" noProof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Microsoft Word</a:t>
          </a:r>
          <a:endParaRPr lang="uk-UA" sz="2800" b="1" i="0" noProof="0" dirty="0" smtClean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B03E21ED-41F1-4E58-8006-DDCD453CA751}" type="parTrans" cxnId="{19ABC636-7E23-483D-9A93-9DF14ADE0AD8}">
      <dgm:prSet/>
      <dgm:spPr/>
      <dgm:t>
        <a:bodyPr/>
        <a:lstStyle/>
        <a:p>
          <a:endParaRPr lang="uk-UA"/>
        </a:p>
      </dgm:t>
    </dgm:pt>
    <dgm:pt modelId="{9F2D04E8-DA18-4F77-860C-BD5F79DDEE87}" type="sibTrans" cxnId="{19ABC636-7E23-483D-9A93-9DF14ADE0AD8}">
      <dgm:prSet/>
      <dgm:spPr/>
      <dgm:t>
        <a:bodyPr/>
        <a:lstStyle/>
        <a:p>
          <a:endParaRPr lang="uk-UA"/>
        </a:p>
      </dgm:t>
    </dgm:pt>
    <dgm:pt modelId="{AABBDA61-7630-4A00-90F6-E702E1D8E096}">
      <dgm:prSet phldrT="[Текст]" custT="1"/>
      <dgm:spPr/>
      <dgm:t>
        <a:bodyPr/>
        <a:lstStyle/>
        <a:p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Як </a:t>
          </a:r>
          <a:r>
            <a:rPr lang="uk-UA" sz="2800" b="1" i="0" noProof="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rPr>
            <a:t>перевірити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і </a:t>
          </a:r>
          <a:r>
            <a:rPr lang="uk-UA" sz="2800" b="1" i="0" noProof="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rPr>
            <a:t>виправити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 </a:t>
          </a:r>
          <a:r>
            <a:rPr lang="uk-UA" sz="2800" b="1" i="0" noProof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помилки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 в текстовому документі</a:t>
          </a:r>
          <a:endParaRPr lang="uk-UA" sz="2800" b="1" i="0" noProof="0" dirty="0" smtClean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4150CC89-B0A6-4EA3-BA41-07F267B7095C}" type="parTrans" cxnId="{413DFE50-7E97-4063-A6CB-8AE96184FB25}">
      <dgm:prSet/>
      <dgm:spPr/>
      <dgm:t>
        <a:bodyPr/>
        <a:lstStyle/>
        <a:p>
          <a:endParaRPr lang="uk-UA"/>
        </a:p>
      </dgm:t>
    </dgm:pt>
    <dgm:pt modelId="{A8E81AE6-83D4-4674-92A9-88DBD25BE6DB}" type="sibTrans" cxnId="{413DFE50-7E97-4063-A6CB-8AE96184FB25}">
      <dgm:prSet/>
      <dgm:spPr/>
      <dgm:t>
        <a:bodyPr/>
        <a:lstStyle/>
        <a:p>
          <a:endParaRPr lang="uk-UA"/>
        </a:p>
      </dgm:t>
    </dgm:pt>
    <dgm:pt modelId="{2AA90EC1-83EC-4AF9-8C80-A3BDA7A72C30}" type="pres">
      <dgm:prSet presAssocID="{AB83CA94-6AC1-4292-B754-958C29FDA0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37C677B-0E13-46EE-8703-BA8AADF09CC3}" type="pres">
      <dgm:prSet presAssocID="{AB83CA94-6AC1-4292-B754-958C29FDA0A6}" presName="fgShape" presStyleLbl="fgShp" presStyleIdx="0" presStyleCnt="1"/>
      <dgm:spPr>
        <a:effectLst>
          <a:reflection blurRad="6350" stA="50000" endA="300" endPos="550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iblet"/>
          <a:contourClr>
            <a:schemeClr val="bg1"/>
          </a:contourClr>
        </a:sp3d>
      </dgm:spPr>
      <dgm:t>
        <a:bodyPr/>
        <a:lstStyle/>
        <a:p>
          <a:endParaRPr lang="uk-UA"/>
        </a:p>
      </dgm:t>
    </dgm:pt>
    <dgm:pt modelId="{4D715445-BB2B-475D-A44B-9AE68D75CDF7}" type="pres">
      <dgm:prSet presAssocID="{AB83CA94-6AC1-4292-B754-958C29FDA0A6}" presName="linComp" presStyleCnt="0"/>
      <dgm:spPr/>
      <dgm:t>
        <a:bodyPr/>
        <a:lstStyle/>
        <a:p>
          <a:endParaRPr lang="uk-UA"/>
        </a:p>
      </dgm:t>
    </dgm:pt>
    <dgm:pt modelId="{A362815D-A9EF-4219-A88F-BC6A61205388}" type="pres">
      <dgm:prSet presAssocID="{C8E0CF89-0A46-42B4-93FD-C451D4C198DC}" presName="compNode" presStyleCnt="0"/>
      <dgm:spPr/>
      <dgm:t>
        <a:bodyPr/>
        <a:lstStyle/>
        <a:p>
          <a:endParaRPr lang="uk-UA"/>
        </a:p>
      </dgm:t>
    </dgm:pt>
    <dgm:pt modelId="{77E1AE68-C4E8-4F0A-B8C0-CCBFFC8D9307}" type="pres">
      <dgm:prSet presAssocID="{C8E0CF89-0A46-42B4-93FD-C451D4C198DC}" presName="bkgdShape" presStyleLbl="node1" presStyleIdx="0" presStyleCnt="3"/>
      <dgm:spPr/>
      <dgm:t>
        <a:bodyPr/>
        <a:lstStyle/>
        <a:p>
          <a:endParaRPr lang="uk-UA"/>
        </a:p>
      </dgm:t>
    </dgm:pt>
    <dgm:pt modelId="{814AEE3F-7130-44E3-A51C-0C857DC3CE8A}" type="pres">
      <dgm:prSet presAssocID="{C8E0CF89-0A46-42B4-93FD-C451D4C198D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7C0638-0DC3-465E-A746-AA5821ADC170}" type="pres">
      <dgm:prSet presAssocID="{C8E0CF89-0A46-42B4-93FD-C451D4C198DC}" presName="invisiNode" presStyleLbl="node1" presStyleIdx="0" presStyleCnt="3"/>
      <dgm:spPr/>
      <dgm:t>
        <a:bodyPr/>
        <a:lstStyle/>
        <a:p>
          <a:endParaRPr lang="uk-UA"/>
        </a:p>
      </dgm:t>
    </dgm:pt>
    <dgm:pt modelId="{AD0CB26A-456C-4782-A5B9-B14BFD726210}" type="pres">
      <dgm:prSet presAssocID="{C8E0CF89-0A46-42B4-93FD-C451D4C198DC}" presName="imagNode" presStyleLbl="fgImgPlace1" presStyleIdx="0" presStyleCnt="3" custAng="1934712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CF1587C-49AC-487F-9FC4-44155549B96A}" type="pres">
      <dgm:prSet presAssocID="{1B33AA4A-F4E4-45E4-975D-8565E9718867}" presName="sibTrans" presStyleLbl="sibTrans2D1" presStyleIdx="0" presStyleCnt="0"/>
      <dgm:spPr/>
      <dgm:t>
        <a:bodyPr/>
        <a:lstStyle/>
        <a:p>
          <a:endParaRPr lang="uk-UA"/>
        </a:p>
      </dgm:t>
    </dgm:pt>
    <dgm:pt modelId="{C7A9012C-D199-4576-BC32-66E6D68197A0}" type="pres">
      <dgm:prSet presAssocID="{251DF93C-7236-49E3-A5A6-1A3CC66A51F0}" presName="compNode" presStyleCnt="0"/>
      <dgm:spPr/>
    </dgm:pt>
    <dgm:pt modelId="{300C4175-D98B-451E-9148-84FBD9E1AF1E}" type="pres">
      <dgm:prSet presAssocID="{251DF93C-7236-49E3-A5A6-1A3CC66A51F0}" presName="bkgdShape" presStyleLbl="node1" presStyleIdx="1" presStyleCnt="3"/>
      <dgm:spPr/>
      <dgm:t>
        <a:bodyPr/>
        <a:lstStyle/>
        <a:p>
          <a:endParaRPr lang="uk-UA"/>
        </a:p>
      </dgm:t>
    </dgm:pt>
    <dgm:pt modelId="{D1A61BEB-9251-4F0D-A9A4-35B52D6CA5D4}" type="pres">
      <dgm:prSet presAssocID="{251DF93C-7236-49E3-A5A6-1A3CC66A51F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4E5097-EFA5-4D59-ACA2-4666B6A92BD9}" type="pres">
      <dgm:prSet presAssocID="{251DF93C-7236-49E3-A5A6-1A3CC66A51F0}" presName="invisiNode" presStyleLbl="node1" presStyleIdx="1" presStyleCnt="3"/>
      <dgm:spPr/>
    </dgm:pt>
    <dgm:pt modelId="{AA5F3ADC-9F48-4D80-9995-31D94646DEC6}" type="pres">
      <dgm:prSet presAssocID="{251DF93C-7236-49E3-A5A6-1A3CC66A51F0}" presName="imagNode" presStyleLbl="fgImgPlace1" presStyleIdx="1" presStyleCnt="3" custAng="2050734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06841A23-6199-45A8-9D3B-43EC340FC9B1}" type="pres">
      <dgm:prSet presAssocID="{9F2D04E8-DA18-4F77-860C-BD5F79DDEE87}" presName="sibTrans" presStyleLbl="sibTrans2D1" presStyleIdx="0" presStyleCnt="0"/>
      <dgm:spPr/>
      <dgm:t>
        <a:bodyPr/>
        <a:lstStyle/>
        <a:p>
          <a:endParaRPr lang="uk-UA"/>
        </a:p>
      </dgm:t>
    </dgm:pt>
    <dgm:pt modelId="{2AB08484-BEFD-4BAE-9B77-808A7B177725}" type="pres">
      <dgm:prSet presAssocID="{AABBDA61-7630-4A00-90F6-E702E1D8E096}" presName="compNode" presStyleCnt="0"/>
      <dgm:spPr/>
    </dgm:pt>
    <dgm:pt modelId="{0BF224E6-522D-4FB3-B80D-E48DD1579C13}" type="pres">
      <dgm:prSet presAssocID="{AABBDA61-7630-4A00-90F6-E702E1D8E096}" presName="bkgdShape" presStyleLbl="node1" presStyleIdx="2" presStyleCnt="3"/>
      <dgm:spPr/>
      <dgm:t>
        <a:bodyPr/>
        <a:lstStyle/>
        <a:p>
          <a:endParaRPr lang="uk-UA"/>
        </a:p>
      </dgm:t>
    </dgm:pt>
    <dgm:pt modelId="{D18134DF-9760-4310-8F85-57DAC3C0CF89}" type="pres">
      <dgm:prSet presAssocID="{AABBDA61-7630-4A00-90F6-E702E1D8E09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C90322-05D4-4A75-9C58-35D46A43904E}" type="pres">
      <dgm:prSet presAssocID="{AABBDA61-7630-4A00-90F6-E702E1D8E096}" presName="invisiNode" presStyleLbl="node1" presStyleIdx="2" presStyleCnt="3"/>
      <dgm:spPr/>
    </dgm:pt>
    <dgm:pt modelId="{0A9E4F3C-D616-40CF-9CDA-1AA148C5B59A}" type="pres">
      <dgm:prSet presAssocID="{AABBDA61-7630-4A00-90F6-E702E1D8E096}" presName="imagNode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</dgm:ptLst>
  <dgm:cxnLst>
    <dgm:cxn modelId="{4D78F8FA-2B8C-42A4-ABAA-FCE8559AF187}" type="presOf" srcId="{9F2D04E8-DA18-4F77-860C-BD5F79DDEE87}" destId="{06841A23-6199-45A8-9D3B-43EC340FC9B1}" srcOrd="0" destOrd="0" presId="urn:microsoft.com/office/officeart/2005/8/layout/hList7"/>
    <dgm:cxn modelId="{88A9B7B9-CD0A-4DAA-A95D-BAF702258E27}" type="presOf" srcId="{C8E0CF89-0A46-42B4-93FD-C451D4C198DC}" destId="{814AEE3F-7130-44E3-A51C-0C857DC3CE8A}" srcOrd="1" destOrd="0" presId="urn:microsoft.com/office/officeart/2005/8/layout/hList7"/>
    <dgm:cxn modelId="{0FAC832F-45A2-4415-B3CA-144BAB3522E9}" type="presOf" srcId="{1B33AA4A-F4E4-45E4-975D-8565E9718867}" destId="{6CF1587C-49AC-487F-9FC4-44155549B96A}" srcOrd="0" destOrd="0" presId="urn:microsoft.com/office/officeart/2005/8/layout/hList7"/>
    <dgm:cxn modelId="{980E8899-5758-4D73-9C57-E6FDAFA6C454}" type="presOf" srcId="{251DF93C-7236-49E3-A5A6-1A3CC66A51F0}" destId="{D1A61BEB-9251-4F0D-A9A4-35B52D6CA5D4}" srcOrd="1" destOrd="0" presId="urn:microsoft.com/office/officeart/2005/8/layout/hList7"/>
    <dgm:cxn modelId="{19ABC636-7E23-483D-9A93-9DF14ADE0AD8}" srcId="{AB83CA94-6AC1-4292-B754-958C29FDA0A6}" destId="{251DF93C-7236-49E3-A5A6-1A3CC66A51F0}" srcOrd="1" destOrd="0" parTransId="{B03E21ED-41F1-4E58-8006-DDCD453CA751}" sibTransId="{9F2D04E8-DA18-4F77-860C-BD5F79DDEE87}"/>
    <dgm:cxn modelId="{E1122B77-A3A6-4BDA-89DC-31B287544CBA}" type="presOf" srcId="{AABBDA61-7630-4A00-90F6-E702E1D8E096}" destId="{0BF224E6-522D-4FB3-B80D-E48DD1579C13}" srcOrd="0" destOrd="0" presId="urn:microsoft.com/office/officeart/2005/8/layout/hList7"/>
    <dgm:cxn modelId="{7E4E74B4-990B-45F0-9ED7-82F6EA314146}" srcId="{AB83CA94-6AC1-4292-B754-958C29FDA0A6}" destId="{C8E0CF89-0A46-42B4-93FD-C451D4C198DC}" srcOrd="0" destOrd="0" parTransId="{7E0E216D-8AF4-4C3E-BCEB-C14DDC1F4762}" sibTransId="{1B33AA4A-F4E4-45E4-975D-8565E9718867}"/>
    <dgm:cxn modelId="{413DFE50-7E97-4063-A6CB-8AE96184FB25}" srcId="{AB83CA94-6AC1-4292-B754-958C29FDA0A6}" destId="{AABBDA61-7630-4A00-90F6-E702E1D8E096}" srcOrd="2" destOrd="0" parTransId="{4150CC89-B0A6-4EA3-BA41-07F267B7095C}" sibTransId="{A8E81AE6-83D4-4674-92A9-88DBD25BE6DB}"/>
    <dgm:cxn modelId="{F2BFFD4C-3A79-471D-AC1F-4CA4F41959E0}" type="presOf" srcId="{251DF93C-7236-49E3-A5A6-1A3CC66A51F0}" destId="{300C4175-D98B-451E-9148-84FBD9E1AF1E}" srcOrd="0" destOrd="0" presId="urn:microsoft.com/office/officeart/2005/8/layout/hList7"/>
    <dgm:cxn modelId="{4AEC2A6E-7D84-4430-9591-D4F342F22B9E}" type="presOf" srcId="{C8E0CF89-0A46-42B4-93FD-C451D4C198DC}" destId="{77E1AE68-C4E8-4F0A-B8C0-CCBFFC8D9307}" srcOrd="0" destOrd="0" presId="urn:microsoft.com/office/officeart/2005/8/layout/hList7"/>
    <dgm:cxn modelId="{2137FB6E-D8C7-4FB0-B8BF-EBF216FF2176}" type="presOf" srcId="{AB83CA94-6AC1-4292-B754-958C29FDA0A6}" destId="{2AA90EC1-83EC-4AF9-8C80-A3BDA7A72C30}" srcOrd="0" destOrd="0" presId="urn:microsoft.com/office/officeart/2005/8/layout/hList7"/>
    <dgm:cxn modelId="{E2BB3B0D-E879-4819-9A38-4C44BD23D644}" type="presOf" srcId="{AABBDA61-7630-4A00-90F6-E702E1D8E096}" destId="{D18134DF-9760-4310-8F85-57DAC3C0CF89}" srcOrd="1" destOrd="0" presId="urn:microsoft.com/office/officeart/2005/8/layout/hList7"/>
    <dgm:cxn modelId="{EC76EB0E-D041-47A9-B24D-AA470ED269D4}" type="presParOf" srcId="{2AA90EC1-83EC-4AF9-8C80-A3BDA7A72C30}" destId="{437C677B-0E13-46EE-8703-BA8AADF09CC3}" srcOrd="0" destOrd="0" presId="urn:microsoft.com/office/officeart/2005/8/layout/hList7"/>
    <dgm:cxn modelId="{E442DF8B-B9B4-476B-88FC-D1440DB33A2A}" type="presParOf" srcId="{2AA90EC1-83EC-4AF9-8C80-A3BDA7A72C30}" destId="{4D715445-BB2B-475D-A44B-9AE68D75CDF7}" srcOrd="1" destOrd="0" presId="urn:microsoft.com/office/officeart/2005/8/layout/hList7"/>
    <dgm:cxn modelId="{0C32DA70-0655-4803-B57A-3D039E227587}" type="presParOf" srcId="{4D715445-BB2B-475D-A44B-9AE68D75CDF7}" destId="{A362815D-A9EF-4219-A88F-BC6A61205388}" srcOrd="0" destOrd="0" presId="urn:microsoft.com/office/officeart/2005/8/layout/hList7"/>
    <dgm:cxn modelId="{2ED315C3-D3FD-48B3-BCEB-1676EE35E65F}" type="presParOf" srcId="{A362815D-A9EF-4219-A88F-BC6A61205388}" destId="{77E1AE68-C4E8-4F0A-B8C0-CCBFFC8D9307}" srcOrd="0" destOrd="0" presId="urn:microsoft.com/office/officeart/2005/8/layout/hList7"/>
    <dgm:cxn modelId="{4305554A-FEE5-4617-88C3-C218A0558A4F}" type="presParOf" srcId="{A362815D-A9EF-4219-A88F-BC6A61205388}" destId="{814AEE3F-7130-44E3-A51C-0C857DC3CE8A}" srcOrd="1" destOrd="0" presId="urn:microsoft.com/office/officeart/2005/8/layout/hList7"/>
    <dgm:cxn modelId="{13EF3FBE-5513-4D1A-9537-63D60411F470}" type="presParOf" srcId="{A362815D-A9EF-4219-A88F-BC6A61205388}" destId="{177C0638-0DC3-465E-A746-AA5821ADC170}" srcOrd="2" destOrd="0" presId="urn:microsoft.com/office/officeart/2005/8/layout/hList7"/>
    <dgm:cxn modelId="{FB6B74CC-973B-4D99-91F2-A680A89A4273}" type="presParOf" srcId="{A362815D-A9EF-4219-A88F-BC6A61205388}" destId="{AD0CB26A-456C-4782-A5B9-B14BFD726210}" srcOrd="3" destOrd="0" presId="urn:microsoft.com/office/officeart/2005/8/layout/hList7"/>
    <dgm:cxn modelId="{19C7A6BA-98C8-41D8-AF12-2A0028748E47}" type="presParOf" srcId="{4D715445-BB2B-475D-A44B-9AE68D75CDF7}" destId="{6CF1587C-49AC-487F-9FC4-44155549B96A}" srcOrd="1" destOrd="0" presId="urn:microsoft.com/office/officeart/2005/8/layout/hList7"/>
    <dgm:cxn modelId="{DD525059-C4EF-4AA2-9315-7C0A81E96204}" type="presParOf" srcId="{4D715445-BB2B-475D-A44B-9AE68D75CDF7}" destId="{C7A9012C-D199-4576-BC32-66E6D68197A0}" srcOrd="2" destOrd="0" presId="urn:microsoft.com/office/officeart/2005/8/layout/hList7"/>
    <dgm:cxn modelId="{BB09605E-03F4-4EA3-87A3-BF8F5B14F66E}" type="presParOf" srcId="{C7A9012C-D199-4576-BC32-66E6D68197A0}" destId="{300C4175-D98B-451E-9148-84FBD9E1AF1E}" srcOrd="0" destOrd="0" presId="urn:microsoft.com/office/officeart/2005/8/layout/hList7"/>
    <dgm:cxn modelId="{187C978A-8283-4B60-A24C-537AB9C1EA26}" type="presParOf" srcId="{C7A9012C-D199-4576-BC32-66E6D68197A0}" destId="{D1A61BEB-9251-4F0D-A9A4-35B52D6CA5D4}" srcOrd="1" destOrd="0" presId="urn:microsoft.com/office/officeart/2005/8/layout/hList7"/>
    <dgm:cxn modelId="{5D889457-414F-495B-B618-9022A73C2920}" type="presParOf" srcId="{C7A9012C-D199-4576-BC32-66E6D68197A0}" destId="{B34E5097-EFA5-4D59-ACA2-4666B6A92BD9}" srcOrd="2" destOrd="0" presId="urn:microsoft.com/office/officeart/2005/8/layout/hList7"/>
    <dgm:cxn modelId="{0DEA2990-DF2E-4E35-8882-264C21D274FC}" type="presParOf" srcId="{C7A9012C-D199-4576-BC32-66E6D68197A0}" destId="{AA5F3ADC-9F48-4D80-9995-31D94646DEC6}" srcOrd="3" destOrd="0" presId="urn:microsoft.com/office/officeart/2005/8/layout/hList7"/>
    <dgm:cxn modelId="{DB5B2A1D-3420-4E01-B49B-4A1E96C3A36F}" type="presParOf" srcId="{4D715445-BB2B-475D-A44B-9AE68D75CDF7}" destId="{06841A23-6199-45A8-9D3B-43EC340FC9B1}" srcOrd="3" destOrd="0" presId="urn:microsoft.com/office/officeart/2005/8/layout/hList7"/>
    <dgm:cxn modelId="{5100C60D-9051-4C45-8F34-32742CE12C45}" type="presParOf" srcId="{4D715445-BB2B-475D-A44B-9AE68D75CDF7}" destId="{2AB08484-BEFD-4BAE-9B77-808A7B177725}" srcOrd="4" destOrd="0" presId="urn:microsoft.com/office/officeart/2005/8/layout/hList7"/>
    <dgm:cxn modelId="{F3973F98-2D88-4125-96BD-637A1CB74A39}" type="presParOf" srcId="{2AB08484-BEFD-4BAE-9B77-808A7B177725}" destId="{0BF224E6-522D-4FB3-B80D-E48DD1579C13}" srcOrd="0" destOrd="0" presId="urn:microsoft.com/office/officeart/2005/8/layout/hList7"/>
    <dgm:cxn modelId="{0A547E1C-895C-4FED-A0E9-C55FE9E7A51D}" type="presParOf" srcId="{2AB08484-BEFD-4BAE-9B77-808A7B177725}" destId="{D18134DF-9760-4310-8F85-57DAC3C0CF89}" srcOrd="1" destOrd="0" presId="urn:microsoft.com/office/officeart/2005/8/layout/hList7"/>
    <dgm:cxn modelId="{E5F3AA67-EE29-4DE5-BC7A-8D01B2ECFE19}" type="presParOf" srcId="{2AB08484-BEFD-4BAE-9B77-808A7B177725}" destId="{5BC90322-05D4-4A75-9C58-35D46A43904E}" srcOrd="2" destOrd="0" presId="urn:microsoft.com/office/officeart/2005/8/layout/hList7"/>
    <dgm:cxn modelId="{DC5595BC-6150-43BB-9845-802725B0AC11}" type="presParOf" srcId="{2AB08484-BEFD-4BAE-9B77-808A7B177725}" destId="{0A9E4F3C-D616-40CF-9CDA-1AA148C5B59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E55217-6281-46E5-98F9-5F2010D9389F}" type="doc">
      <dgm:prSet loTypeId="urn:microsoft.com/office/officeart/2005/8/layout/vList6" loCatId="process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8C27BA-ABC5-4FDF-9204-1AF1149888CA}">
      <dgm:prSet custT="1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</dgm:spPr>
      <dgm:t>
        <a:bodyPr/>
        <a:lstStyle/>
        <a:p>
          <a:pPr rtl="0"/>
          <a:r>
            <a:rPr lang="uk-UA" sz="1600" b="1" i="0" dirty="0" smtClean="0"/>
            <a:t>з </a:t>
          </a:r>
          <a:r>
            <a:rPr lang="uk-UA" sz="1600" b="1" i="0" dirty="0" smtClean="0">
              <a:solidFill>
                <a:srgbClr val="000066"/>
              </a:solidFill>
            </a:rPr>
            <a:t>порожнього</a:t>
          </a:r>
          <a:r>
            <a:rPr lang="uk-UA" sz="1600" b="1" i="0" dirty="0" smtClean="0"/>
            <a:t> документу</a:t>
          </a:r>
          <a:endParaRPr lang="uk-UA" sz="1600" b="1" i="0" dirty="0"/>
        </a:p>
      </dgm:t>
    </dgm:pt>
    <dgm:pt modelId="{1AD97AB2-35EC-4C8C-8A9B-1C98296780BD}" type="parTrans" cxnId="{2354B498-6612-4D26-8976-C01AFDC03E86}">
      <dgm:prSet/>
      <dgm:spPr/>
      <dgm:t>
        <a:bodyPr/>
        <a:lstStyle/>
        <a:p>
          <a:endParaRPr lang="uk-UA" sz="1400"/>
        </a:p>
      </dgm:t>
    </dgm:pt>
    <dgm:pt modelId="{824132C1-1490-4314-94D3-AE64E8826953}" type="sibTrans" cxnId="{2354B498-6612-4D26-8976-C01AFDC03E86}">
      <dgm:prSet/>
      <dgm:spPr/>
      <dgm:t>
        <a:bodyPr/>
        <a:lstStyle/>
        <a:p>
          <a:endParaRPr lang="uk-UA" sz="1400"/>
        </a:p>
      </dgm:t>
    </dgm:pt>
    <dgm:pt modelId="{5877F0A7-7774-4F03-BAEE-39FAE21C21CE}">
      <dgm:prSet custT="1"/>
      <dgm:spPr>
        <a:blipFill rotWithShape="0">
          <a:blip xmlns:r="http://schemas.openxmlformats.org/officeDocument/2006/relationships" r:embed="rId2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</dgm:spPr>
      <dgm:t>
        <a:bodyPr/>
        <a:lstStyle/>
        <a:p>
          <a:pPr rtl="0"/>
          <a:r>
            <a:rPr lang="uk-UA" sz="1600" b="1" i="0" dirty="0" smtClean="0"/>
            <a:t>шляхом </a:t>
          </a:r>
          <a:r>
            <a:rPr lang="uk-UA" sz="1600" b="1" i="0" dirty="0" smtClean="0">
              <a:solidFill>
                <a:srgbClr val="000066"/>
              </a:solidFill>
            </a:rPr>
            <a:t>редагування</a:t>
          </a:r>
          <a:r>
            <a:rPr lang="uk-UA" sz="1600" b="1" i="0" dirty="0" smtClean="0"/>
            <a:t> </a:t>
          </a:r>
          <a:r>
            <a:rPr lang="uk-UA" sz="1600" b="1" i="0" dirty="0" smtClean="0">
              <a:solidFill>
                <a:srgbClr val="000066"/>
              </a:solidFill>
            </a:rPr>
            <a:t>існуючого</a:t>
          </a:r>
          <a:r>
            <a:rPr lang="uk-UA" sz="1600" b="1" i="0" dirty="0" smtClean="0"/>
            <a:t> документу</a:t>
          </a:r>
          <a:endParaRPr lang="uk-UA" sz="1600" b="1" i="0" dirty="0"/>
        </a:p>
      </dgm:t>
    </dgm:pt>
    <dgm:pt modelId="{B0C9050F-E6A9-423E-BD45-9D551B69893C}" type="parTrans" cxnId="{7B1041B4-1169-432A-B5CA-2D58DAD25B88}">
      <dgm:prSet/>
      <dgm:spPr/>
      <dgm:t>
        <a:bodyPr/>
        <a:lstStyle/>
        <a:p>
          <a:endParaRPr lang="uk-UA" sz="1400"/>
        </a:p>
      </dgm:t>
    </dgm:pt>
    <dgm:pt modelId="{CC22D115-E195-47E5-B007-4CD34197BDCC}" type="sibTrans" cxnId="{7B1041B4-1169-432A-B5CA-2D58DAD25B88}">
      <dgm:prSet/>
      <dgm:spPr/>
      <dgm:t>
        <a:bodyPr/>
        <a:lstStyle/>
        <a:p>
          <a:endParaRPr lang="uk-UA" sz="1400"/>
        </a:p>
      </dgm:t>
    </dgm:pt>
    <dgm:pt modelId="{CB2BADC2-DFA0-4956-A886-E657A2CBC038}">
      <dgm:prSet custT="1"/>
      <dgm:spPr>
        <a:blipFill rotWithShape="0">
          <a:blip xmlns:r="http://schemas.openxmlformats.org/officeDocument/2006/relationships" r:embed="rId3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</dgm:spPr>
      <dgm:t>
        <a:bodyPr/>
        <a:lstStyle/>
        <a:p>
          <a:pPr rtl="0"/>
          <a:r>
            <a:rPr lang="uk-UA" sz="1600" b="1" i="0" dirty="0" smtClean="0"/>
            <a:t>на основі </a:t>
          </a:r>
          <a:r>
            <a:rPr lang="uk-UA" sz="1600" b="1" i="0" dirty="0" smtClean="0">
              <a:solidFill>
                <a:srgbClr val="000066"/>
              </a:solidFill>
            </a:rPr>
            <a:t>шаблону</a:t>
          </a:r>
          <a:endParaRPr lang="uk-UA" sz="1600" b="1" i="0" dirty="0">
            <a:solidFill>
              <a:srgbClr val="000066"/>
            </a:solidFill>
          </a:endParaRPr>
        </a:p>
      </dgm:t>
    </dgm:pt>
    <dgm:pt modelId="{D08C6013-3FDD-454C-9E6E-5869C9B270BA}" type="parTrans" cxnId="{625B4154-A57D-4965-AFFE-916B45694E41}">
      <dgm:prSet/>
      <dgm:spPr/>
      <dgm:t>
        <a:bodyPr/>
        <a:lstStyle/>
        <a:p>
          <a:endParaRPr lang="uk-UA" sz="1400"/>
        </a:p>
      </dgm:t>
    </dgm:pt>
    <dgm:pt modelId="{636BCDE6-4106-4C94-84AA-C2D096E18055}" type="sibTrans" cxnId="{625B4154-A57D-4965-AFFE-916B45694E41}">
      <dgm:prSet/>
      <dgm:spPr/>
      <dgm:t>
        <a:bodyPr/>
        <a:lstStyle/>
        <a:p>
          <a:endParaRPr lang="uk-UA" sz="1400"/>
        </a:p>
      </dgm:t>
    </dgm:pt>
    <dgm:pt modelId="{1479E1C7-5265-4720-892F-8CA44E41E5A0}" type="pres">
      <dgm:prSet presAssocID="{63E55217-6281-46E5-98F9-5F2010D9389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24B324-C930-4413-A00E-72CB521161A5}" type="pres">
      <dgm:prSet presAssocID="{618C27BA-ABC5-4FDF-9204-1AF1149888CA}" presName="linNode" presStyleCnt="0"/>
      <dgm:spPr/>
    </dgm:pt>
    <dgm:pt modelId="{686571BA-D313-4127-B357-AFDEC989930D}" type="pres">
      <dgm:prSet presAssocID="{618C27BA-ABC5-4FDF-9204-1AF1149888CA}" presName="parentShp" presStyleLbl="node1" presStyleIdx="0" presStyleCnt="3" custScaleX="158769" custScaleY="80435" custLinFactNeighborX="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67691-728F-47E1-908B-B1149EF2C4F8}" type="pres">
      <dgm:prSet presAssocID="{618C27BA-ABC5-4FDF-9204-1AF1149888CA}" presName="childShp" presStyleLbl="bgAccFollowNode1" presStyleIdx="0" presStyleCnt="3" custScaleX="29456" custLinFactNeighborX="8649" custLinFactNeighborY="0">
        <dgm:presLayoutVars>
          <dgm:bulletEnabled val="1"/>
        </dgm:presLayoutVars>
      </dgm:prSet>
      <dgm:spPr/>
    </dgm:pt>
    <dgm:pt modelId="{1BE00519-7B54-4F8E-98B0-B5AFDABAB36B}" type="pres">
      <dgm:prSet presAssocID="{824132C1-1490-4314-94D3-AE64E8826953}" presName="spacing" presStyleCnt="0"/>
      <dgm:spPr/>
    </dgm:pt>
    <dgm:pt modelId="{87BD5931-F5DE-4682-AB46-D396C1DDBAE9}" type="pres">
      <dgm:prSet presAssocID="{5877F0A7-7774-4F03-BAEE-39FAE21C21CE}" presName="linNode" presStyleCnt="0"/>
      <dgm:spPr/>
    </dgm:pt>
    <dgm:pt modelId="{62A9E021-B033-4AC7-B9DC-DAF70CE62451}" type="pres">
      <dgm:prSet presAssocID="{5877F0A7-7774-4F03-BAEE-39FAE21C21CE}" presName="parentShp" presStyleLbl="node1" presStyleIdx="1" presStyleCnt="3" custScaleX="177823" custLinFactNeighborX="-7019" custLinFactNeighborY="-6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6A26C-6264-4FD8-ACFB-12E0B783190B}" type="pres">
      <dgm:prSet presAssocID="{5877F0A7-7774-4F03-BAEE-39FAE21C21CE}" presName="childShp" presStyleLbl="bgAccFollowNode1" presStyleIdx="1" presStyleCnt="3" custScaleX="34080">
        <dgm:presLayoutVars>
          <dgm:bulletEnabled val="1"/>
        </dgm:presLayoutVars>
      </dgm:prSet>
      <dgm:spPr/>
    </dgm:pt>
    <dgm:pt modelId="{4669813B-3678-40C3-9BF0-7A899EF4408B}" type="pres">
      <dgm:prSet presAssocID="{CC22D115-E195-47E5-B007-4CD34197BDCC}" presName="spacing" presStyleCnt="0"/>
      <dgm:spPr/>
    </dgm:pt>
    <dgm:pt modelId="{9F838845-E97B-4D96-B37B-4887235D43F5}" type="pres">
      <dgm:prSet presAssocID="{CB2BADC2-DFA0-4956-A886-E657A2CBC038}" presName="linNode" presStyleCnt="0"/>
      <dgm:spPr/>
    </dgm:pt>
    <dgm:pt modelId="{C005E02D-7064-404B-A928-79A367BAF963}" type="pres">
      <dgm:prSet presAssocID="{CB2BADC2-DFA0-4956-A886-E657A2CBC038}" presName="parentShp" presStyleLbl="node1" presStyleIdx="2" presStyleCnt="3" custScaleX="154147" custScaleY="87864" custLinFactNeighborX="7184" custLinFactNeighborY="-7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86A3A-C644-46BB-B1BE-2C3CC7D78ED0}" type="pres">
      <dgm:prSet presAssocID="{CB2BADC2-DFA0-4956-A886-E657A2CBC038}" presName="childShp" presStyleLbl="bgAccFollowNode1" presStyleIdx="2" presStyleCnt="3" custScaleX="38698" custLinFactNeighborX="19237" custLinFactNeighborY="-8631">
        <dgm:presLayoutVars>
          <dgm:bulletEnabled val="1"/>
        </dgm:presLayoutVars>
      </dgm:prSet>
      <dgm:spPr/>
    </dgm:pt>
  </dgm:ptLst>
  <dgm:cxnLst>
    <dgm:cxn modelId="{625B4154-A57D-4965-AFFE-916B45694E41}" srcId="{63E55217-6281-46E5-98F9-5F2010D9389F}" destId="{CB2BADC2-DFA0-4956-A886-E657A2CBC038}" srcOrd="2" destOrd="0" parTransId="{D08C6013-3FDD-454C-9E6E-5869C9B270BA}" sibTransId="{636BCDE6-4106-4C94-84AA-C2D096E18055}"/>
    <dgm:cxn modelId="{284A9243-1DFA-4E79-956C-451EFC058DFB}" type="presOf" srcId="{5877F0A7-7774-4F03-BAEE-39FAE21C21CE}" destId="{62A9E021-B033-4AC7-B9DC-DAF70CE62451}" srcOrd="0" destOrd="0" presId="urn:microsoft.com/office/officeart/2005/8/layout/vList6"/>
    <dgm:cxn modelId="{2354B498-6612-4D26-8976-C01AFDC03E86}" srcId="{63E55217-6281-46E5-98F9-5F2010D9389F}" destId="{618C27BA-ABC5-4FDF-9204-1AF1149888CA}" srcOrd="0" destOrd="0" parTransId="{1AD97AB2-35EC-4C8C-8A9B-1C98296780BD}" sibTransId="{824132C1-1490-4314-94D3-AE64E8826953}"/>
    <dgm:cxn modelId="{2B36FBE5-8F19-4936-8024-71FFBBD71709}" type="presOf" srcId="{CB2BADC2-DFA0-4956-A886-E657A2CBC038}" destId="{C005E02D-7064-404B-A928-79A367BAF963}" srcOrd="0" destOrd="0" presId="urn:microsoft.com/office/officeart/2005/8/layout/vList6"/>
    <dgm:cxn modelId="{7BD88951-76A2-432E-ADB1-FF37ABF0F6B5}" type="presOf" srcId="{618C27BA-ABC5-4FDF-9204-1AF1149888CA}" destId="{686571BA-D313-4127-B357-AFDEC989930D}" srcOrd="0" destOrd="0" presId="urn:microsoft.com/office/officeart/2005/8/layout/vList6"/>
    <dgm:cxn modelId="{3FEF3E5B-3DF8-4E7E-A0C3-C9C495E1FE4C}" type="presOf" srcId="{63E55217-6281-46E5-98F9-5F2010D9389F}" destId="{1479E1C7-5265-4720-892F-8CA44E41E5A0}" srcOrd="0" destOrd="0" presId="urn:microsoft.com/office/officeart/2005/8/layout/vList6"/>
    <dgm:cxn modelId="{7B1041B4-1169-432A-B5CA-2D58DAD25B88}" srcId="{63E55217-6281-46E5-98F9-5F2010D9389F}" destId="{5877F0A7-7774-4F03-BAEE-39FAE21C21CE}" srcOrd="1" destOrd="0" parTransId="{B0C9050F-E6A9-423E-BD45-9D551B69893C}" sibTransId="{CC22D115-E195-47E5-B007-4CD34197BDCC}"/>
    <dgm:cxn modelId="{C4D2BECB-AB9B-4AF6-B357-4151A79DF457}" type="presParOf" srcId="{1479E1C7-5265-4720-892F-8CA44E41E5A0}" destId="{9B24B324-C930-4413-A00E-72CB521161A5}" srcOrd="0" destOrd="0" presId="urn:microsoft.com/office/officeart/2005/8/layout/vList6"/>
    <dgm:cxn modelId="{948A8B88-E70C-4BCD-B2F3-93C71C7069DA}" type="presParOf" srcId="{9B24B324-C930-4413-A00E-72CB521161A5}" destId="{686571BA-D313-4127-B357-AFDEC989930D}" srcOrd="0" destOrd="0" presId="urn:microsoft.com/office/officeart/2005/8/layout/vList6"/>
    <dgm:cxn modelId="{5F91B2C6-EAFC-446E-BE19-DEBEABABDE0B}" type="presParOf" srcId="{9B24B324-C930-4413-A00E-72CB521161A5}" destId="{90C67691-728F-47E1-908B-B1149EF2C4F8}" srcOrd="1" destOrd="0" presId="urn:microsoft.com/office/officeart/2005/8/layout/vList6"/>
    <dgm:cxn modelId="{939F6630-6531-49B7-AAE2-3D7A093AA934}" type="presParOf" srcId="{1479E1C7-5265-4720-892F-8CA44E41E5A0}" destId="{1BE00519-7B54-4F8E-98B0-B5AFDABAB36B}" srcOrd="1" destOrd="0" presId="urn:microsoft.com/office/officeart/2005/8/layout/vList6"/>
    <dgm:cxn modelId="{726883C3-F82F-4C61-974E-FCE4FB13F775}" type="presParOf" srcId="{1479E1C7-5265-4720-892F-8CA44E41E5A0}" destId="{87BD5931-F5DE-4682-AB46-D396C1DDBAE9}" srcOrd="2" destOrd="0" presId="urn:microsoft.com/office/officeart/2005/8/layout/vList6"/>
    <dgm:cxn modelId="{8F147F4C-730B-4EBE-8B1B-896733F63CBB}" type="presParOf" srcId="{87BD5931-F5DE-4682-AB46-D396C1DDBAE9}" destId="{62A9E021-B033-4AC7-B9DC-DAF70CE62451}" srcOrd="0" destOrd="0" presId="urn:microsoft.com/office/officeart/2005/8/layout/vList6"/>
    <dgm:cxn modelId="{8AEC3A43-37E5-4EF2-9B32-2487F05596BD}" type="presParOf" srcId="{87BD5931-F5DE-4682-AB46-D396C1DDBAE9}" destId="{D596A26C-6264-4FD8-ACFB-12E0B783190B}" srcOrd="1" destOrd="0" presId="urn:microsoft.com/office/officeart/2005/8/layout/vList6"/>
    <dgm:cxn modelId="{3DDE32AE-A91E-42B2-8697-382D2F771D3C}" type="presParOf" srcId="{1479E1C7-5265-4720-892F-8CA44E41E5A0}" destId="{4669813B-3678-40C3-9BF0-7A899EF4408B}" srcOrd="3" destOrd="0" presId="urn:microsoft.com/office/officeart/2005/8/layout/vList6"/>
    <dgm:cxn modelId="{20558E0A-3CA6-4CFA-B5D8-AA134C2A6786}" type="presParOf" srcId="{1479E1C7-5265-4720-892F-8CA44E41E5A0}" destId="{9F838845-E97B-4D96-B37B-4887235D43F5}" srcOrd="4" destOrd="0" presId="urn:microsoft.com/office/officeart/2005/8/layout/vList6"/>
    <dgm:cxn modelId="{3000C22E-D225-47B1-8851-052C29782A77}" type="presParOf" srcId="{9F838845-E97B-4D96-B37B-4887235D43F5}" destId="{C005E02D-7064-404B-A928-79A367BAF963}" srcOrd="0" destOrd="0" presId="urn:microsoft.com/office/officeart/2005/8/layout/vList6"/>
    <dgm:cxn modelId="{968B3663-BACF-44B4-BF9D-F3269F633C9B}" type="presParOf" srcId="{9F838845-E97B-4D96-B37B-4887235D43F5}" destId="{D0A86A3A-C644-46BB-B1BE-2C3CC7D78ED0}" srcOrd="1" destOrd="0" presId="urn:microsoft.com/office/officeart/2005/8/layout/vList6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path path="circle">
        <a:fillToRect r="100000" b="100000"/>
      </a:path>
      <a:tileRect l="-100000" t="-100000"/>
    </a:gradFill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E55217-6281-46E5-98F9-5F2010D9389F}" type="doc">
      <dgm:prSet loTypeId="urn:microsoft.com/office/officeart/2005/8/layout/vList6" loCatId="process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8C27BA-ABC5-4FDF-9204-1AF1149888CA}">
      <dgm:prSet custT="1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pPr rtl="0"/>
          <a:r>
            <a:rPr lang="uk-UA" sz="2400" b="1" i="0" dirty="0" smtClean="0"/>
            <a:t>З </a:t>
          </a:r>
          <a:r>
            <a:rPr lang="uk-UA" sz="2400" b="1" i="0" dirty="0" smtClean="0">
              <a:solidFill>
                <a:srgbClr val="000066"/>
              </a:solidFill>
            </a:rPr>
            <a:t>порожнього</a:t>
          </a:r>
          <a:r>
            <a:rPr lang="uk-UA" sz="2400" b="1" i="0" dirty="0" smtClean="0"/>
            <a:t> документу</a:t>
          </a:r>
          <a:endParaRPr lang="uk-UA" sz="2400" b="1" i="0" dirty="0"/>
        </a:p>
      </dgm:t>
    </dgm:pt>
    <dgm:pt modelId="{1AD97AB2-35EC-4C8C-8A9B-1C98296780BD}" type="parTrans" cxnId="{2354B498-6612-4D26-8976-C01AFDC03E86}">
      <dgm:prSet/>
      <dgm:spPr/>
      <dgm:t>
        <a:bodyPr/>
        <a:lstStyle/>
        <a:p>
          <a:endParaRPr lang="uk-UA" sz="1400"/>
        </a:p>
      </dgm:t>
    </dgm:pt>
    <dgm:pt modelId="{824132C1-1490-4314-94D3-AE64E8826953}" type="sibTrans" cxnId="{2354B498-6612-4D26-8976-C01AFDC03E86}">
      <dgm:prSet/>
      <dgm:spPr/>
      <dgm:t>
        <a:bodyPr/>
        <a:lstStyle/>
        <a:p>
          <a:endParaRPr lang="uk-UA" sz="1400"/>
        </a:p>
      </dgm:t>
    </dgm:pt>
    <dgm:pt modelId="{1479E1C7-5265-4720-892F-8CA44E41E5A0}" type="pres">
      <dgm:prSet presAssocID="{63E55217-6281-46E5-98F9-5F2010D9389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24B324-C930-4413-A00E-72CB521161A5}" type="pres">
      <dgm:prSet presAssocID="{618C27BA-ABC5-4FDF-9204-1AF1149888CA}" presName="linNode" presStyleCnt="0"/>
      <dgm:spPr/>
    </dgm:pt>
    <dgm:pt modelId="{686571BA-D313-4127-B357-AFDEC989930D}" type="pres">
      <dgm:prSet presAssocID="{618C27BA-ABC5-4FDF-9204-1AF1149888CA}" presName="parentShp" presStyleLbl="node1" presStyleIdx="0" presStyleCnt="1" custScaleX="84685" custScaleY="79052" custLinFactNeighborX="-17538" custLinFactNeighborY="5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C67691-728F-47E1-908B-B1149EF2C4F8}" type="pres">
      <dgm:prSet presAssocID="{618C27BA-ABC5-4FDF-9204-1AF1149888CA}" presName="childShp" presStyleLbl="bgAccFollowNode1" presStyleIdx="0" presStyleCnt="1" custScaleX="29456" custLinFactNeighborX="-10589" custLinFactNeighborY="-9582">
        <dgm:presLayoutVars>
          <dgm:bulletEnabled val="1"/>
        </dgm:presLayoutVars>
      </dgm:prSet>
      <dgm:spPr/>
    </dgm:pt>
  </dgm:ptLst>
  <dgm:cxnLst>
    <dgm:cxn modelId="{68B18A61-8B8C-4CF0-9FEA-CBE586CD3D52}" type="presOf" srcId="{618C27BA-ABC5-4FDF-9204-1AF1149888CA}" destId="{686571BA-D313-4127-B357-AFDEC989930D}" srcOrd="0" destOrd="0" presId="urn:microsoft.com/office/officeart/2005/8/layout/vList6"/>
    <dgm:cxn modelId="{4D910229-F175-4FDE-8E1C-640AC2310168}" type="presOf" srcId="{63E55217-6281-46E5-98F9-5F2010D9389F}" destId="{1479E1C7-5265-4720-892F-8CA44E41E5A0}" srcOrd="0" destOrd="0" presId="urn:microsoft.com/office/officeart/2005/8/layout/vList6"/>
    <dgm:cxn modelId="{2354B498-6612-4D26-8976-C01AFDC03E86}" srcId="{63E55217-6281-46E5-98F9-5F2010D9389F}" destId="{618C27BA-ABC5-4FDF-9204-1AF1149888CA}" srcOrd="0" destOrd="0" parTransId="{1AD97AB2-35EC-4C8C-8A9B-1C98296780BD}" sibTransId="{824132C1-1490-4314-94D3-AE64E8826953}"/>
    <dgm:cxn modelId="{4B82511A-9DBB-46D2-916C-8C415870343F}" type="presParOf" srcId="{1479E1C7-5265-4720-892F-8CA44E41E5A0}" destId="{9B24B324-C930-4413-A00E-72CB521161A5}" srcOrd="0" destOrd="0" presId="urn:microsoft.com/office/officeart/2005/8/layout/vList6"/>
    <dgm:cxn modelId="{EFD2830C-C2BB-418C-B4E9-20E359A14208}" type="presParOf" srcId="{9B24B324-C930-4413-A00E-72CB521161A5}" destId="{686571BA-D313-4127-B357-AFDEC989930D}" srcOrd="0" destOrd="0" presId="urn:microsoft.com/office/officeart/2005/8/layout/vList6"/>
    <dgm:cxn modelId="{618CE80A-BAD5-4929-964A-883B478D382A}" type="presParOf" srcId="{9B24B324-C930-4413-A00E-72CB521161A5}" destId="{90C67691-728F-47E1-908B-B1149EF2C4F8}" srcOrd="1" destOrd="0" presId="urn:microsoft.com/office/officeart/2005/8/layout/vList6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path path="circle">
        <a:fillToRect r="100000" b="100000"/>
      </a:path>
      <a:tileRect l="-100000" t="-100000"/>
    </a:gradFill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E55217-6281-46E5-98F9-5F2010D9389F}" type="doc">
      <dgm:prSet loTypeId="urn:microsoft.com/office/officeart/2005/8/layout/vList6" loCatId="process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8C27BA-ABC5-4FDF-9204-1AF1149888CA}">
      <dgm:prSet custT="1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pPr rtl="0"/>
          <a:r>
            <a:rPr lang="uk-UA" sz="2400" b="1" i="0" dirty="0" smtClean="0"/>
            <a:t>Шляхом </a:t>
          </a:r>
          <a:r>
            <a:rPr lang="uk-UA" sz="2400" b="1" i="0" dirty="0" smtClean="0">
              <a:solidFill>
                <a:srgbClr val="000066"/>
              </a:solidFill>
            </a:rPr>
            <a:t>редагування</a:t>
          </a:r>
          <a:r>
            <a:rPr lang="uk-UA" sz="2400" b="1" i="0" dirty="0" smtClean="0"/>
            <a:t> </a:t>
          </a:r>
          <a:r>
            <a:rPr lang="uk-UA" sz="2400" b="1" i="0" dirty="0" smtClean="0">
              <a:solidFill>
                <a:srgbClr val="000066"/>
              </a:solidFill>
            </a:rPr>
            <a:t>існуючого</a:t>
          </a:r>
          <a:r>
            <a:rPr lang="uk-UA" sz="2400" b="1" i="0" dirty="0" smtClean="0"/>
            <a:t> документу</a:t>
          </a:r>
          <a:endParaRPr lang="uk-UA" sz="2400" b="1" i="0" dirty="0"/>
        </a:p>
      </dgm:t>
    </dgm:pt>
    <dgm:pt modelId="{1AD97AB2-35EC-4C8C-8A9B-1C98296780BD}" type="parTrans" cxnId="{2354B498-6612-4D26-8976-C01AFDC03E86}">
      <dgm:prSet/>
      <dgm:spPr/>
      <dgm:t>
        <a:bodyPr/>
        <a:lstStyle/>
        <a:p>
          <a:endParaRPr lang="uk-UA" sz="1400"/>
        </a:p>
      </dgm:t>
    </dgm:pt>
    <dgm:pt modelId="{824132C1-1490-4314-94D3-AE64E8826953}" type="sibTrans" cxnId="{2354B498-6612-4D26-8976-C01AFDC03E86}">
      <dgm:prSet/>
      <dgm:spPr/>
      <dgm:t>
        <a:bodyPr/>
        <a:lstStyle/>
        <a:p>
          <a:endParaRPr lang="uk-UA" sz="1400"/>
        </a:p>
      </dgm:t>
    </dgm:pt>
    <dgm:pt modelId="{1479E1C7-5265-4720-892F-8CA44E41E5A0}" type="pres">
      <dgm:prSet presAssocID="{63E55217-6281-46E5-98F9-5F2010D9389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24B324-C930-4413-A00E-72CB521161A5}" type="pres">
      <dgm:prSet presAssocID="{618C27BA-ABC5-4FDF-9204-1AF1149888CA}" presName="linNode" presStyleCnt="0"/>
      <dgm:spPr/>
    </dgm:pt>
    <dgm:pt modelId="{686571BA-D313-4127-B357-AFDEC989930D}" type="pres">
      <dgm:prSet presAssocID="{618C27BA-ABC5-4FDF-9204-1AF1149888CA}" presName="parentShp" presStyleLbl="node1" presStyleIdx="0" presStyleCnt="1" custScaleX="84685" custScaleY="92544" custLinFactNeighborX="-17538" custLinFactNeighborY="5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C67691-728F-47E1-908B-B1149EF2C4F8}" type="pres">
      <dgm:prSet presAssocID="{618C27BA-ABC5-4FDF-9204-1AF1149888CA}" presName="childShp" presStyleLbl="bgAccFollowNode1" presStyleIdx="0" presStyleCnt="1" custScaleX="29456" custLinFactNeighborX="-10589" custLinFactNeighborY="-9582">
        <dgm:presLayoutVars>
          <dgm:bulletEnabled val="1"/>
        </dgm:presLayoutVars>
      </dgm:prSet>
      <dgm:spPr/>
    </dgm:pt>
  </dgm:ptLst>
  <dgm:cxnLst>
    <dgm:cxn modelId="{DAF11753-D456-4B25-8856-7D4782A557F4}" type="presOf" srcId="{63E55217-6281-46E5-98F9-5F2010D9389F}" destId="{1479E1C7-5265-4720-892F-8CA44E41E5A0}" srcOrd="0" destOrd="0" presId="urn:microsoft.com/office/officeart/2005/8/layout/vList6"/>
    <dgm:cxn modelId="{AE30150B-826F-4E14-815A-50C8E0EA1233}" type="presOf" srcId="{618C27BA-ABC5-4FDF-9204-1AF1149888CA}" destId="{686571BA-D313-4127-B357-AFDEC989930D}" srcOrd="0" destOrd="0" presId="urn:microsoft.com/office/officeart/2005/8/layout/vList6"/>
    <dgm:cxn modelId="{2354B498-6612-4D26-8976-C01AFDC03E86}" srcId="{63E55217-6281-46E5-98F9-5F2010D9389F}" destId="{618C27BA-ABC5-4FDF-9204-1AF1149888CA}" srcOrd="0" destOrd="0" parTransId="{1AD97AB2-35EC-4C8C-8A9B-1C98296780BD}" sibTransId="{824132C1-1490-4314-94D3-AE64E8826953}"/>
    <dgm:cxn modelId="{AF02C346-0A1F-41F0-B31F-CF2B57FC5E12}" type="presParOf" srcId="{1479E1C7-5265-4720-892F-8CA44E41E5A0}" destId="{9B24B324-C930-4413-A00E-72CB521161A5}" srcOrd="0" destOrd="0" presId="urn:microsoft.com/office/officeart/2005/8/layout/vList6"/>
    <dgm:cxn modelId="{1F384769-ADD6-463D-95A2-5A45BFBA42C2}" type="presParOf" srcId="{9B24B324-C930-4413-A00E-72CB521161A5}" destId="{686571BA-D313-4127-B357-AFDEC989930D}" srcOrd="0" destOrd="0" presId="urn:microsoft.com/office/officeart/2005/8/layout/vList6"/>
    <dgm:cxn modelId="{F7E29F20-DC17-4ADD-9357-39C08852A622}" type="presParOf" srcId="{9B24B324-C930-4413-A00E-72CB521161A5}" destId="{90C67691-728F-47E1-908B-B1149EF2C4F8}" srcOrd="1" destOrd="0" presId="urn:microsoft.com/office/officeart/2005/8/layout/vList6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path path="circle">
        <a:fillToRect r="100000" b="100000"/>
      </a:path>
      <a:tileRect l="-100000" t="-100000"/>
    </a:gradFill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E55217-6281-46E5-98F9-5F2010D9389F}" type="doc">
      <dgm:prSet loTypeId="urn:microsoft.com/office/officeart/2005/8/layout/vList6" loCatId="process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8C27BA-ABC5-4FDF-9204-1AF1149888CA}">
      <dgm:prSet custT="1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pPr rtl="0"/>
          <a:r>
            <a:rPr lang="uk-UA" sz="2400" b="1" i="0" dirty="0" smtClean="0"/>
            <a:t>На основі </a:t>
          </a:r>
          <a:r>
            <a:rPr lang="uk-UA" sz="2400" b="1" i="0" dirty="0" smtClean="0">
              <a:solidFill>
                <a:srgbClr val="000066"/>
              </a:solidFill>
            </a:rPr>
            <a:t>шаблону</a:t>
          </a:r>
          <a:endParaRPr lang="uk-UA" sz="2400" b="1" i="0" dirty="0"/>
        </a:p>
      </dgm:t>
    </dgm:pt>
    <dgm:pt modelId="{1AD97AB2-35EC-4C8C-8A9B-1C98296780BD}" type="parTrans" cxnId="{2354B498-6612-4D26-8976-C01AFDC03E86}">
      <dgm:prSet/>
      <dgm:spPr/>
      <dgm:t>
        <a:bodyPr/>
        <a:lstStyle/>
        <a:p>
          <a:endParaRPr lang="uk-UA" sz="1400"/>
        </a:p>
      </dgm:t>
    </dgm:pt>
    <dgm:pt modelId="{824132C1-1490-4314-94D3-AE64E8826953}" type="sibTrans" cxnId="{2354B498-6612-4D26-8976-C01AFDC03E86}">
      <dgm:prSet/>
      <dgm:spPr/>
      <dgm:t>
        <a:bodyPr/>
        <a:lstStyle/>
        <a:p>
          <a:endParaRPr lang="uk-UA" sz="1400"/>
        </a:p>
      </dgm:t>
    </dgm:pt>
    <dgm:pt modelId="{1479E1C7-5265-4720-892F-8CA44E41E5A0}" type="pres">
      <dgm:prSet presAssocID="{63E55217-6281-46E5-98F9-5F2010D9389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24B324-C930-4413-A00E-72CB521161A5}" type="pres">
      <dgm:prSet presAssocID="{618C27BA-ABC5-4FDF-9204-1AF1149888CA}" presName="linNode" presStyleCnt="0"/>
      <dgm:spPr/>
    </dgm:pt>
    <dgm:pt modelId="{686571BA-D313-4127-B357-AFDEC989930D}" type="pres">
      <dgm:prSet presAssocID="{618C27BA-ABC5-4FDF-9204-1AF1149888CA}" presName="parentShp" presStyleLbl="node1" presStyleIdx="0" presStyleCnt="1" custScaleX="84685" custScaleY="92544" custLinFactNeighborX="-17538" custLinFactNeighborY="5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C67691-728F-47E1-908B-B1149EF2C4F8}" type="pres">
      <dgm:prSet presAssocID="{618C27BA-ABC5-4FDF-9204-1AF1149888CA}" presName="childShp" presStyleLbl="bgAccFollowNode1" presStyleIdx="0" presStyleCnt="1" custScaleX="29456" custLinFactNeighborX="-10589" custLinFactNeighborY="-9582">
        <dgm:presLayoutVars>
          <dgm:bulletEnabled val="1"/>
        </dgm:presLayoutVars>
      </dgm:prSet>
      <dgm:spPr/>
    </dgm:pt>
  </dgm:ptLst>
  <dgm:cxnLst>
    <dgm:cxn modelId="{A9C483D5-A63F-4BB5-B4E9-861C82B45A18}" type="presOf" srcId="{63E55217-6281-46E5-98F9-5F2010D9389F}" destId="{1479E1C7-5265-4720-892F-8CA44E41E5A0}" srcOrd="0" destOrd="0" presId="urn:microsoft.com/office/officeart/2005/8/layout/vList6"/>
    <dgm:cxn modelId="{2354B498-6612-4D26-8976-C01AFDC03E86}" srcId="{63E55217-6281-46E5-98F9-5F2010D9389F}" destId="{618C27BA-ABC5-4FDF-9204-1AF1149888CA}" srcOrd="0" destOrd="0" parTransId="{1AD97AB2-35EC-4C8C-8A9B-1C98296780BD}" sibTransId="{824132C1-1490-4314-94D3-AE64E8826953}"/>
    <dgm:cxn modelId="{9693CF5B-446E-40C1-B7E6-9FA74A4A3E1A}" type="presOf" srcId="{618C27BA-ABC5-4FDF-9204-1AF1149888CA}" destId="{686571BA-D313-4127-B357-AFDEC989930D}" srcOrd="0" destOrd="0" presId="urn:microsoft.com/office/officeart/2005/8/layout/vList6"/>
    <dgm:cxn modelId="{C02CE5C3-D446-43DA-B5B7-FC09E4E579DB}" type="presParOf" srcId="{1479E1C7-5265-4720-892F-8CA44E41E5A0}" destId="{9B24B324-C930-4413-A00E-72CB521161A5}" srcOrd="0" destOrd="0" presId="urn:microsoft.com/office/officeart/2005/8/layout/vList6"/>
    <dgm:cxn modelId="{CB198428-47C6-429B-83CE-8F827A208C44}" type="presParOf" srcId="{9B24B324-C930-4413-A00E-72CB521161A5}" destId="{686571BA-D313-4127-B357-AFDEC989930D}" srcOrd="0" destOrd="0" presId="urn:microsoft.com/office/officeart/2005/8/layout/vList6"/>
    <dgm:cxn modelId="{71C8BB03-423B-4D7D-B6FF-221A22711CB8}" type="presParOf" srcId="{9B24B324-C930-4413-A00E-72CB521161A5}" destId="{90C67691-728F-47E1-908B-B1149EF2C4F8}" srcOrd="1" destOrd="0" presId="urn:microsoft.com/office/officeart/2005/8/layout/vList6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path path="circle">
        <a:fillToRect r="100000" b="100000"/>
      </a:path>
      <a:tileRect l="-100000" t="-100000"/>
    </a:gradFill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E55217-6281-46E5-98F9-5F2010D9389F}" type="doc">
      <dgm:prSet loTypeId="urn:microsoft.com/office/officeart/2005/8/layout/vList6" loCatId="process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8C27BA-ABC5-4FDF-9204-1AF1149888CA}">
      <dgm:prSet custT="1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pPr rtl="0"/>
          <a:r>
            <a:rPr lang="uk-UA" sz="2400" b="1" i="0" dirty="0" smtClean="0">
              <a:solidFill>
                <a:srgbClr val="C00000"/>
              </a:solidFill>
            </a:rPr>
            <a:t>ПЛАН</a:t>
          </a:r>
          <a:r>
            <a:rPr lang="uk-UA" sz="2400" b="1" i="0" dirty="0" smtClean="0"/>
            <a:t> створення документа</a:t>
          </a:r>
          <a:endParaRPr lang="uk-UA" sz="2400" b="1" i="0" dirty="0"/>
        </a:p>
      </dgm:t>
    </dgm:pt>
    <dgm:pt modelId="{1AD97AB2-35EC-4C8C-8A9B-1C98296780BD}" type="parTrans" cxnId="{2354B498-6612-4D26-8976-C01AFDC03E86}">
      <dgm:prSet/>
      <dgm:spPr/>
      <dgm:t>
        <a:bodyPr/>
        <a:lstStyle/>
        <a:p>
          <a:endParaRPr lang="uk-UA" sz="1400"/>
        </a:p>
      </dgm:t>
    </dgm:pt>
    <dgm:pt modelId="{824132C1-1490-4314-94D3-AE64E8826953}" type="sibTrans" cxnId="{2354B498-6612-4D26-8976-C01AFDC03E86}">
      <dgm:prSet/>
      <dgm:spPr/>
      <dgm:t>
        <a:bodyPr/>
        <a:lstStyle/>
        <a:p>
          <a:endParaRPr lang="uk-UA" sz="1400"/>
        </a:p>
      </dgm:t>
    </dgm:pt>
    <dgm:pt modelId="{1479E1C7-5265-4720-892F-8CA44E41E5A0}" type="pres">
      <dgm:prSet presAssocID="{63E55217-6281-46E5-98F9-5F2010D9389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24B324-C930-4413-A00E-72CB521161A5}" type="pres">
      <dgm:prSet presAssocID="{618C27BA-ABC5-4FDF-9204-1AF1149888CA}" presName="linNode" presStyleCnt="0"/>
      <dgm:spPr/>
    </dgm:pt>
    <dgm:pt modelId="{686571BA-D313-4127-B357-AFDEC989930D}" type="pres">
      <dgm:prSet presAssocID="{618C27BA-ABC5-4FDF-9204-1AF1149888CA}" presName="parentShp" presStyleLbl="node1" presStyleIdx="0" presStyleCnt="1" custScaleX="84685" custScaleY="100000" custLinFactNeighborX="-17538" custLinFactNeighborY="5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C67691-728F-47E1-908B-B1149EF2C4F8}" type="pres">
      <dgm:prSet presAssocID="{618C27BA-ABC5-4FDF-9204-1AF1149888CA}" presName="childShp" presStyleLbl="bgAccFollowNode1" presStyleIdx="0" presStyleCnt="1" custScaleX="29456" custLinFactNeighborX="-10589" custLinFactNeighborY="-9582">
        <dgm:presLayoutVars>
          <dgm:bulletEnabled val="1"/>
        </dgm:presLayoutVars>
      </dgm:prSet>
      <dgm:spPr/>
    </dgm:pt>
  </dgm:ptLst>
  <dgm:cxnLst>
    <dgm:cxn modelId="{6390E1A2-B548-4560-A77C-E94B5255D87E}" type="presOf" srcId="{63E55217-6281-46E5-98F9-5F2010D9389F}" destId="{1479E1C7-5265-4720-892F-8CA44E41E5A0}" srcOrd="0" destOrd="0" presId="urn:microsoft.com/office/officeart/2005/8/layout/vList6"/>
    <dgm:cxn modelId="{C944A3CA-5266-4777-B316-BA32388B45FC}" type="presOf" srcId="{618C27BA-ABC5-4FDF-9204-1AF1149888CA}" destId="{686571BA-D313-4127-B357-AFDEC989930D}" srcOrd="0" destOrd="0" presId="urn:microsoft.com/office/officeart/2005/8/layout/vList6"/>
    <dgm:cxn modelId="{2354B498-6612-4D26-8976-C01AFDC03E86}" srcId="{63E55217-6281-46E5-98F9-5F2010D9389F}" destId="{618C27BA-ABC5-4FDF-9204-1AF1149888CA}" srcOrd="0" destOrd="0" parTransId="{1AD97AB2-35EC-4C8C-8A9B-1C98296780BD}" sibTransId="{824132C1-1490-4314-94D3-AE64E8826953}"/>
    <dgm:cxn modelId="{76525793-C478-4900-A93C-7F128645D773}" type="presParOf" srcId="{1479E1C7-5265-4720-892F-8CA44E41E5A0}" destId="{9B24B324-C930-4413-A00E-72CB521161A5}" srcOrd="0" destOrd="0" presId="urn:microsoft.com/office/officeart/2005/8/layout/vList6"/>
    <dgm:cxn modelId="{839902CB-C5B0-4940-93E3-2487CB253FB5}" type="presParOf" srcId="{9B24B324-C930-4413-A00E-72CB521161A5}" destId="{686571BA-D313-4127-B357-AFDEC989930D}" srcOrd="0" destOrd="0" presId="urn:microsoft.com/office/officeart/2005/8/layout/vList6"/>
    <dgm:cxn modelId="{E181804C-0C88-4505-9907-70672F795962}" type="presParOf" srcId="{9B24B324-C930-4413-A00E-72CB521161A5}" destId="{90C67691-728F-47E1-908B-B1149EF2C4F8}" srcOrd="1" destOrd="0" presId="urn:microsoft.com/office/officeart/2005/8/layout/vList6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path path="circle">
        <a:fillToRect r="100000" b="100000"/>
      </a:path>
      <a:tileRect l="-100000" t="-100000"/>
    </a:gradFill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E55217-6281-46E5-98F9-5F2010D9389F}" type="doc">
      <dgm:prSet loTypeId="urn:microsoft.com/office/officeart/2005/8/layout/vList6" loCatId="process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8C27BA-ABC5-4FDF-9204-1AF1149888CA}">
      <dgm:prSet custT="1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pPr rtl="0"/>
          <a:r>
            <a:rPr lang="uk-UA" sz="2400" b="1" i="0" dirty="0" smtClean="0">
              <a:solidFill>
                <a:srgbClr val="C00000"/>
              </a:solidFill>
            </a:rPr>
            <a:t>ЗАГОЛОВКИ</a:t>
          </a:r>
          <a:endParaRPr lang="uk-UA" sz="2400" b="1" i="0" dirty="0"/>
        </a:p>
      </dgm:t>
    </dgm:pt>
    <dgm:pt modelId="{1AD97AB2-35EC-4C8C-8A9B-1C98296780BD}" type="parTrans" cxnId="{2354B498-6612-4D26-8976-C01AFDC03E86}">
      <dgm:prSet/>
      <dgm:spPr/>
      <dgm:t>
        <a:bodyPr/>
        <a:lstStyle/>
        <a:p>
          <a:endParaRPr lang="uk-UA" sz="1400"/>
        </a:p>
      </dgm:t>
    </dgm:pt>
    <dgm:pt modelId="{824132C1-1490-4314-94D3-AE64E8826953}" type="sibTrans" cxnId="{2354B498-6612-4D26-8976-C01AFDC03E86}">
      <dgm:prSet/>
      <dgm:spPr/>
      <dgm:t>
        <a:bodyPr/>
        <a:lstStyle/>
        <a:p>
          <a:endParaRPr lang="uk-UA" sz="1400"/>
        </a:p>
      </dgm:t>
    </dgm:pt>
    <dgm:pt modelId="{1479E1C7-5265-4720-892F-8CA44E41E5A0}" type="pres">
      <dgm:prSet presAssocID="{63E55217-6281-46E5-98F9-5F2010D9389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24B324-C930-4413-A00E-72CB521161A5}" type="pres">
      <dgm:prSet presAssocID="{618C27BA-ABC5-4FDF-9204-1AF1149888CA}" presName="linNode" presStyleCnt="0"/>
      <dgm:spPr/>
    </dgm:pt>
    <dgm:pt modelId="{686571BA-D313-4127-B357-AFDEC989930D}" type="pres">
      <dgm:prSet presAssocID="{618C27BA-ABC5-4FDF-9204-1AF1149888CA}" presName="parentShp" presStyleLbl="node1" presStyleIdx="0" presStyleCnt="1" custScaleX="84685" custScaleY="100000" custLinFactNeighborX="-17538" custLinFactNeighborY="5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C67691-728F-47E1-908B-B1149EF2C4F8}" type="pres">
      <dgm:prSet presAssocID="{618C27BA-ABC5-4FDF-9204-1AF1149888CA}" presName="childShp" presStyleLbl="bgAccFollowNode1" presStyleIdx="0" presStyleCnt="1" custScaleX="29456" custLinFactNeighborX="-10589" custLinFactNeighborY="-9582">
        <dgm:presLayoutVars>
          <dgm:bulletEnabled val="1"/>
        </dgm:presLayoutVars>
      </dgm:prSet>
      <dgm:spPr/>
    </dgm:pt>
  </dgm:ptLst>
  <dgm:cxnLst>
    <dgm:cxn modelId="{2354B498-6612-4D26-8976-C01AFDC03E86}" srcId="{63E55217-6281-46E5-98F9-5F2010D9389F}" destId="{618C27BA-ABC5-4FDF-9204-1AF1149888CA}" srcOrd="0" destOrd="0" parTransId="{1AD97AB2-35EC-4C8C-8A9B-1C98296780BD}" sibTransId="{824132C1-1490-4314-94D3-AE64E8826953}"/>
    <dgm:cxn modelId="{1AE041ED-DB5C-459D-8928-E521D084B7B2}" type="presOf" srcId="{63E55217-6281-46E5-98F9-5F2010D9389F}" destId="{1479E1C7-5265-4720-892F-8CA44E41E5A0}" srcOrd="0" destOrd="0" presId="urn:microsoft.com/office/officeart/2005/8/layout/vList6"/>
    <dgm:cxn modelId="{A32A423E-00B0-4594-9B27-E63986428673}" type="presOf" srcId="{618C27BA-ABC5-4FDF-9204-1AF1149888CA}" destId="{686571BA-D313-4127-B357-AFDEC989930D}" srcOrd="0" destOrd="0" presId="urn:microsoft.com/office/officeart/2005/8/layout/vList6"/>
    <dgm:cxn modelId="{ABC976FF-6FEB-4624-9692-57F8695E6AB4}" type="presParOf" srcId="{1479E1C7-5265-4720-892F-8CA44E41E5A0}" destId="{9B24B324-C930-4413-A00E-72CB521161A5}" srcOrd="0" destOrd="0" presId="urn:microsoft.com/office/officeart/2005/8/layout/vList6"/>
    <dgm:cxn modelId="{8C04C12C-506B-41AE-B94D-F47AF1936352}" type="presParOf" srcId="{9B24B324-C930-4413-A00E-72CB521161A5}" destId="{686571BA-D313-4127-B357-AFDEC989930D}" srcOrd="0" destOrd="0" presId="urn:microsoft.com/office/officeart/2005/8/layout/vList6"/>
    <dgm:cxn modelId="{EBA9B73F-A8EB-4618-A75C-974EFE6FCCA8}" type="presParOf" srcId="{9B24B324-C930-4413-A00E-72CB521161A5}" destId="{90C67691-728F-47E1-908B-B1149EF2C4F8}" srcOrd="1" destOrd="0" presId="urn:microsoft.com/office/officeart/2005/8/layout/vList6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path path="circle">
        <a:fillToRect r="100000" b="100000"/>
      </a:path>
      <a:tileRect l="-100000" t="-100000"/>
    </a:gradFill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E55217-6281-46E5-98F9-5F2010D9389F}" type="doc">
      <dgm:prSet loTypeId="urn:microsoft.com/office/officeart/2005/8/layout/vList6" loCatId="process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8C27BA-ABC5-4FDF-9204-1AF1149888CA}">
      <dgm:prSet custT="1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pPr rtl="0"/>
          <a:r>
            <a:rPr lang="uk-UA" sz="2400" b="1" i="0" dirty="0" smtClean="0">
              <a:solidFill>
                <a:srgbClr val="FF0000"/>
              </a:solidFill>
            </a:rPr>
            <a:t>ТЕКСТ</a:t>
          </a:r>
          <a:endParaRPr lang="uk-UA" sz="2400" b="1" i="0" dirty="0">
            <a:solidFill>
              <a:srgbClr val="FF0000"/>
            </a:solidFill>
          </a:endParaRPr>
        </a:p>
      </dgm:t>
    </dgm:pt>
    <dgm:pt modelId="{1AD97AB2-35EC-4C8C-8A9B-1C98296780BD}" type="parTrans" cxnId="{2354B498-6612-4D26-8976-C01AFDC03E86}">
      <dgm:prSet/>
      <dgm:spPr/>
      <dgm:t>
        <a:bodyPr/>
        <a:lstStyle/>
        <a:p>
          <a:endParaRPr lang="uk-UA" sz="1400"/>
        </a:p>
      </dgm:t>
    </dgm:pt>
    <dgm:pt modelId="{824132C1-1490-4314-94D3-AE64E8826953}" type="sibTrans" cxnId="{2354B498-6612-4D26-8976-C01AFDC03E86}">
      <dgm:prSet/>
      <dgm:spPr/>
      <dgm:t>
        <a:bodyPr/>
        <a:lstStyle/>
        <a:p>
          <a:endParaRPr lang="uk-UA" sz="1400"/>
        </a:p>
      </dgm:t>
    </dgm:pt>
    <dgm:pt modelId="{1479E1C7-5265-4720-892F-8CA44E41E5A0}" type="pres">
      <dgm:prSet presAssocID="{63E55217-6281-46E5-98F9-5F2010D9389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24B324-C930-4413-A00E-72CB521161A5}" type="pres">
      <dgm:prSet presAssocID="{618C27BA-ABC5-4FDF-9204-1AF1149888CA}" presName="linNode" presStyleCnt="0"/>
      <dgm:spPr/>
    </dgm:pt>
    <dgm:pt modelId="{686571BA-D313-4127-B357-AFDEC989930D}" type="pres">
      <dgm:prSet presAssocID="{618C27BA-ABC5-4FDF-9204-1AF1149888CA}" presName="parentShp" presStyleLbl="node1" presStyleIdx="0" presStyleCnt="1" custScaleX="84685" custScaleY="100000" custLinFactNeighborX="-17538" custLinFactNeighborY="5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C67691-728F-47E1-908B-B1149EF2C4F8}" type="pres">
      <dgm:prSet presAssocID="{618C27BA-ABC5-4FDF-9204-1AF1149888CA}" presName="childShp" presStyleLbl="bgAccFollowNode1" presStyleIdx="0" presStyleCnt="1" custScaleX="29456" custLinFactNeighborX="-10589" custLinFactNeighborY="-9582">
        <dgm:presLayoutVars>
          <dgm:bulletEnabled val="1"/>
        </dgm:presLayoutVars>
      </dgm:prSet>
      <dgm:spPr/>
    </dgm:pt>
  </dgm:ptLst>
  <dgm:cxnLst>
    <dgm:cxn modelId="{2354B498-6612-4D26-8976-C01AFDC03E86}" srcId="{63E55217-6281-46E5-98F9-5F2010D9389F}" destId="{618C27BA-ABC5-4FDF-9204-1AF1149888CA}" srcOrd="0" destOrd="0" parTransId="{1AD97AB2-35EC-4C8C-8A9B-1C98296780BD}" sibTransId="{824132C1-1490-4314-94D3-AE64E8826953}"/>
    <dgm:cxn modelId="{4FF4385F-D79C-44F2-B8A6-856FD40D090A}" type="presOf" srcId="{618C27BA-ABC5-4FDF-9204-1AF1149888CA}" destId="{686571BA-D313-4127-B357-AFDEC989930D}" srcOrd="0" destOrd="0" presId="urn:microsoft.com/office/officeart/2005/8/layout/vList6"/>
    <dgm:cxn modelId="{91938D8F-600F-45D6-9DD8-570255A2B21D}" type="presOf" srcId="{63E55217-6281-46E5-98F9-5F2010D9389F}" destId="{1479E1C7-5265-4720-892F-8CA44E41E5A0}" srcOrd="0" destOrd="0" presId="urn:microsoft.com/office/officeart/2005/8/layout/vList6"/>
    <dgm:cxn modelId="{63E798C0-0CDA-46C4-AA01-EDA6CB40BCD5}" type="presParOf" srcId="{1479E1C7-5265-4720-892F-8CA44E41E5A0}" destId="{9B24B324-C930-4413-A00E-72CB521161A5}" srcOrd="0" destOrd="0" presId="urn:microsoft.com/office/officeart/2005/8/layout/vList6"/>
    <dgm:cxn modelId="{05E7C8E6-2840-47A7-A4A6-339F394161C9}" type="presParOf" srcId="{9B24B324-C930-4413-A00E-72CB521161A5}" destId="{686571BA-D313-4127-B357-AFDEC989930D}" srcOrd="0" destOrd="0" presId="urn:microsoft.com/office/officeart/2005/8/layout/vList6"/>
    <dgm:cxn modelId="{4D8843A0-7F09-48DC-8CC2-D79767B01219}" type="presParOf" srcId="{9B24B324-C930-4413-A00E-72CB521161A5}" destId="{90C67691-728F-47E1-908B-B1149EF2C4F8}" srcOrd="1" destOrd="0" presId="urn:microsoft.com/office/officeart/2005/8/layout/vList6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path path="circle">
        <a:fillToRect r="100000" b="100000"/>
      </a:path>
      <a:tileRect l="-100000" t="-100000"/>
    </a:gradFill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1AE68-C4E8-4F0A-B8C0-CCBFFC8D9307}">
      <dsp:nvSpPr>
        <dsp:cNvPr id="0" name=""/>
        <dsp:cNvSpPr/>
      </dsp:nvSpPr>
      <dsp:spPr>
        <a:xfrm>
          <a:off x="1768" y="0"/>
          <a:ext cx="2752090" cy="5301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Як </a:t>
          </a:r>
          <a:r>
            <a:rPr lang="uk-UA" sz="2800" b="1" i="0" kern="1200" noProof="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rPr>
            <a:t>створити</a:t>
          </a: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 </a:t>
          </a:r>
          <a:r>
            <a:rPr lang="uk-UA" sz="2800" b="1" i="0" kern="1200" noProof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новий</a:t>
          </a: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 текстовий документ </a:t>
          </a:r>
          <a:endParaRPr lang="uk-UA" sz="2800" b="1" i="0" kern="1200" noProof="0" dirty="0" smtClean="0">
            <a:solidFill>
              <a:srgbClr val="111111"/>
            </a:solidFill>
            <a:latin typeface="Calibri" pitchFamily="34" charset="0"/>
            <a:cs typeface="Calibri" pitchFamily="34" charset="0"/>
          </a:endParaRPr>
        </a:p>
      </dsp:txBody>
      <dsp:txXfrm>
        <a:off x="1768" y="2120483"/>
        <a:ext cx="2752090" cy="2120483"/>
      </dsp:txXfrm>
    </dsp:sp>
    <dsp:sp modelId="{AD0CB26A-456C-4782-A5B9-B14BFD726210}">
      <dsp:nvSpPr>
        <dsp:cNvPr id="0" name=""/>
        <dsp:cNvSpPr/>
      </dsp:nvSpPr>
      <dsp:spPr>
        <a:xfrm rot="19347122">
          <a:off x="495163" y="318072"/>
          <a:ext cx="1765302" cy="17653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C4175-D98B-451E-9148-84FBD9E1AF1E}">
      <dsp:nvSpPr>
        <dsp:cNvPr id="0" name=""/>
        <dsp:cNvSpPr/>
      </dsp:nvSpPr>
      <dsp:spPr>
        <a:xfrm>
          <a:off x="2836422" y="0"/>
          <a:ext cx="2752090" cy="5301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Які є </a:t>
          </a:r>
          <a:r>
            <a:rPr lang="uk-UA" sz="2800" b="1" i="0" kern="1200" noProof="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rPr>
            <a:t>правила</a:t>
          </a: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 введення тексту в </a:t>
          </a:r>
          <a:r>
            <a:rPr lang="en-US" sz="2800" b="1" i="0" kern="1200" noProof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Microsoft Word</a:t>
          </a:r>
          <a:endParaRPr lang="uk-UA" sz="2800" b="1" i="0" kern="1200" noProof="0" dirty="0" smtClean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836422" y="2120483"/>
        <a:ext cx="2752090" cy="2120483"/>
      </dsp:txXfrm>
    </dsp:sp>
    <dsp:sp modelId="{AA5F3ADC-9F48-4D80-9995-31D94646DEC6}">
      <dsp:nvSpPr>
        <dsp:cNvPr id="0" name=""/>
        <dsp:cNvSpPr/>
      </dsp:nvSpPr>
      <dsp:spPr>
        <a:xfrm rot="20507348">
          <a:off x="3329816" y="318072"/>
          <a:ext cx="1765302" cy="176530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224E6-522D-4FB3-B80D-E48DD1579C13}">
      <dsp:nvSpPr>
        <dsp:cNvPr id="0" name=""/>
        <dsp:cNvSpPr/>
      </dsp:nvSpPr>
      <dsp:spPr>
        <a:xfrm>
          <a:off x="5671076" y="0"/>
          <a:ext cx="2752090" cy="5301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Як </a:t>
          </a:r>
          <a:r>
            <a:rPr lang="uk-UA" sz="2800" b="1" i="0" kern="1200" noProof="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rPr>
            <a:t>перевірити</a:t>
          </a: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 і </a:t>
          </a:r>
          <a:r>
            <a:rPr lang="uk-UA" sz="2800" b="1" i="0" kern="1200" noProof="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rPr>
            <a:t>виправити</a:t>
          </a: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  </a:t>
          </a:r>
          <a:r>
            <a:rPr lang="uk-UA" sz="2800" b="1" i="0" kern="1200" noProof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помилки</a:t>
          </a:r>
          <a:r>
            <a:rPr lang="uk-UA" sz="2800" b="1" i="0" kern="1200" noProof="0" dirty="0" smtClean="0">
              <a:latin typeface="Calibri" pitchFamily="34" charset="0"/>
              <a:cs typeface="Calibri" pitchFamily="34" charset="0"/>
            </a:rPr>
            <a:t>  в текстовому документі</a:t>
          </a:r>
          <a:endParaRPr lang="uk-UA" sz="2800" b="1" i="0" kern="1200" noProof="0" dirty="0" smtClean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5671076" y="2120483"/>
        <a:ext cx="2752090" cy="2120483"/>
      </dsp:txXfrm>
    </dsp:sp>
    <dsp:sp modelId="{0A9E4F3C-D616-40CF-9CDA-1AA148C5B59A}">
      <dsp:nvSpPr>
        <dsp:cNvPr id="0" name=""/>
        <dsp:cNvSpPr/>
      </dsp:nvSpPr>
      <dsp:spPr>
        <a:xfrm>
          <a:off x="6164470" y="318072"/>
          <a:ext cx="1765302" cy="176530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C677B-0E13-46EE-8703-BA8AADF09CC3}">
      <dsp:nvSpPr>
        <dsp:cNvPr id="0" name=""/>
        <dsp:cNvSpPr/>
      </dsp:nvSpPr>
      <dsp:spPr>
        <a:xfrm>
          <a:off x="336997" y="4240966"/>
          <a:ext cx="7750941" cy="795181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6350" stA="50000" endA="300" endPos="550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ibl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67691-728F-47E1-908B-B1149EF2C4F8}">
      <dsp:nvSpPr>
        <dsp:cNvPr id="0" name=""/>
        <dsp:cNvSpPr/>
      </dsp:nvSpPr>
      <dsp:spPr>
        <a:xfrm>
          <a:off x="2858863" y="0"/>
          <a:ext cx="661542" cy="141765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6571BA-D313-4127-B357-AFDEC989930D}">
      <dsp:nvSpPr>
        <dsp:cNvPr id="0" name=""/>
        <dsp:cNvSpPr/>
      </dsp:nvSpPr>
      <dsp:spPr>
        <a:xfrm>
          <a:off x="352204" y="155850"/>
          <a:ext cx="2377161" cy="1140292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/>
            <a:t>з </a:t>
          </a:r>
          <a:r>
            <a:rPr lang="uk-UA" sz="1600" b="1" i="0" kern="1200" dirty="0" smtClean="0">
              <a:solidFill>
                <a:srgbClr val="000066"/>
              </a:solidFill>
            </a:rPr>
            <a:t>порожнього</a:t>
          </a:r>
          <a:r>
            <a:rPr lang="uk-UA" sz="1600" b="1" i="0" kern="1200" dirty="0" smtClean="0"/>
            <a:t> документу</a:t>
          </a:r>
          <a:endParaRPr lang="uk-UA" sz="1600" b="1" i="0" kern="1200" dirty="0"/>
        </a:p>
      </dsp:txBody>
      <dsp:txXfrm>
        <a:off x="407868" y="211514"/>
        <a:ext cx="2265833" cy="1028964"/>
      </dsp:txXfrm>
    </dsp:sp>
    <dsp:sp modelId="{D596A26C-6264-4FD8-ACFB-12E0B783190B}">
      <dsp:nvSpPr>
        <dsp:cNvPr id="0" name=""/>
        <dsp:cNvSpPr/>
      </dsp:nvSpPr>
      <dsp:spPr>
        <a:xfrm>
          <a:off x="2820084" y="1559423"/>
          <a:ext cx="765391" cy="141765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A9E021-B033-4AC7-B9DC-DAF70CE62451}">
      <dsp:nvSpPr>
        <dsp:cNvPr id="0" name=""/>
        <dsp:cNvSpPr/>
      </dsp:nvSpPr>
      <dsp:spPr>
        <a:xfrm>
          <a:off x="0" y="1460357"/>
          <a:ext cx="2662447" cy="1417657"/>
        </a:xfrm>
        <a:prstGeom prst="roundRect">
          <a:avLst/>
        </a:prstGeom>
        <a:blipFill rotWithShape="0">
          <a:blip xmlns:r="http://schemas.openxmlformats.org/officeDocument/2006/relationships" r:embed="rId2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/>
            <a:t>шляхом </a:t>
          </a:r>
          <a:r>
            <a:rPr lang="uk-UA" sz="1600" b="1" i="0" kern="1200" dirty="0" smtClean="0">
              <a:solidFill>
                <a:srgbClr val="000066"/>
              </a:solidFill>
            </a:rPr>
            <a:t>редагування</a:t>
          </a:r>
          <a:r>
            <a:rPr lang="uk-UA" sz="1600" b="1" i="0" kern="1200" dirty="0" smtClean="0"/>
            <a:t> </a:t>
          </a:r>
          <a:r>
            <a:rPr lang="uk-UA" sz="1600" b="1" i="0" kern="1200" dirty="0" smtClean="0">
              <a:solidFill>
                <a:srgbClr val="000066"/>
              </a:solidFill>
            </a:rPr>
            <a:t>існуючого</a:t>
          </a:r>
          <a:r>
            <a:rPr lang="uk-UA" sz="1600" b="1" i="0" kern="1200" dirty="0" smtClean="0"/>
            <a:t> документу</a:t>
          </a:r>
          <a:endParaRPr lang="uk-UA" sz="1600" b="1" i="0" kern="1200" dirty="0"/>
        </a:p>
      </dsp:txBody>
      <dsp:txXfrm>
        <a:off x="69204" y="1529561"/>
        <a:ext cx="2524039" cy="1279249"/>
      </dsp:txXfrm>
    </dsp:sp>
    <dsp:sp modelId="{D0A86A3A-C644-46BB-B1BE-2C3CC7D78ED0}">
      <dsp:nvSpPr>
        <dsp:cNvPr id="0" name=""/>
        <dsp:cNvSpPr/>
      </dsp:nvSpPr>
      <dsp:spPr>
        <a:xfrm>
          <a:off x="2874007" y="2996488"/>
          <a:ext cx="869106" cy="141765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05E02D-7064-404B-A928-79A367BAF963}">
      <dsp:nvSpPr>
        <dsp:cNvPr id="0" name=""/>
        <dsp:cNvSpPr/>
      </dsp:nvSpPr>
      <dsp:spPr>
        <a:xfrm>
          <a:off x="444367" y="3092775"/>
          <a:ext cx="2307959" cy="1245610"/>
        </a:xfrm>
        <a:prstGeom prst="roundRect">
          <a:avLst/>
        </a:prstGeom>
        <a:blipFill rotWithShape="0">
          <a:blip xmlns:r="http://schemas.openxmlformats.org/officeDocument/2006/relationships" r:embed="rId3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0" kern="1200" dirty="0" smtClean="0"/>
            <a:t>на основі </a:t>
          </a:r>
          <a:r>
            <a:rPr lang="uk-UA" sz="1600" b="1" i="0" kern="1200" dirty="0" smtClean="0">
              <a:solidFill>
                <a:srgbClr val="000066"/>
              </a:solidFill>
            </a:rPr>
            <a:t>шаблону</a:t>
          </a:r>
          <a:endParaRPr lang="uk-UA" sz="1600" b="1" i="0" kern="1200" dirty="0">
            <a:solidFill>
              <a:srgbClr val="000066"/>
            </a:solidFill>
          </a:endParaRPr>
        </a:p>
      </dsp:txBody>
      <dsp:txXfrm>
        <a:off x="505173" y="3153581"/>
        <a:ext cx="2186347" cy="11239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93FE9D-78C3-4330-B82A-DDA8F45EE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45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04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73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521D076-AE40-4917-B927-0633C3DAC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85F6-0C96-4668-B6D9-6E8381F57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C3DEA-006A-4740-9F74-D1C414627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3C327-EB66-4BFC-8C5B-13497FF7E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631F-1C2F-42EA-947E-C6D6994F8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DF05-A441-4B9F-B086-06F4A86DE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20F5-94C1-46FE-9A6D-734AF3C2E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3EA3-E88F-4CED-82AE-DD6A270E2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E1ED-1B47-4DDA-A547-EE4D0B335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E19A-6560-4D71-9FE8-B105DD8A6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AED4-4C30-473B-9BA0-7C8CE1C02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62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2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62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33196A33-25CF-4793-804C-A2C358ED7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3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548680"/>
            <a:ext cx="6321896" cy="2019221"/>
          </a:xfrm>
          <a:prstGeom prst="snip2Diag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 prst="relaxedInset"/>
          </a:sp3d>
        </p:spPr>
        <p:txBody>
          <a:bodyPr>
            <a:normAutofit fontScale="90000"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Verdana" pitchFamily="34" charset="0"/>
              </a:rPr>
              <a:t>Текстовий процесор</a:t>
            </a:r>
            <a:endParaRPr lang="uk-UA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8" name="Picture 4" descr="Drawing Document clip art - vector clip art online, royalty free &amp; public do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977">
            <a:off x="6488473" y="2077511"/>
            <a:ext cx="1466668" cy="183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439248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t3.gstatic.com/images?q=tbn:ANd9GcQf6URH0xG2zItsctfM8MyN0sKkL45LCMVJuMc7zFhR3uLzS5fUBYIq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5" y="5229200"/>
            <a:ext cx="1057275" cy="105727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t1.gstatic.com/images?q=tbn:ANd9GcQhhGhcnlk8fAj2HLRZG11_GHuvyhFVrvnRAWYpuRTXKn39TNLRVj5rU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49846"/>
            <a:ext cx="1000125" cy="103822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t2.gstatic.com/images?q=tbn:ANd9GcSaNPOokUrcET0mzx0AsoQdn7YWv2FnSmFesAHHofn8wl1PZsu4rjOsyNX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89" y="5197230"/>
            <a:ext cx="1428750" cy="107632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t2.gstatic.com/images?q=tbn:ANd9GcThXs2I3SK4mwoOYGKbRmCzkvjwx503kD4AfNOV9h2t1UthDf47z1nG-j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92" y="5230795"/>
            <a:ext cx="1057275" cy="105727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98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введення тексту</a:t>
            </a:r>
            <a:endParaRPr lang="uk-UA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Загнутый угол 20"/>
          <p:cNvSpPr/>
          <p:nvPr/>
        </p:nvSpPr>
        <p:spPr>
          <a:xfrm>
            <a:off x="1979712" y="1327496"/>
            <a:ext cx="7164288" cy="5509617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пропуск не ставиться перед, але обов'язково ставиться після таких знаків пунктуації, як кома, крапка,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крапка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з комою, двокрапка, знак питання, знак оклику, три крапки, дужка, що закривається, лапки, що закриваються;</a:t>
            </a:r>
          </a:p>
          <a:p>
            <a:pPr marL="342900" lvl="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пропускне ставиться після, а ставиться перед дужкою, що відкривається, та лапками, що відкриваються;</a:t>
            </a:r>
          </a:p>
          <a:p>
            <a:pPr marL="342900" lvl="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пропуск ставиться і перед, і після тире;</a:t>
            </a:r>
          </a:p>
          <a:p>
            <a:pPr marL="342900" lvl="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пропуск взагалі не ставиться при використанні дефіса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28277674"/>
              </p:ext>
            </p:extLst>
          </p:nvPr>
        </p:nvGraphicFramePr>
        <p:xfrm>
          <a:off x="-28334" y="1767568"/>
          <a:ext cx="251210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ижний колонтитул 1"/>
          <p:cNvSpPr txBox="1">
            <a:spLocks/>
          </p:cNvSpPr>
          <p:nvPr/>
        </p:nvSpPr>
        <p:spPr bwMode="auto">
          <a:xfrm>
            <a:off x="3216002" y="6529192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00" smtClean="0">
                <a:solidFill>
                  <a:schemeClr val="bg1">
                    <a:lumMod val="75000"/>
                  </a:schemeClr>
                </a:solidFill>
              </a:rPr>
              <a:t>Чашук О.Ф., вчитель інформатики ЗОШ№23, Луцьк</a:t>
            </a:r>
            <a:endParaRPr lang="ru-RU" sz="7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0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нутый угол 16"/>
          <p:cNvSpPr/>
          <p:nvPr/>
        </p:nvSpPr>
        <p:spPr>
          <a:xfrm>
            <a:off x="107504" y="1340768"/>
            <a:ext cx="8856984" cy="5328592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6795256" cy="5943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Правила набору тексту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7544" y="5146956"/>
            <a:ext cx="3399311" cy="1234372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uk-UA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П</a:t>
            </a:r>
            <a:r>
              <a:rPr lang="ru-RU" sz="2400" b="1" dirty="0" err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ісля</a:t>
            </a:r>
            <a:r>
              <a:rPr lang="ru-RU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кожного </a:t>
            </a:r>
            <a:r>
              <a:rPr lang="ru-RU" sz="2400" b="1" u="sng" dirty="0" err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розділового</a:t>
            </a:r>
            <a:r>
              <a:rPr lang="ru-RU" sz="2400" b="1" u="sng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знаку</a:t>
            </a:r>
            <a:r>
              <a:rPr lang="ru-RU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ставити</a:t>
            </a:r>
            <a:r>
              <a:rPr lang="uk-UA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пробіл</a:t>
            </a:r>
            <a:endParaRPr lang="ru-RU" sz="2400" b="1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23528" y="1628800"/>
            <a:ext cx="3234680" cy="936104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uk-UA" sz="24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ru-RU" sz="2400" b="1" dirty="0" err="1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обити</a:t>
            </a:r>
            <a:r>
              <a:rPr lang="ru-RU" sz="24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ОДИН </a:t>
            </a:r>
            <a:r>
              <a:rPr lang="uk-UA" sz="2400" b="1" u="sng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пробіл</a:t>
            </a:r>
            <a:r>
              <a:rPr lang="ru-RU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між</a:t>
            </a:r>
            <a:r>
              <a:rPr lang="ru-RU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словами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79512" y="3000938"/>
            <a:ext cx="4117936" cy="1796214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uk-UA" sz="2400" b="1" u="sng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ru-RU" sz="2400" b="1" u="sng" dirty="0" err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озділовий</a:t>
            </a:r>
            <a:r>
              <a:rPr lang="ru-RU" sz="2400" b="1" u="sng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знак</a:t>
            </a:r>
            <a:r>
              <a:rPr lang="ru-RU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не </a:t>
            </a:r>
            <a:r>
              <a:rPr lang="ru-RU" sz="2400" b="1" dirty="0" err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відривати</a:t>
            </a:r>
            <a:r>
              <a:rPr lang="ru-RU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від</a:t>
            </a:r>
            <a:r>
              <a:rPr lang="ru-RU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слова, за </a:t>
            </a:r>
            <a:r>
              <a:rPr lang="ru-RU" sz="2400" b="1" dirty="0" err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яким</a:t>
            </a:r>
            <a:r>
              <a:rPr lang="ru-RU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він</a:t>
            </a:r>
            <a:r>
              <a:rPr lang="ru-RU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стоїть</a:t>
            </a:r>
            <a:r>
              <a:rPr lang="ru-RU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2400" b="1" dirty="0" err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між</a:t>
            </a:r>
            <a:r>
              <a:rPr lang="ru-RU" sz="2400" b="1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ними не повинен </a:t>
            </a:r>
            <a:r>
              <a:rPr lang="ru-RU" sz="2400" b="1" dirty="0" err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стояти</a:t>
            </a:r>
            <a:r>
              <a:rPr lang="ru-RU" sz="2400" b="1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«пропуск») 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606718" y="1828006"/>
            <a:ext cx="3200400" cy="461665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Правила набору</a:t>
            </a:r>
            <a:endParaRPr lang="ru-RU" sz="2400" b="1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847303" y="3389082"/>
            <a:ext cx="3200400" cy="461665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тому, що</a:t>
            </a:r>
            <a:endParaRPr lang="ru-RU" sz="2400" b="1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875172" y="5112543"/>
            <a:ext cx="3200400" cy="461665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тому, що</a:t>
            </a:r>
            <a:endParaRPr lang="ru-RU" sz="2400" b="1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6142703" y="1828006"/>
            <a:ext cx="6096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sz="2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6295103" y="3450995"/>
            <a:ext cx="457200" cy="457200"/>
          </a:xfrm>
          <a:prstGeom prst="ellips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sz="2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6246772" y="5216013"/>
            <a:ext cx="457200" cy="457200"/>
          </a:xfrm>
          <a:prstGeom prst="ellips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sz="2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3771900" y="18193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sz="2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4340018" y="3527195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sz="2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4062018" y="51816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sz="24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824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107504" y="1340768"/>
            <a:ext cx="8856984" cy="3960440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6795256" cy="5943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Правила набору тексту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7504" y="1916832"/>
            <a:ext cx="3465187" cy="2736304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uk-UA" sz="24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Дефіс</a:t>
            </a:r>
            <a:r>
              <a:rPr lang="uk-UA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входить до складу слова і пропусками не виділяється</a:t>
            </a:r>
            <a:r>
              <a:rPr lang="uk-UA" sz="2400" b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u="sng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тире</a:t>
            </a:r>
            <a:r>
              <a:rPr lang="uk-UA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виділяється пробілами з обох боків</a:t>
            </a:r>
            <a:endParaRPr lang="ru-RU" sz="2400" b="1" dirty="0">
              <a:solidFill>
                <a:srgbClr val="FF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258491" y="2495550"/>
            <a:ext cx="4267200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який-небудь</a:t>
            </a:r>
            <a:endParaRPr lang="ru-RU" sz="2800" b="1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258491" y="3257550"/>
            <a:ext cx="4267200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Книга – джерело знань</a:t>
            </a:r>
            <a:endParaRPr lang="ru-RU" sz="2800" b="1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5934891" y="2419350"/>
            <a:ext cx="6096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5401491" y="3257550"/>
            <a:ext cx="6096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3725091" y="249555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3725091" y="333375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236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256622" y="1480220"/>
            <a:ext cx="8856984" cy="4824536"/>
          </a:xfrm>
          <a:prstGeom prst="folded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6795256" cy="5943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Правила набору тексту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95536" y="1758888"/>
            <a:ext cx="2697394" cy="368633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uk-UA" sz="2000" b="1" u="sng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Відкриваючі або закриваючі дужки</a:t>
            </a:r>
            <a:r>
              <a:rPr lang="uk-UA" sz="20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або лапки "прилипають до тих слів, які вони </a:t>
            </a:r>
            <a:r>
              <a:rPr lang="uk-UA" sz="2000" b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об’єднують</a:t>
            </a:r>
            <a:r>
              <a:rPr lang="uk-UA" sz="20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uk-UA" sz="20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Можна вважати, що вони входять до складу того слова, з яким пишуться разом.</a:t>
            </a:r>
            <a:endParaRPr lang="ru-RU" sz="2000" b="1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702530" y="1974788"/>
            <a:ext cx="4267200" cy="400110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ці "швидкі клавіші" для</a:t>
            </a:r>
            <a:endParaRPr lang="ru-RU" sz="2000" b="1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169130" y="1990663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4444267" y="1930338"/>
            <a:ext cx="6096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6217130" y="1930338"/>
            <a:ext cx="6096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702530" y="2673288"/>
            <a:ext cx="4267200" cy="400110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ці (швидкі клавіші) для</a:t>
            </a:r>
            <a:endParaRPr lang="ru-RU" sz="2000" b="1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4444267" y="2628838"/>
            <a:ext cx="6096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6323512" y="2568543"/>
            <a:ext cx="6096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3169130" y="2673288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3702530" y="3511488"/>
            <a:ext cx="4267200" cy="400110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якщо (швидкі клавіші), то</a:t>
            </a:r>
            <a:endParaRPr lang="ru-RU" sz="2000" b="1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6542279" y="3423815"/>
            <a:ext cx="6096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3169130" y="3511488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3702530" y="4349688"/>
            <a:ext cx="4267200" cy="400110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"швидкі клавіші" - це</a:t>
            </a:r>
            <a:endParaRPr lang="ru-RU" sz="2000" b="1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3169130" y="4365563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6217130" y="4305238"/>
            <a:ext cx="7620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sz="20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647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256622" y="1480220"/>
            <a:ext cx="8856984" cy="5261148"/>
          </a:xfrm>
          <a:prstGeom prst="foldedCorner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6795256" cy="5943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Правила набору тексту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39492" y="1721875"/>
            <a:ext cx="4032696" cy="1944687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400" b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Примусово не переходити на новий рядок, </a:t>
            </a:r>
            <a:r>
              <a:rPr lang="uk-UA" sz="2400" b="1" dirty="0" smtClean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це робить текстовий редактор автоматично</a:t>
            </a:r>
            <a:endParaRPr lang="uk-UA" sz="2400" b="1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39552" y="3861048"/>
            <a:ext cx="3466462" cy="171850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uk-UA" sz="20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ru-RU" sz="20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лова на </a:t>
            </a:r>
            <a:r>
              <a:rPr lang="ru-RU" sz="2000" b="1" dirty="0" err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склади</a:t>
            </a:r>
            <a:r>
              <a:rPr lang="ru-RU" sz="20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не </a:t>
            </a:r>
            <a:r>
              <a:rPr lang="ru-RU" sz="2000" b="1" dirty="0" err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розбивати</a:t>
            </a:r>
            <a:r>
              <a:rPr lang="ru-RU" sz="20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і </a:t>
            </a:r>
            <a:r>
              <a:rPr lang="ru-RU" sz="2000" b="1" u="sng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переноси</a:t>
            </a:r>
            <a:r>
              <a:rPr lang="ru-RU" sz="20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не </a:t>
            </a:r>
            <a:r>
              <a:rPr lang="ru-RU" sz="2000" b="1" dirty="0" err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робити</a:t>
            </a:r>
            <a:r>
              <a:rPr lang="ru-RU" sz="20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000" b="1" dirty="0" err="1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це</a:t>
            </a:r>
            <a:r>
              <a:rPr lang="ru-RU" sz="20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автоматично </a:t>
            </a:r>
            <a:r>
              <a:rPr lang="ru-RU" sz="2000" b="1" dirty="0" err="1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зробить</a:t>
            </a:r>
            <a:r>
              <a:rPr lang="ru-RU" sz="20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текстовий</a:t>
            </a:r>
            <a:r>
              <a:rPr lang="ru-RU" sz="20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редактор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967768" y="1748342"/>
            <a:ext cx="3723456" cy="211270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uk-UA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Н</a:t>
            </a:r>
            <a:r>
              <a:rPr lang="ru-RU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е </a:t>
            </a:r>
            <a:r>
              <a:rPr lang="ru-RU" sz="2400" b="1" dirty="0" err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ставити</a:t>
            </a:r>
            <a:r>
              <a:rPr lang="ru-RU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символи</a:t>
            </a:r>
            <a:r>
              <a:rPr lang="ru-RU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u="sng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пробіл</a:t>
            </a:r>
            <a:r>
              <a:rPr lang="ru-RU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між</a:t>
            </a:r>
            <a:r>
              <a:rPr lang="ru-RU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літерами</a:t>
            </a:r>
            <a:r>
              <a:rPr lang="ru-RU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1" dirty="0" err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щоб</a:t>
            </a:r>
            <a:r>
              <a:rPr lang="ru-RU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зробити</a:t>
            </a:r>
            <a:r>
              <a:rPr lang="ru-RU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заголовок </a:t>
            </a:r>
            <a:r>
              <a:rPr lang="ru-RU" sz="2400" b="1" spc="250" dirty="0" err="1">
                <a:latin typeface="Calibri" pitchFamily="34" charset="0"/>
                <a:cs typeface="Calibri" pitchFamily="34" charset="0"/>
              </a:rPr>
              <a:t>розтягнутим</a:t>
            </a:r>
            <a:r>
              <a:rPr lang="ru-RU" sz="24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для </a:t>
            </a:r>
            <a:r>
              <a:rPr lang="ru-RU" sz="2400" b="1" dirty="0" err="1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цього</a:t>
            </a:r>
            <a:r>
              <a:rPr lang="ru-RU" sz="24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є </a:t>
            </a:r>
            <a:r>
              <a:rPr lang="ru-RU" sz="2400" b="1" dirty="0" err="1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спеціальні</a:t>
            </a:r>
            <a:r>
              <a:rPr lang="ru-RU" sz="24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засоби</a:t>
            </a:r>
            <a:r>
              <a:rPr lang="uk-UA" sz="24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2400" b="1" dirty="0">
              <a:solidFill>
                <a:srgbClr val="00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4356986" y="4169908"/>
            <a:ext cx="4154086" cy="1671464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uk-UA" sz="20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Н</a:t>
            </a:r>
            <a:r>
              <a:rPr lang="ru-RU" sz="20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е </a:t>
            </a:r>
            <a:r>
              <a:rPr lang="ru-RU" sz="2000" b="1" dirty="0" err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робити</a:t>
            </a:r>
            <a:r>
              <a:rPr lang="ru-RU" sz="20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b="1" u="sng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пробілами</a:t>
            </a:r>
            <a:r>
              <a:rPr lang="ru-RU" sz="20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відступи</a:t>
            </a:r>
            <a:r>
              <a:rPr lang="ru-RU" sz="20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від</a:t>
            </a:r>
            <a:r>
              <a:rPr lang="ru-RU" sz="20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лівого</a:t>
            </a:r>
            <a:r>
              <a:rPr lang="ru-RU" sz="2000" b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краю </a:t>
            </a:r>
            <a:r>
              <a:rPr lang="ru-RU" sz="20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2000" b="1" dirty="0" err="1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вірші</a:t>
            </a:r>
            <a:r>
              <a:rPr lang="ru-RU" sz="20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, списки </a:t>
            </a:r>
            <a:r>
              <a:rPr lang="ru-RU" sz="2000" b="1" dirty="0" err="1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тощо</a:t>
            </a:r>
            <a:r>
              <a:rPr lang="ru-RU" sz="20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), </a:t>
            </a:r>
            <a:r>
              <a:rPr lang="ru-RU" sz="2000" b="1" dirty="0" err="1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це</a:t>
            </a:r>
            <a:r>
              <a:rPr lang="ru-RU" sz="20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робиться</a:t>
            </a:r>
            <a:r>
              <a:rPr lang="ru-RU" sz="20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err="1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засобами</a:t>
            </a:r>
            <a:r>
              <a:rPr lang="ru-RU" sz="2000" b="1" dirty="0"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текстового редактора</a:t>
            </a:r>
          </a:p>
        </p:txBody>
      </p:sp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564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нутый угол 37"/>
          <p:cNvSpPr/>
          <p:nvPr/>
        </p:nvSpPr>
        <p:spPr>
          <a:xfrm>
            <a:off x="256622" y="1480220"/>
            <a:ext cx="8856984" cy="526114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6795256" cy="5943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Перевірка правопису</a:t>
            </a:r>
            <a:endParaRPr lang="uk-UA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44544"/>
            <a:ext cx="5832648" cy="2218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3373312"/>
            <a:ext cx="3491880" cy="1323439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Calibri" pitchFamily="34" charset="0"/>
                <a:cs typeface="Calibri" pitchFamily="34" charset="0"/>
              </a:rPr>
              <a:t>Призначити мову можна, виконавши команду </a:t>
            </a:r>
            <a:r>
              <a:rPr lang="uk-UA" sz="2000" b="1" i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Рецензування  Вибрати мов</a:t>
            </a:r>
            <a:r>
              <a:rPr lang="uk-UA" sz="2000" i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у</a:t>
            </a:r>
            <a:r>
              <a:rPr lang="uk-UA" sz="2000" i="1" dirty="0">
                <a:latin typeface="Calibri" pitchFamily="34" charset="0"/>
                <a:cs typeface="Calibri" pitchFamily="34" charset="0"/>
              </a:rPr>
              <a:t>.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67544" y="1681063"/>
            <a:ext cx="4572000" cy="1938992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sz="2000" dirty="0"/>
              <a:t>Перевірку правопису можна виконати, скориставшись діалоговим вікном </a:t>
            </a:r>
            <a:r>
              <a:rPr lang="uk-UA" sz="2000" b="1" i="1" dirty="0">
                <a:solidFill>
                  <a:schemeClr val="tx1"/>
                </a:solidFill>
              </a:rPr>
              <a:t>Правопис</a:t>
            </a:r>
            <a:r>
              <a:rPr lang="uk-UA" sz="2000" dirty="0"/>
              <a:t> — назва </a:t>
            </a:r>
            <a:r>
              <a:rPr lang="uk-UA" sz="2000" dirty="0">
                <a:solidFill>
                  <a:schemeClr val="tx1"/>
                </a:solidFill>
              </a:rPr>
              <a:t>мови. (Команда </a:t>
            </a:r>
            <a:r>
              <a:rPr lang="uk-UA" sz="2000" b="1" i="1" dirty="0">
                <a:solidFill>
                  <a:schemeClr val="tx1"/>
                </a:solidFill>
              </a:rPr>
              <a:t>Рецензування</a:t>
            </a: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b="1" i="1" dirty="0">
                <a:solidFill>
                  <a:schemeClr val="tx1"/>
                </a:solidFill>
              </a:rPr>
              <a:t>Правопис і граматика</a:t>
            </a:r>
            <a:r>
              <a:rPr lang="uk-UA" sz="2000" dirty="0">
                <a:solidFill>
                  <a:schemeClr val="tx1"/>
                </a:solidFill>
              </a:rPr>
              <a:t> або клавіша </a:t>
            </a:r>
            <a:r>
              <a:rPr lang="uk-UA" sz="20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F7</a:t>
            </a:r>
            <a:r>
              <a:rPr lang="uk-UA" sz="2000" i="1" dirty="0"/>
              <a:t>).</a:t>
            </a:r>
            <a:r>
              <a:rPr lang="uk-UA" sz="2000" dirty="0"/>
              <a:t> </a:t>
            </a:r>
          </a:p>
        </p:txBody>
      </p:sp>
      <p:pic>
        <p:nvPicPr>
          <p:cNvPr id="6148" name="Picture 4" descr="http://www.wpclipart.com/computer/keyboard_keys/function_key_row/computer_key_F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2" y="3373312"/>
            <a:ext cx="856868" cy="80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5"/>
          <a:stretch/>
        </p:blipFill>
        <p:spPr bwMode="auto">
          <a:xfrm>
            <a:off x="5580112" y="1917289"/>
            <a:ext cx="2782722" cy="705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167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нутый угол 37"/>
          <p:cNvSpPr/>
          <p:nvPr/>
        </p:nvSpPr>
        <p:spPr>
          <a:xfrm>
            <a:off x="256622" y="1480220"/>
            <a:ext cx="8856984" cy="526114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6795256" cy="5943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Перевірка правопису</a:t>
            </a:r>
            <a:endParaRPr lang="uk-UA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2856"/>
            <a:ext cx="3240360" cy="123228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0220"/>
            <a:ext cx="4608512" cy="4976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45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uk-UA" b="1" dirty="0"/>
              <a:t>Домашнє завдання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23" y="2147316"/>
            <a:ext cx="2674568" cy="3067395"/>
          </a:xfrm>
          <a:prstGeom prst="rect">
            <a:avLst/>
          </a:prstGeom>
        </p:spPr>
      </p:pic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611560" y="1484784"/>
            <a:ext cx="5616624" cy="475252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C00000"/>
                </a:solidFill>
              </a:rPr>
              <a:t>Читати  § 20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0070C0"/>
                </a:solidFill>
              </a:rPr>
              <a:t>Опрацювати контрольні запитання з рубрик </a:t>
            </a:r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«Обговорюємо» </a:t>
            </a:r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0070C0"/>
                </a:solidFill>
              </a:rPr>
              <a:t>та </a:t>
            </a:r>
          </a:p>
          <a:p>
            <a:pPr marL="0" indent="0" algn="ctr">
              <a:buNone/>
            </a:pPr>
            <a:r>
              <a:rPr lang="uk-UA" sz="2800" b="1" dirty="0" smtClean="0">
                <a:solidFill>
                  <a:srgbClr val="002060"/>
                </a:solidFill>
              </a:rPr>
              <a:t>«Оціни свої знання»</a:t>
            </a:r>
          </a:p>
          <a:p>
            <a:pPr marL="441325" indent="-441325" algn="ctr">
              <a:buFont typeface="Wingdings" pitchFamily="2" charset="2"/>
              <a:buChar char="q"/>
            </a:pPr>
            <a:r>
              <a:rPr lang="uk-UA" sz="2800" b="1" dirty="0" smtClean="0">
                <a:solidFill>
                  <a:srgbClr val="002060"/>
                </a:solidFill>
              </a:rPr>
              <a:t>Заповнити «СЛОВНИЧОК»</a:t>
            </a:r>
          </a:p>
          <a:p>
            <a:pPr marL="0" indent="0" algn="ctr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</p:txBody>
      </p:sp>
      <p:pic>
        <p:nvPicPr>
          <p:cNvPr id="7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4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63688" y="3653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5223746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ШАБЛОН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 rot="21128058">
            <a:off x="292319" y="277827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35" y="1556792"/>
            <a:ext cx="6425505" cy="3270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7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63688" y="3653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5223746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ПРАВОПИС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 rot="21128058">
            <a:off x="292319" y="277827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6" y="1961915"/>
            <a:ext cx="8968144" cy="2597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5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5570"/>
            <a:ext cx="4896544" cy="748745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Ти дізнаєшся:</a:t>
            </a:r>
            <a:endParaRPr lang="uk-UA" sz="3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212143"/>
              </p:ext>
            </p:extLst>
          </p:nvPr>
        </p:nvGraphicFramePr>
        <p:xfrm>
          <a:off x="323528" y="1412776"/>
          <a:ext cx="8424936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 descr="http://newvv.net/images/stories/news/221873/2/3488153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570"/>
            <a:ext cx="1762752" cy="176275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1"/>
          <p:cNvSpPr txBox="1">
            <a:spLocks/>
          </p:cNvSpPr>
          <p:nvPr/>
        </p:nvSpPr>
        <p:spPr bwMode="auto">
          <a:xfrm>
            <a:off x="3063602" y="6376792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800" smtClean="0">
                <a:solidFill>
                  <a:schemeClr val="bg1">
                    <a:lumMod val="50000"/>
                  </a:schemeClr>
                </a:solidFill>
              </a:rPr>
              <a:t>Чашук О.Ф., вчитель інформатики ЗОШ№23, Луцьк</a:t>
            </a:r>
            <a:endParaRPr lang="ru-RU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9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856" y="0"/>
            <a:ext cx="8229600" cy="900906"/>
          </a:xfrm>
        </p:spPr>
        <p:txBody>
          <a:bodyPr/>
          <a:lstStyle/>
          <a:p>
            <a:pPr eaLnBrk="1" hangingPunct="1"/>
            <a:r>
              <a:rPr lang="uk-UA" altLang="uk-UA" sz="3100" b="1" dirty="0" smtClean="0"/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8150"/>
            <a:ext cx="872966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 rot="20766535">
            <a:off x="292319" y="362158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547664" y="25602"/>
            <a:ext cx="5656411" cy="5950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+mn-lt"/>
              </a:rPr>
              <a:t>Робота з комп'ютером</a:t>
            </a:r>
          </a:p>
        </p:txBody>
      </p:sp>
      <p:pic>
        <p:nvPicPr>
          <p:cNvPr id="16390" name="Picture 4" descr="http://gkuznetsova69.rusedu.net/gallery/2874/nepravilna_po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40" y="5301208"/>
            <a:ext cx="1477288" cy="146995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нутый угол 8"/>
          <p:cNvSpPr/>
          <p:nvPr/>
        </p:nvSpPr>
        <p:spPr>
          <a:xfrm>
            <a:off x="1115616" y="1628800"/>
            <a:ext cx="6624736" cy="282827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uk-UA" sz="3200" b="1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3200" b="1" spc="50" dirty="0" smtClean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sz="3200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uk-UA" sz="32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Створення доку</a:t>
            </a:r>
            <a:r>
              <a:rPr lang="uk-UA" sz="3200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мента на основі </a:t>
            </a:r>
            <a:r>
              <a:rPr lang="uk-UA" sz="32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шаблону</a:t>
            </a:r>
          </a:p>
          <a:p>
            <a:pPr>
              <a:spcAft>
                <a:spcPts val="1200"/>
              </a:spcAft>
            </a:pPr>
            <a:r>
              <a:rPr lang="uk-UA" sz="3200" b="1" spc="50" dirty="0" smtClean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3200" b="1" spc="50" dirty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uk-UA" sz="32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 Перевірка правопису</a:t>
            </a:r>
          </a:p>
          <a:p>
            <a:pPr>
              <a:spcAft>
                <a:spcPts val="1200"/>
              </a:spcAft>
            </a:pPr>
            <a:r>
              <a:rPr lang="uk-UA" sz="3200" b="1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</a:t>
            </a:r>
            <a:r>
              <a:rPr lang="uk-UA" sz="3200" b="1" spc="50" dirty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3200" b="1" spc="50" dirty="0" smtClean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uk-UA" sz="32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 Правка документа</a:t>
            </a:r>
            <a:endParaRPr lang="uk-UA" sz="3200" b="1" spc="50" dirty="0">
              <a:ln w="11430"/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520" y="5369264"/>
            <a:ext cx="302433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r>
              <a:rPr lang="uk-UA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Діємо</a:t>
            </a:r>
            <a:endParaRPr lang="uk-UA" b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2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body" idx="1"/>
          </p:nvPr>
        </p:nvSpPr>
        <p:spPr>
          <a:xfrm>
            <a:off x="761365" y="1340768"/>
            <a:ext cx="7704856" cy="3240360"/>
          </a:xfrm>
          <a:prstGeom prst="snip2Same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 </a:t>
            </a:r>
            <a:r>
              <a:rPr lang="uk-UA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текстових документів</a:t>
            </a:r>
            <a:r>
              <a:rPr lang="uk-UA" sz="4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8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Перевірка </a:t>
            </a:r>
            <a:r>
              <a:rPr lang="uk-UA" sz="4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правопису</a:t>
            </a:r>
            <a:endParaRPr lang="uk-UA" sz="5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5085184"/>
            <a:ext cx="439248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8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Створення нового текстового документа</a:t>
            </a:r>
            <a:endParaRPr lang="uk-UA" sz="3200" b="1" dirty="0"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9102751"/>
              </p:ext>
            </p:extLst>
          </p:nvPr>
        </p:nvGraphicFramePr>
        <p:xfrm>
          <a:off x="56954" y="1844824"/>
          <a:ext cx="374311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5144106" cy="4414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20" y="1863145"/>
            <a:ext cx="5055821" cy="433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20" y="2045610"/>
            <a:ext cx="5099323" cy="38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61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Створення нового текстового документа</a:t>
            </a:r>
            <a:endParaRPr lang="uk-UA" sz="3200" b="1" dirty="0"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61666500"/>
              </p:ext>
            </p:extLst>
          </p:nvPr>
        </p:nvGraphicFramePr>
        <p:xfrm>
          <a:off x="56954" y="1844824"/>
          <a:ext cx="300287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502" y="1916832"/>
            <a:ext cx="2028825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78002" y="1916832"/>
            <a:ext cx="774576" cy="3600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2508502" y="3986064"/>
            <a:ext cx="1559442" cy="4510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" name="Группа 4"/>
          <p:cNvGrpSpPr/>
          <p:nvPr/>
        </p:nvGrpSpPr>
        <p:grpSpPr>
          <a:xfrm>
            <a:off x="4700522" y="2160268"/>
            <a:ext cx="1085850" cy="1202164"/>
            <a:chOff x="4716016" y="2129334"/>
            <a:chExt cx="1085850" cy="12021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090" y="2276872"/>
              <a:ext cx="928714" cy="9938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4716016" y="2129334"/>
              <a:ext cx="1085850" cy="120216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997312" y="1497732"/>
            <a:ext cx="1005448" cy="838200"/>
            <a:chOff x="5997312" y="1497732"/>
            <a:chExt cx="1005448" cy="8382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1497732"/>
              <a:ext cx="864096" cy="7311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Прямоугольник 18"/>
            <p:cNvSpPr/>
            <p:nvPr/>
          </p:nvSpPr>
          <p:spPr>
            <a:xfrm>
              <a:off x="5997312" y="1534736"/>
              <a:ext cx="1005448" cy="801196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155" y="2230041"/>
            <a:ext cx="5144106" cy="4414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нутый угол 8"/>
          <p:cNvSpPr/>
          <p:nvPr/>
        </p:nvSpPr>
        <p:spPr>
          <a:xfrm>
            <a:off x="3872155" y="3698447"/>
            <a:ext cx="5067846" cy="157942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uk-UA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завантажити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Microsoft Word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обрати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Файл\Створити\Новий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документ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ввести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текст документу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зберегти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у 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файлі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документ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1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45647"/>
            <a:ext cx="2232248" cy="4939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Створення нового текстового документа</a:t>
            </a:r>
            <a:endParaRPr lang="uk-UA" sz="3200" b="1" dirty="0"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98156665"/>
              </p:ext>
            </p:extLst>
          </p:nvPr>
        </p:nvGraphicFramePr>
        <p:xfrm>
          <a:off x="-28334" y="1767568"/>
          <a:ext cx="300287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27784" y="1580064"/>
            <a:ext cx="648072" cy="3600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 17"/>
          <p:cNvSpPr/>
          <p:nvPr/>
        </p:nvSpPr>
        <p:spPr>
          <a:xfrm>
            <a:off x="2627784" y="2564904"/>
            <a:ext cx="2052856" cy="3600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79979"/>
            <a:ext cx="5016478" cy="334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нутый угол 8"/>
          <p:cNvSpPr/>
          <p:nvPr/>
        </p:nvSpPr>
        <p:spPr>
          <a:xfrm>
            <a:off x="3776893" y="3716501"/>
            <a:ext cx="5067846" cy="187327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uk-UA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відкрити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існуючий документ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4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внести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зміни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в цей документ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зберегти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результати з новим іменем</a:t>
            </a:r>
          </a:p>
        </p:txBody>
      </p:sp>
    </p:spTree>
    <p:extLst>
      <p:ext uri="{BB962C8B-B14F-4D97-AF65-F5344CB8AC3E}">
        <p14:creationId xmlns:p14="http://schemas.microsoft.com/office/powerpoint/2010/main" val="339144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Створення нового текстового документа</a:t>
            </a:r>
            <a:endParaRPr lang="uk-UA" sz="3200" b="1" dirty="0"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43118290"/>
              </p:ext>
            </p:extLst>
          </p:nvPr>
        </p:nvGraphicFramePr>
        <p:xfrm>
          <a:off x="-28334" y="1767568"/>
          <a:ext cx="300287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502" y="1916832"/>
            <a:ext cx="2028825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478002" y="1916832"/>
            <a:ext cx="774576" cy="3600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2508502" y="3986064"/>
            <a:ext cx="1919482" cy="4510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725144"/>
            <a:ext cx="847725" cy="828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4475465" y="1456244"/>
            <a:ext cx="4601957" cy="3001277"/>
            <a:chOff x="4475465" y="1456244"/>
            <a:chExt cx="4601957" cy="300127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465" y="1456244"/>
              <a:ext cx="4601957" cy="30012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4537327" y="1456244"/>
              <a:ext cx="4427161" cy="298086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7956375" y="4779441"/>
            <a:ext cx="847725" cy="77437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ик 19"/>
          <p:cNvSpPr/>
          <p:nvPr/>
        </p:nvSpPr>
        <p:spPr>
          <a:xfrm>
            <a:off x="6389155" y="1455786"/>
            <a:ext cx="774576" cy="8210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Загнутый угол 20"/>
          <p:cNvSpPr/>
          <p:nvPr/>
        </p:nvSpPr>
        <p:spPr>
          <a:xfrm>
            <a:off x="2490800" y="4437111"/>
            <a:ext cx="6455986" cy="2314039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uk-UA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завантажити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Microsoft Word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обрати </a:t>
            </a:r>
            <a:r>
              <a:rPr lang="uk-UA" sz="2400" b="1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Файл\Створити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та обрати потрібний </a:t>
            </a:r>
            <a:r>
              <a:rPr lang="uk-UA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шаблон</a:t>
            </a:r>
            <a:endParaRPr lang="uk-UA" sz="24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внести </a:t>
            </a:r>
            <a:r>
              <a:rPr lang="uk-UA" sz="24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зміни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24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зберегти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результати у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файлі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документа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3468244" y="2420121"/>
            <a:ext cx="5357310" cy="2387501"/>
          </a:xfrm>
          <a:prstGeom prst="foldedCorner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Шаблон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– це </a:t>
            </a:r>
            <a:r>
              <a:rPr lang="uk-UA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заготовка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майбутнього документа, що містить різні складові (текст, заголовки, зображення, примітки та ін.) та підказки щодо їх заповнення. </a:t>
            </a:r>
          </a:p>
        </p:txBody>
      </p:sp>
      <p:sp>
        <p:nvSpPr>
          <p:cNvPr id="17" name="Нижний колонтитул 1"/>
          <p:cNvSpPr txBox="1">
            <a:spLocks/>
          </p:cNvSpPr>
          <p:nvPr/>
        </p:nvSpPr>
        <p:spPr bwMode="auto">
          <a:xfrm>
            <a:off x="3216002" y="6529192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00" smtClean="0">
                <a:solidFill>
                  <a:schemeClr val="bg1">
                    <a:lumMod val="75000"/>
                  </a:schemeClr>
                </a:solidFill>
              </a:rPr>
              <a:t>Чашук О.Ф., вчитель інформатики ЗОШ№23, Луцьк</a:t>
            </a:r>
            <a:endParaRPr lang="ru-RU" sz="7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5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 animBg="1"/>
      <p:bldP spid="20" grpId="0" animBg="1"/>
      <p:bldP spid="21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Створення нового текстового документа</a:t>
            </a:r>
            <a:endParaRPr lang="uk-UA" sz="3200" b="1" dirty="0"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89896790"/>
              </p:ext>
            </p:extLst>
          </p:nvPr>
        </p:nvGraphicFramePr>
        <p:xfrm>
          <a:off x="-28334" y="1767568"/>
          <a:ext cx="300287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Загнутый угол 20"/>
          <p:cNvSpPr/>
          <p:nvPr/>
        </p:nvSpPr>
        <p:spPr>
          <a:xfrm>
            <a:off x="2411760" y="1772816"/>
            <a:ext cx="6264696" cy="4260771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uk-UA" sz="2800" dirty="0">
                <a:latin typeface="Calibri" pitchFamily="34" charset="0"/>
                <a:cs typeface="Calibri" pitchFamily="34" charset="0"/>
              </a:rPr>
              <a:t>визначити </a:t>
            </a:r>
            <a:r>
              <a:rPr lang="uk-UA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мету</a:t>
            </a:r>
            <a:r>
              <a:rPr lang="uk-UA" sz="2800" dirty="0">
                <a:latin typeface="Calibri" pitchFamily="34" charset="0"/>
                <a:cs typeface="Calibri" pitchFamily="34" charset="0"/>
              </a:rPr>
              <a:t> створення документа та його </a:t>
            </a:r>
            <a:r>
              <a:rPr lang="uk-UA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тип</a:t>
            </a:r>
            <a:r>
              <a:rPr lang="uk-UA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uk-UA" sz="2800" dirty="0" smtClean="0">
                <a:latin typeface="Calibri" pitchFamily="34" charset="0"/>
                <a:cs typeface="Calibri" pitchFamily="34" charset="0"/>
              </a:rPr>
              <a:t>врахувати </a:t>
            </a:r>
            <a:r>
              <a:rPr lang="uk-UA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аудиторію</a:t>
            </a:r>
            <a:r>
              <a:rPr lang="uk-UA" sz="2800" dirty="0">
                <a:latin typeface="Calibri" pitchFamily="34" charset="0"/>
                <a:cs typeface="Calibri" pitchFamily="34" charset="0"/>
              </a:rPr>
              <a:t>, для якої створюється </a:t>
            </a:r>
            <a:r>
              <a:rPr lang="uk-UA" sz="2800" dirty="0" smtClean="0">
                <a:latin typeface="Calibri" pitchFamily="34" charset="0"/>
                <a:cs typeface="Calibri" pitchFamily="34" charset="0"/>
              </a:rPr>
              <a:t>документ</a:t>
            </a:r>
            <a:r>
              <a:rPr lang="uk-UA" sz="2800" dirty="0">
                <a:latin typeface="Calibri" pitchFamily="34" charset="0"/>
                <a:cs typeface="Calibri" pitchFamily="34" charset="0"/>
              </a:rPr>
              <a:t>;</a:t>
            </a:r>
            <a:endParaRPr lang="uk-UA" sz="2800" dirty="0" smtClean="0">
              <a:latin typeface="Calibri" pitchFamily="34" charset="0"/>
              <a:cs typeface="Calibri" pitchFamily="34" charset="0"/>
            </a:endParaRP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uk-UA" sz="2800" dirty="0" smtClean="0">
                <a:latin typeface="Calibri" pitchFamily="34" charset="0"/>
                <a:cs typeface="Calibri" pitchFamily="34" charset="0"/>
              </a:rPr>
              <a:t>придумати </a:t>
            </a:r>
            <a:r>
              <a:rPr lang="uk-UA" sz="2800" b="1" dirty="0">
                <a:latin typeface="Calibri" pitchFamily="34" charset="0"/>
                <a:cs typeface="Calibri" pitchFamily="34" charset="0"/>
              </a:rPr>
              <a:t>назву</a:t>
            </a:r>
            <a:r>
              <a:rPr lang="uk-UA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файла</a:t>
            </a:r>
            <a:r>
              <a:rPr lang="uk-UA" sz="2800" dirty="0">
                <a:latin typeface="Calibri" pitchFamily="34" charset="0"/>
                <a:cs typeface="Calibri" pitchFamily="34" charset="0"/>
              </a:rPr>
              <a:t> і </a:t>
            </a:r>
            <a:r>
              <a:rPr lang="uk-UA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заголовок</a:t>
            </a:r>
            <a:r>
              <a:rPr lang="uk-UA" sz="2800" dirty="0">
                <a:latin typeface="Calibri" pitchFamily="34" charset="0"/>
                <a:cs typeface="Calibri" pitchFamily="34" charset="0"/>
              </a:rPr>
              <a:t> документа, визначити його </a:t>
            </a:r>
            <a:r>
              <a:rPr lang="uk-UA" sz="28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складові</a:t>
            </a:r>
            <a:r>
              <a:rPr lang="uk-UA" sz="28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uk-UA" sz="2800" dirty="0">
                <a:latin typeface="Calibri" pitchFamily="34" charset="0"/>
                <a:cs typeface="Calibri" pitchFamily="34" charset="0"/>
              </a:rPr>
              <a:t>розробити </a:t>
            </a:r>
            <a:r>
              <a:rPr lang="uk-UA" sz="28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структуру</a:t>
            </a:r>
            <a:r>
              <a:rPr lang="uk-UA" sz="28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733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введення тексту</a:t>
            </a:r>
            <a:endParaRPr lang="uk-UA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Загнутый угол 20"/>
          <p:cNvSpPr/>
          <p:nvPr/>
        </p:nvSpPr>
        <p:spPr>
          <a:xfrm>
            <a:off x="2195736" y="1424455"/>
            <a:ext cx="6696744" cy="4958655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uk-UA" sz="3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Заголовки</a:t>
            </a:r>
            <a:r>
              <a:rPr lang="uk-UA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документів зазвичай виділяють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Збільшують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розмір символів, установлюють стиль накреслення — 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напівжирний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або записують 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ВЕЛИКИМИ ЛІТЕРАМИ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>
              <a:spcAft>
                <a:spcPts val="1200"/>
              </a:spcAft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Заголовки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мають бути </a:t>
            </a:r>
            <a:r>
              <a:rPr lang="uk-UA" sz="24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короткими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узагальнювати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головну думку документа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Перенесення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слів у заголовках </a:t>
            </a:r>
            <a:r>
              <a:rPr lang="uk-UA" sz="240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не </a:t>
            </a:r>
            <a:r>
              <a:rPr lang="uk-UA" sz="240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допускається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.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spcAft>
                <a:spcPts val="1200"/>
              </a:spcAft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У кінці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заголовка </a:t>
            </a:r>
            <a:r>
              <a:rPr lang="uk-UA" sz="2400" b="1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крапка не ставиться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інші розділові знаки зберігаються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38015193"/>
              </p:ext>
            </p:extLst>
          </p:nvPr>
        </p:nvGraphicFramePr>
        <p:xfrm>
          <a:off x="-28334" y="1767568"/>
          <a:ext cx="251210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589239"/>
            <a:ext cx="5618303" cy="1168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53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Граница">
  <a:themeElements>
    <a:clrScheme name="Граница 10">
      <a:dk1>
        <a:srgbClr val="000000"/>
      </a:dk1>
      <a:lt1>
        <a:srgbClr val="DDDCC5"/>
      </a:lt1>
      <a:dk2>
        <a:srgbClr val="050503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0">
        <a:dk1>
          <a:srgbClr val="000000"/>
        </a:dk1>
        <a:lt1>
          <a:srgbClr val="DDDCC5"/>
        </a:lt1>
        <a:dk2>
          <a:srgbClr val="050503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1">
        <a:dk1>
          <a:srgbClr val="000000"/>
        </a:dk1>
        <a:lt1>
          <a:srgbClr val="DDDCC5"/>
        </a:lt1>
        <a:dk2>
          <a:srgbClr val="050503"/>
        </a:dk2>
        <a:lt2>
          <a:srgbClr val="777777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BoxedArt_Online</Template>
  <TotalTime>1338</TotalTime>
  <Words>633</Words>
  <Application>Microsoft Office PowerPoint</Application>
  <PresentationFormat>Экран (4:3)</PresentationFormat>
  <Paragraphs>98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Verdana</vt:lpstr>
      <vt:lpstr>Wingdings</vt:lpstr>
      <vt:lpstr>Wingdings 2</vt:lpstr>
      <vt:lpstr>Граница</vt:lpstr>
      <vt:lpstr>Текстовий процесор</vt:lpstr>
      <vt:lpstr>Ти дізнаєшся:</vt:lpstr>
      <vt:lpstr>Презентация PowerPoint</vt:lpstr>
      <vt:lpstr>Створення нового текстового документа</vt:lpstr>
      <vt:lpstr>Створення нового текстового документа</vt:lpstr>
      <vt:lpstr>Створення нового текстового документа</vt:lpstr>
      <vt:lpstr>Створення нового текстового документа</vt:lpstr>
      <vt:lpstr>Створення нового текстового документа</vt:lpstr>
      <vt:lpstr>Правила введення тексту</vt:lpstr>
      <vt:lpstr>Правила введення тексту</vt:lpstr>
      <vt:lpstr>Правила набору тексту</vt:lpstr>
      <vt:lpstr>Правила набору тексту</vt:lpstr>
      <vt:lpstr>Правила набору тексту</vt:lpstr>
      <vt:lpstr>Правила набору тексту</vt:lpstr>
      <vt:lpstr>Перевірка правопису</vt:lpstr>
      <vt:lpstr>Перевірка правопису</vt:lpstr>
      <vt:lpstr>Домашнє завдання</vt:lpstr>
      <vt:lpstr>Презентация PowerPoint</vt:lpstr>
      <vt:lpstr>Презентация PowerPoint</vt:lpstr>
      <vt:lpstr>Працюємо за комп’ютером</vt:lpstr>
      <vt:lpstr>Робота з комп'ютером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</dc:creator>
  <cp:lastModifiedBy>Пользователь Windows</cp:lastModifiedBy>
  <cp:revision>117</cp:revision>
  <dcterms:created xsi:type="dcterms:W3CDTF">2012-03-12T11:25:56Z</dcterms:created>
  <dcterms:modified xsi:type="dcterms:W3CDTF">2016-10-15T07:27:32Z</dcterms:modified>
</cp:coreProperties>
</file>