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3"/>
  </p:notesMasterIdLst>
  <p:sldIdLst>
    <p:sldId id="279" r:id="rId2"/>
    <p:sldId id="306" r:id="rId3"/>
    <p:sldId id="280" r:id="rId4"/>
    <p:sldId id="371" r:id="rId5"/>
    <p:sldId id="366" r:id="rId6"/>
    <p:sldId id="367" r:id="rId7"/>
    <p:sldId id="348" r:id="rId8"/>
    <p:sldId id="368" r:id="rId9"/>
    <p:sldId id="369" r:id="rId10"/>
    <p:sldId id="370" r:id="rId11"/>
    <p:sldId id="30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3300"/>
    <a:srgbClr val="CC99FF"/>
    <a:srgbClr val="111111"/>
    <a:srgbClr val="FFFF99"/>
    <a:srgbClr val="99FF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49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83CA94-6AC1-4292-B754-958C29FDA0A6}" type="doc">
      <dgm:prSet loTypeId="urn:microsoft.com/office/officeart/2005/8/layout/hList7" loCatId="process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uk-UA"/>
        </a:p>
      </dgm:t>
    </dgm:pt>
    <dgm:pt modelId="{C8E0CF89-0A46-42B4-93FD-C451D4C198DC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noProof="0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rPr>
            <a:t>редагувати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текст, працювати з </a:t>
          </a:r>
          <a:r>
            <a:rPr lang="uk-UA" sz="2800" b="1" i="0" noProof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фрагментами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тексту</a:t>
          </a:r>
          <a:endParaRPr lang="uk-UA" sz="2800" b="1" i="0" noProof="0" dirty="0" smtClean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7E0E216D-8AF4-4C3E-BCEB-C14DDC1F4762}" type="parTrans" cxnId="{7E4E74B4-990B-45F0-9ED7-82F6EA314146}">
      <dgm:prSet/>
      <dgm:spPr/>
      <dgm:t>
        <a:bodyPr/>
        <a:lstStyle/>
        <a:p>
          <a:endParaRPr lang="uk-UA" sz="2000"/>
        </a:p>
      </dgm:t>
    </dgm:pt>
    <dgm:pt modelId="{1B33AA4A-F4E4-45E4-975D-8565E9718867}" type="sibTrans" cxnId="{7E4E74B4-990B-45F0-9ED7-82F6EA314146}">
      <dgm:prSet/>
      <dgm:spPr/>
      <dgm:t>
        <a:bodyPr/>
        <a:lstStyle/>
        <a:p>
          <a:endParaRPr lang="uk-UA" sz="2000"/>
        </a:p>
      </dgm:t>
    </dgm:pt>
    <dgm:pt modelId="{4B531699-6F0E-4806-BF58-B707FCBC0FC1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зберігати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текстові документи</a:t>
          </a:r>
          <a:endParaRPr lang="uk-UA" noProof="0" dirty="0"/>
        </a:p>
      </dgm:t>
    </dgm:pt>
    <dgm:pt modelId="{2B44BFA8-37B9-45E7-927A-BF250CC56D66}" type="parTrans" cxnId="{823DCF92-F6CC-472A-A834-1BFBBB5EF1E2}">
      <dgm:prSet/>
      <dgm:spPr/>
      <dgm:t>
        <a:bodyPr/>
        <a:lstStyle/>
        <a:p>
          <a:endParaRPr lang="uk-UA"/>
        </a:p>
      </dgm:t>
    </dgm:pt>
    <dgm:pt modelId="{8ABD5591-4D6D-4795-9045-B739221D8058}" type="sibTrans" cxnId="{823DCF92-F6CC-472A-A834-1BFBBB5EF1E2}">
      <dgm:prSet/>
      <dgm:spPr/>
      <dgm:t>
        <a:bodyPr/>
        <a:lstStyle/>
        <a:p>
          <a:endParaRPr lang="uk-UA"/>
        </a:p>
      </dgm:t>
    </dgm:pt>
    <dgm:pt modelId="{251DF93C-7236-49E3-A5A6-1A3CC66A51F0}">
      <dgm:prSet phldrT="[Текст]" custT="1"/>
      <dgm:spPr/>
      <dgm:t>
        <a:bodyPr/>
        <a:lstStyle/>
        <a:p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Як </a:t>
          </a:r>
          <a:r>
            <a:rPr lang="uk-UA" sz="2800" b="1" i="0" noProof="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rPr>
            <a:t>форматувати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uk-UA" sz="2800" b="1" i="0" noProof="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rPr>
            <a:t>символи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і </a:t>
          </a:r>
          <a:r>
            <a:rPr lang="uk-UA" sz="2800" b="1" i="0" noProof="0" dirty="0" smtClean="0">
              <a:solidFill>
                <a:srgbClr val="003300"/>
              </a:solidFill>
              <a:latin typeface="Calibri" pitchFamily="34" charset="0"/>
              <a:cs typeface="Calibri" pitchFamily="34" charset="0"/>
            </a:rPr>
            <a:t>абзаци</a:t>
          </a:r>
          <a:r>
            <a:rPr lang="uk-UA" sz="2800" b="1" i="0" noProof="0" dirty="0" smtClean="0">
              <a:latin typeface="Calibri" pitchFamily="34" charset="0"/>
              <a:cs typeface="Calibri" pitchFamily="34" charset="0"/>
            </a:rPr>
            <a:t> </a:t>
          </a:r>
          <a:r>
            <a:rPr lang="ru-RU" sz="2800" b="1" i="0" noProof="0" dirty="0" smtClean="0">
              <a:latin typeface="Calibri" pitchFamily="34" charset="0"/>
              <a:cs typeface="Calibri" pitchFamily="34" charset="0"/>
            </a:rPr>
            <a:t> тексту</a:t>
          </a:r>
          <a:endParaRPr lang="uk-UA" sz="2800" b="1" i="0" noProof="0" dirty="0" smtClean="0">
            <a:solidFill>
              <a:schemeClr val="bg1"/>
            </a:solidFill>
            <a:latin typeface="Calibri" pitchFamily="34" charset="0"/>
            <a:cs typeface="Calibri" pitchFamily="34" charset="0"/>
          </a:endParaRPr>
        </a:p>
      </dgm:t>
    </dgm:pt>
    <dgm:pt modelId="{9F2D04E8-DA18-4F77-860C-BD5F79DDEE87}" type="sibTrans" cxnId="{19ABC636-7E23-483D-9A93-9DF14ADE0AD8}">
      <dgm:prSet/>
      <dgm:spPr/>
      <dgm:t>
        <a:bodyPr/>
        <a:lstStyle/>
        <a:p>
          <a:endParaRPr lang="uk-UA"/>
        </a:p>
      </dgm:t>
    </dgm:pt>
    <dgm:pt modelId="{B03E21ED-41F1-4E58-8006-DDCD453CA751}" type="parTrans" cxnId="{19ABC636-7E23-483D-9A93-9DF14ADE0AD8}">
      <dgm:prSet/>
      <dgm:spPr/>
      <dgm:t>
        <a:bodyPr/>
        <a:lstStyle/>
        <a:p>
          <a:endParaRPr lang="uk-UA"/>
        </a:p>
      </dgm:t>
    </dgm:pt>
    <dgm:pt modelId="{2AA90EC1-83EC-4AF9-8C80-A3BDA7A72C30}" type="pres">
      <dgm:prSet presAssocID="{AB83CA94-6AC1-4292-B754-958C29FDA0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37C677B-0E13-46EE-8703-BA8AADF09CC3}" type="pres">
      <dgm:prSet presAssocID="{AB83CA94-6AC1-4292-B754-958C29FDA0A6}" presName="fgShape" presStyleLbl="fgShp" presStyleIdx="0" presStyleCnt="1" custLinFactNeighborX="-317" custLinFactNeighborY="17856"/>
      <dgm:spPr>
        <a:effectLst>
          <a:reflection blurRad="6350" stA="50000" endA="300" endPos="55000" dir="5400000" sy="-100000" algn="bl" rotWithShape="0"/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iblet"/>
          <a:contourClr>
            <a:schemeClr val="bg1"/>
          </a:contourClr>
        </a:sp3d>
      </dgm:spPr>
      <dgm:t>
        <a:bodyPr/>
        <a:lstStyle/>
        <a:p>
          <a:endParaRPr lang="uk-UA"/>
        </a:p>
      </dgm:t>
    </dgm:pt>
    <dgm:pt modelId="{4D715445-BB2B-475D-A44B-9AE68D75CDF7}" type="pres">
      <dgm:prSet presAssocID="{AB83CA94-6AC1-4292-B754-958C29FDA0A6}" presName="linComp" presStyleCnt="0"/>
      <dgm:spPr/>
      <dgm:t>
        <a:bodyPr/>
        <a:lstStyle/>
        <a:p>
          <a:endParaRPr lang="uk-UA"/>
        </a:p>
      </dgm:t>
    </dgm:pt>
    <dgm:pt modelId="{A362815D-A9EF-4219-A88F-BC6A61205388}" type="pres">
      <dgm:prSet presAssocID="{C8E0CF89-0A46-42B4-93FD-C451D4C198DC}" presName="compNode" presStyleCnt="0"/>
      <dgm:spPr/>
      <dgm:t>
        <a:bodyPr/>
        <a:lstStyle/>
        <a:p>
          <a:endParaRPr lang="uk-UA"/>
        </a:p>
      </dgm:t>
    </dgm:pt>
    <dgm:pt modelId="{77E1AE68-C4E8-4F0A-B8C0-CCBFFC8D9307}" type="pres">
      <dgm:prSet presAssocID="{C8E0CF89-0A46-42B4-93FD-C451D4C198DC}" presName="bkgdShape" presStyleLbl="node1" presStyleIdx="0" presStyleCnt="3"/>
      <dgm:spPr/>
      <dgm:t>
        <a:bodyPr/>
        <a:lstStyle/>
        <a:p>
          <a:endParaRPr lang="uk-UA"/>
        </a:p>
      </dgm:t>
    </dgm:pt>
    <dgm:pt modelId="{814AEE3F-7130-44E3-A51C-0C857DC3CE8A}" type="pres">
      <dgm:prSet presAssocID="{C8E0CF89-0A46-42B4-93FD-C451D4C198DC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C0638-0DC3-465E-A746-AA5821ADC170}" type="pres">
      <dgm:prSet presAssocID="{C8E0CF89-0A46-42B4-93FD-C451D4C198DC}" presName="invisiNode" presStyleLbl="node1" presStyleIdx="0" presStyleCnt="3"/>
      <dgm:spPr/>
      <dgm:t>
        <a:bodyPr/>
        <a:lstStyle/>
        <a:p>
          <a:endParaRPr lang="uk-UA"/>
        </a:p>
      </dgm:t>
    </dgm:pt>
    <dgm:pt modelId="{AD0CB26A-456C-4782-A5B9-B14BFD726210}" type="pres">
      <dgm:prSet presAssocID="{C8E0CF89-0A46-42B4-93FD-C451D4C198DC}" presName="imagNode" presStyleLbl="fgImgPlace1" presStyleIdx="0" presStyleCnt="3" custAng="1934712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6CF1587C-49AC-487F-9FC4-44155549B96A}" type="pres">
      <dgm:prSet presAssocID="{1B33AA4A-F4E4-45E4-975D-8565E971886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C7A9012C-D199-4576-BC32-66E6D68197A0}" type="pres">
      <dgm:prSet presAssocID="{251DF93C-7236-49E3-A5A6-1A3CC66A51F0}" presName="compNode" presStyleCnt="0"/>
      <dgm:spPr/>
    </dgm:pt>
    <dgm:pt modelId="{300C4175-D98B-451E-9148-84FBD9E1AF1E}" type="pres">
      <dgm:prSet presAssocID="{251DF93C-7236-49E3-A5A6-1A3CC66A51F0}" presName="bkgdShape" presStyleLbl="node1" presStyleIdx="1" presStyleCnt="3"/>
      <dgm:spPr/>
      <dgm:t>
        <a:bodyPr/>
        <a:lstStyle/>
        <a:p>
          <a:endParaRPr lang="uk-UA"/>
        </a:p>
      </dgm:t>
    </dgm:pt>
    <dgm:pt modelId="{D1A61BEB-9251-4F0D-A9A4-35B52D6CA5D4}" type="pres">
      <dgm:prSet presAssocID="{251DF93C-7236-49E3-A5A6-1A3CC66A51F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34E5097-EFA5-4D59-ACA2-4666B6A92BD9}" type="pres">
      <dgm:prSet presAssocID="{251DF93C-7236-49E3-A5A6-1A3CC66A51F0}" presName="invisiNode" presStyleLbl="node1" presStyleIdx="1" presStyleCnt="3"/>
      <dgm:spPr/>
    </dgm:pt>
    <dgm:pt modelId="{AA5F3ADC-9F48-4D80-9995-31D94646DEC6}" type="pres">
      <dgm:prSet presAssocID="{251DF93C-7236-49E3-A5A6-1A3CC66A51F0}" presName="imagNode" presStyleLbl="fgImgPlace1" presStyleIdx="1" presStyleCnt="3" custAng="20507348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06841A23-6199-45A8-9D3B-43EC340FC9B1}" type="pres">
      <dgm:prSet presAssocID="{9F2D04E8-DA18-4F77-860C-BD5F79DDEE87}" presName="sibTrans" presStyleLbl="sibTrans2D1" presStyleIdx="0" presStyleCnt="0"/>
      <dgm:spPr/>
      <dgm:t>
        <a:bodyPr/>
        <a:lstStyle/>
        <a:p>
          <a:endParaRPr lang="uk-UA"/>
        </a:p>
      </dgm:t>
    </dgm:pt>
    <dgm:pt modelId="{62119B5F-DFA3-40D1-BA26-F439D1CA59DD}" type="pres">
      <dgm:prSet presAssocID="{4B531699-6F0E-4806-BF58-B707FCBC0FC1}" presName="compNode" presStyleCnt="0"/>
      <dgm:spPr/>
    </dgm:pt>
    <dgm:pt modelId="{3FD57A73-A3EC-4492-9EF1-47FEAB5D3277}" type="pres">
      <dgm:prSet presAssocID="{4B531699-6F0E-4806-BF58-B707FCBC0FC1}" presName="bkgdShape" presStyleLbl="node1" presStyleIdx="2" presStyleCnt="3"/>
      <dgm:spPr/>
      <dgm:t>
        <a:bodyPr/>
        <a:lstStyle/>
        <a:p>
          <a:endParaRPr lang="uk-UA"/>
        </a:p>
      </dgm:t>
    </dgm:pt>
    <dgm:pt modelId="{EA50212C-2CAD-4734-9D2F-A70A2F7EE754}" type="pres">
      <dgm:prSet presAssocID="{4B531699-6F0E-4806-BF58-B707FCBC0FC1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F4CE28-17C3-4C1F-BDE2-3D53AA8E1E42}" type="pres">
      <dgm:prSet presAssocID="{4B531699-6F0E-4806-BF58-B707FCBC0FC1}" presName="invisiNode" presStyleLbl="node1" presStyleIdx="2" presStyleCnt="3"/>
      <dgm:spPr/>
    </dgm:pt>
    <dgm:pt modelId="{9585578F-242A-4B84-B5DD-BBC2CDEB3EEC}" type="pres">
      <dgm:prSet presAssocID="{4B531699-6F0E-4806-BF58-B707FCBC0FC1}" presName="imagNode" presStyleLbl="fgImgPlace1" presStyleIdx="2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uk-UA"/>
        </a:p>
      </dgm:t>
    </dgm:pt>
  </dgm:ptLst>
  <dgm:cxnLst>
    <dgm:cxn modelId="{4D78F8FA-2B8C-42A4-ABAA-FCE8559AF187}" type="presOf" srcId="{9F2D04E8-DA18-4F77-860C-BD5F79DDEE87}" destId="{06841A23-6199-45A8-9D3B-43EC340FC9B1}" srcOrd="0" destOrd="0" presId="urn:microsoft.com/office/officeart/2005/8/layout/hList7"/>
    <dgm:cxn modelId="{88A9B7B9-CD0A-4DAA-A95D-BAF702258E27}" type="presOf" srcId="{C8E0CF89-0A46-42B4-93FD-C451D4C198DC}" destId="{814AEE3F-7130-44E3-A51C-0C857DC3CE8A}" srcOrd="1" destOrd="0" presId="urn:microsoft.com/office/officeart/2005/8/layout/hList7"/>
    <dgm:cxn modelId="{0FAC832F-45A2-4415-B3CA-144BAB3522E9}" type="presOf" srcId="{1B33AA4A-F4E4-45E4-975D-8565E9718867}" destId="{6CF1587C-49AC-487F-9FC4-44155549B96A}" srcOrd="0" destOrd="0" presId="urn:microsoft.com/office/officeart/2005/8/layout/hList7"/>
    <dgm:cxn modelId="{823DCF92-F6CC-472A-A834-1BFBBB5EF1E2}" srcId="{AB83CA94-6AC1-4292-B754-958C29FDA0A6}" destId="{4B531699-6F0E-4806-BF58-B707FCBC0FC1}" srcOrd="2" destOrd="0" parTransId="{2B44BFA8-37B9-45E7-927A-BF250CC56D66}" sibTransId="{8ABD5591-4D6D-4795-9045-B739221D8058}"/>
    <dgm:cxn modelId="{980E8899-5758-4D73-9C57-E6FDAFA6C454}" type="presOf" srcId="{251DF93C-7236-49E3-A5A6-1A3CC66A51F0}" destId="{D1A61BEB-9251-4F0D-A9A4-35B52D6CA5D4}" srcOrd="1" destOrd="0" presId="urn:microsoft.com/office/officeart/2005/8/layout/hList7"/>
    <dgm:cxn modelId="{19ABC636-7E23-483D-9A93-9DF14ADE0AD8}" srcId="{AB83CA94-6AC1-4292-B754-958C29FDA0A6}" destId="{251DF93C-7236-49E3-A5A6-1A3CC66A51F0}" srcOrd="1" destOrd="0" parTransId="{B03E21ED-41F1-4E58-8006-DDCD453CA751}" sibTransId="{9F2D04E8-DA18-4F77-860C-BD5F79DDEE87}"/>
    <dgm:cxn modelId="{B10A03C3-F1B1-4D37-90ED-030FF28DC5DA}" type="presOf" srcId="{4B531699-6F0E-4806-BF58-B707FCBC0FC1}" destId="{EA50212C-2CAD-4734-9D2F-A70A2F7EE754}" srcOrd="1" destOrd="0" presId="urn:microsoft.com/office/officeart/2005/8/layout/hList7"/>
    <dgm:cxn modelId="{7E4E74B4-990B-45F0-9ED7-82F6EA314146}" srcId="{AB83CA94-6AC1-4292-B754-958C29FDA0A6}" destId="{C8E0CF89-0A46-42B4-93FD-C451D4C198DC}" srcOrd="0" destOrd="0" parTransId="{7E0E216D-8AF4-4C3E-BCEB-C14DDC1F4762}" sibTransId="{1B33AA4A-F4E4-45E4-975D-8565E9718867}"/>
    <dgm:cxn modelId="{F2BFFD4C-3A79-471D-AC1F-4CA4F41959E0}" type="presOf" srcId="{251DF93C-7236-49E3-A5A6-1A3CC66A51F0}" destId="{300C4175-D98B-451E-9148-84FBD9E1AF1E}" srcOrd="0" destOrd="0" presId="urn:microsoft.com/office/officeart/2005/8/layout/hList7"/>
    <dgm:cxn modelId="{8FB95A39-FB96-4703-8348-26F8B31C01B4}" type="presOf" srcId="{4B531699-6F0E-4806-BF58-B707FCBC0FC1}" destId="{3FD57A73-A3EC-4492-9EF1-47FEAB5D3277}" srcOrd="0" destOrd="0" presId="urn:microsoft.com/office/officeart/2005/8/layout/hList7"/>
    <dgm:cxn modelId="{4AEC2A6E-7D84-4430-9591-D4F342F22B9E}" type="presOf" srcId="{C8E0CF89-0A46-42B4-93FD-C451D4C198DC}" destId="{77E1AE68-C4E8-4F0A-B8C0-CCBFFC8D9307}" srcOrd="0" destOrd="0" presId="urn:microsoft.com/office/officeart/2005/8/layout/hList7"/>
    <dgm:cxn modelId="{2137FB6E-D8C7-4FB0-B8BF-EBF216FF2176}" type="presOf" srcId="{AB83CA94-6AC1-4292-B754-958C29FDA0A6}" destId="{2AA90EC1-83EC-4AF9-8C80-A3BDA7A72C30}" srcOrd="0" destOrd="0" presId="urn:microsoft.com/office/officeart/2005/8/layout/hList7"/>
    <dgm:cxn modelId="{EC76EB0E-D041-47A9-B24D-AA470ED269D4}" type="presParOf" srcId="{2AA90EC1-83EC-4AF9-8C80-A3BDA7A72C30}" destId="{437C677B-0E13-46EE-8703-BA8AADF09CC3}" srcOrd="0" destOrd="0" presId="urn:microsoft.com/office/officeart/2005/8/layout/hList7"/>
    <dgm:cxn modelId="{E442DF8B-B9B4-476B-88FC-D1440DB33A2A}" type="presParOf" srcId="{2AA90EC1-83EC-4AF9-8C80-A3BDA7A72C30}" destId="{4D715445-BB2B-475D-A44B-9AE68D75CDF7}" srcOrd="1" destOrd="0" presId="urn:microsoft.com/office/officeart/2005/8/layout/hList7"/>
    <dgm:cxn modelId="{0C32DA70-0655-4803-B57A-3D039E227587}" type="presParOf" srcId="{4D715445-BB2B-475D-A44B-9AE68D75CDF7}" destId="{A362815D-A9EF-4219-A88F-BC6A61205388}" srcOrd="0" destOrd="0" presId="urn:microsoft.com/office/officeart/2005/8/layout/hList7"/>
    <dgm:cxn modelId="{2ED315C3-D3FD-48B3-BCEB-1676EE35E65F}" type="presParOf" srcId="{A362815D-A9EF-4219-A88F-BC6A61205388}" destId="{77E1AE68-C4E8-4F0A-B8C0-CCBFFC8D9307}" srcOrd="0" destOrd="0" presId="urn:microsoft.com/office/officeart/2005/8/layout/hList7"/>
    <dgm:cxn modelId="{4305554A-FEE5-4617-88C3-C218A0558A4F}" type="presParOf" srcId="{A362815D-A9EF-4219-A88F-BC6A61205388}" destId="{814AEE3F-7130-44E3-A51C-0C857DC3CE8A}" srcOrd="1" destOrd="0" presId="urn:microsoft.com/office/officeart/2005/8/layout/hList7"/>
    <dgm:cxn modelId="{13EF3FBE-5513-4D1A-9537-63D60411F470}" type="presParOf" srcId="{A362815D-A9EF-4219-A88F-BC6A61205388}" destId="{177C0638-0DC3-465E-A746-AA5821ADC170}" srcOrd="2" destOrd="0" presId="urn:microsoft.com/office/officeart/2005/8/layout/hList7"/>
    <dgm:cxn modelId="{FB6B74CC-973B-4D99-91F2-A680A89A4273}" type="presParOf" srcId="{A362815D-A9EF-4219-A88F-BC6A61205388}" destId="{AD0CB26A-456C-4782-A5B9-B14BFD726210}" srcOrd="3" destOrd="0" presId="urn:microsoft.com/office/officeart/2005/8/layout/hList7"/>
    <dgm:cxn modelId="{19C7A6BA-98C8-41D8-AF12-2A0028748E47}" type="presParOf" srcId="{4D715445-BB2B-475D-A44B-9AE68D75CDF7}" destId="{6CF1587C-49AC-487F-9FC4-44155549B96A}" srcOrd="1" destOrd="0" presId="urn:microsoft.com/office/officeart/2005/8/layout/hList7"/>
    <dgm:cxn modelId="{DD525059-C4EF-4AA2-9315-7C0A81E96204}" type="presParOf" srcId="{4D715445-BB2B-475D-A44B-9AE68D75CDF7}" destId="{C7A9012C-D199-4576-BC32-66E6D68197A0}" srcOrd="2" destOrd="0" presId="urn:microsoft.com/office/officeart/2005/8/layout/hList7"/>
    <dgm:cxn modelId="{BB09605E-03F4-4EA3-87A3-BF8F5B14F66E}" type="presParOf" srcId="{C7A9012C-D199-4576-BC32-66E6D68197A0}" destId="{300C4175-D98B-451E-9148-84FBD9E1AF1E}" srcOrd="0" destOrd="0" presId="urn:microsoft.com/office/officeart/2005/8/layout/hList7"/>
    <dgm:cxn modelId="{187C978A-8283-4B60-A24C-537AB9C1EA26}" type="presParOf" srcId="{C7A9012C-D199-4576-BC32-66E6D68197A0}" destId="{D1A61BEB-9251-4F0D-A9A4-35B52D6CA5D4}" srcOrd="1" destOrd="0" presId="urn:microsoft.com/office/officeart/2005/8/layout/hList7"/>
    <dgm:cxn modelId="{5D889457-414F-495B-B618-9022A73C2920}" type="presParOf" srcId="{C7A9012C-D199-4576-BC32-66E6D68197A0}" destId="{B34E5097-EFA5-4D59-ACA2-4666B6A92BD9}" srcOrd="2" destOrd="0" presId="urn:microsoft.com/office/officeart/2005/8/layout/hList7"/>
    <dgm:cxn modelId="{0DEA2990-DF2E-4E35-8882-264C21D274FC}" type="presParOf" srcId="{C7A9012C-D199-4576-BC32-66E6D68197A0}" destId="{AA5F3ADC-9F48-4D80-9995-31D94646DEC6}" srcOrd="3" destOrd="0" presId="urn:microsoft.com/office/officeart/2005/8/layout/hList7"/>
    <dgm:cxn modelId="{DB5B2A1D-3420-4E01-B49B-4A1E96C3A36F}" type="presParOf" srcId="{4D715445-BB2B-475D-A44B-9AE68D75CDF7}" destId="{06841A23-6199-45A8-9D3B-43EC340FC9B1}" srcOrd="3" destOrd="0" presId="urn:microsoft.com/office/officeart/2005/8/layout/hList7"/>
    <dgm:cxn modelId="{0CB5323B-C76D-4608-816D-E3A19A27A106}" type="presParOf" srcId="{4D715445-BB2B-475D-A44B-9AE68D75CDF7}" destId="{62119B5F-DFA3-40D1-BA26-F439D1CA59DD}" srcOrd="4" destOrd="0" presId="urn:microsoft.com/office/officeart/2005/8/layout/hList7"/>
    <dgm:cxn modelId="{017AAAEB-B0AA-472B-BD8E-A1C90C7825F3}" type="presParOf" srcId="{62119B5F-DFA3-40D1-BA26-F439D1CA59DD}" destId="{3FD57A73-A3EC-4492-9EF1-47FEAB5D3277}" srcOrd="0" destOrd="0" presId="urn:microsoft.com/office/officeart/2005/8/layout/hList7"/>
    <dgm:cxn modelId="{8CD4CCFE-8299-48CC-87C7-6777C324AEC4}" type="presParOf" srcId="{62119B5F-DFA3-40D1-BA26-F439D1CA59DD}" destId="{EA50212C-2CAD-4734-9D2F-A70A2F7EE754}" srcOrd="1" destOrd="0" presId="urn:microsoft.com/office/officeart/2005/8/layout/hList7"/>
    <dgm:cxn modelId="{97312476-9327-4EE3-8326-8337DCC5C06C}" type="presParOf" srcId="{62119B5F-DFA3-40D1-BA26-F439D1CA59DD}" destId="{59F4CE28-17C3-4C1F-BDE2-3D53AA8E1E42}" srcOrd="2" destOrd="0" presId="urn:microsoft.com/office/officeart/2005/8/layout/hList7"/>
    <dgm:cxn modelId="{1FE482B9-0795-4914-AB79-2386A29F0292}" type="presParOf" srcId="{62119B5F-DFA3-40D1-BA26-F439D1CA59DD}" destId="{9585578F-242A-4B84-B5DD-BBC2CDEB3E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C93FE9D-78C3-4330-B82A-DDA8F45EE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945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93FE9D-78C3-4330-B82A-DDA8F45EE015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3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7321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322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F521D076-AE40-4917-B927-0633C3DAC1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82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285F6-0C96-4668-B6D9-6E8381F57B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31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C3DEA-006A-4740-9F74-D1C4146277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82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3C327-EB66-4BFC-8C5B-13497FF7E7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631F-1C2F-42EA-947E-C6D6994F8A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8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8DF05-A441-4B9F-B086-06F4A86DE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6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520F5-94C1-46FE-9A6D-734AF3C2EC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9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E3EA3-E88F-4CED-82AE-DD6A270E2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8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8E1ED-1B47-4DDA-A547-EE4D0B3350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993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DE19A-6560-4D71-9FE8-B105DD8A6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18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8AED4-4C30-473B-9BA0-7C8CE1C028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84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bg2"/>
                        </a:gs>
                        <a:gs pos="100000">
                          <a:schemeClr val="bg1"/>
                        </a:gs>
                      </a:gsLst>
                      <a:lin ang="189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2" y="388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6" y="387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2" y="388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2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2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2" y="387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0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6" y="382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6" y="385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5" y="3791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799" y="3683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5" y="37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7" y="2407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7" y="241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3" y="239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4" y="2391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8" y="240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2" y="242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5" y="2549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4" y="2517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uk-UA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21 h 154"/>
                  <a:gd name="T2" fmla="*/ 13 w 144"/>
                  <a:gd name="T3" fmla="*/ 31 h 154"/>
                  <a:gd name="T4" fmla="*/ 26 w 144"/>
                  <a:gd name="T5" fmla="*/ 24 h 154"/>
                  <a:gd name="T6" fmla="*/ 14 w 144"/>
                  <a:gd name="T7" fmla="*/ 11 h 154"/>
                  <a:gd name="T8" fmla="*/ 23 w 144"/>
                  <a:gd name="T9" fmla="*/ 7 h 154"/>
                  <a:gd name="T10" fmla="*/ 26 w 144"/>
                  <a:gd name="T11" fmla="*/ 11 h 154"/>
                  <a:gd name="T12" fmla="*/ 32 w 144"/>
                  <a:gd name="T13" fmla="*/ 9 h 154"/>
                  <a:gd name="T14" fmla="*/ 22 w 144"/>
                  <a:gd name="T15" fmla="*/ 0 h 154"/>
                  <a:gd name="T16" fmla="*/ 8 w 144"/>
                  <a:gd name="T17" fmla="*/ 7 h 154"/>
                  <a:gd name="T18" fmla="*/ 20 w 144"/>
                  <a:gd name="T19" fmla="*/ 22 h 154"/>
                  <a:gd name="T20" fmla="*/ 6 w 144"/>
                  <a:gd name="T21" fmla="*/ 20 h 154"/>
                  <a:gd name="T22" fmla="*/ 0 w 144"/>
                  <a:gd name="T23" fmla="*/ 21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6295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>
                  <a:gd name="T0" fmla="*/ 0 w 348"/>
                  <a:gd name="T1" fmla="*/ 0 h 1272"/>
                  <a:gd name="T2" fmla="*/ 287 w 348"/>
                  <a:gd name="T3" fmla="*/ 582 h 1272"/>
                  <a:gd name="T4" fmla="*/ 348 w 348"/>
                  <a:gd name="T5" fmla="*/ 1272 h 1272"/>
                  <a:gd name="T6" fmla="*/ 54 w 348"/>
                  <a:gd name="T7" fmla="*/ 676 h 1272"/>
                  <a:gd name="T8" fmla="*/ 0 w 348"/>
                  <a:gd name="T9" fmla="*/ 0 h 1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  <p:sp>
            <p:nvSpPr>
              <p:cNvPr id="6296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uk-UA"/>
              </a:p>
            </p:txBody>
          </p:sp>
        </p:grpSp>
      </p:grpSp>
      <p:sp>
        <p:nvSpPr>
          <p:cNvPr id="6297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298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299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300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33196A33-25CF-4793-804C-A2C358ED7C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301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548680"/>
            <a:ext cx="6321896" cy="2019221"/>
          </a:xfrm>
          <a:prstGeom prst="snip2DiagRect">
            <a:avLst/>
          </a:prstGeom>
          <a:solidFill>
            <a:schemeClr val="bg1"/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3600000"/>
            </a:lightRig>
          </a:scene3d>
          <a:sp3d>
            <a:bevelT prst="relaxedInset"/>
          </a:sp3d>
        </p:spPr>
        <p:txBody>
          <a:bodyPr>
            <a:normAutofit fontScale="90000"/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uk-UA" b="1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Verdana" pitchFamily="34" charset="0"/>
              </a:rPr>
              <a:t>Текстовий процесор</a:t>
            </a:r>
            <a:endParaRPr lang="uk-UA" b="1" dirty="0">
              <a:ln>
                <a:prstDash val="solid"/>
              </a:ln>
              <a:solidFill>
                <a:srgbClr val="00206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8" name="Picture 4" descr="Drawing Document clip art - vector clip art online, royalty free &amp; public doma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2977">
            <a:off x="6488473" y="2077511"/>
            <a:ext cx="1466668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284984"/>
            <a:ext cx="4392488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 descr="http://t3.gstatic.com/images?q=tbn:ANd9GcQf6URH0xG2zItsctfM8MyN0sKkL45LCMVJuMc7zFhR3uLzS5fUBYIq9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95" y="5229200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t1.gstatic.com/images?q=tbn:ANd9GcQhhGhcnlk8fAj2HLRZG11_GHuvyhFVrvnRAWYpuRTXKn39TNLRVj5rU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249846"/>
            <a:ext cx="1000125" cy="103822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t2.gstatic.com/images?q=tbn:ANd9GcSaNPOokUrcET0mzx0AsoQdn7YWv2FnSmFesAHHofn8wl1PZsu4rjOsyNX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89" y="5197230"/>
            <a:ext cx="1428750" cy="107632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http://t2.gstatic.com/images?q=tbn:ANd9GcThXs2I3SK4mwoOYGKbRmCzkvjwx503kD4AfNOV9h2t1UthDf47z1nG-j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792" y="5230795"/>
            <a:ext cx="1057275" cy="105727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789" y="204002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198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частина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45" y="1155538"/>
            <a:ext cx="5981700" cy="5514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21" y="891111"/>
            <a:ext cx="377951" cy="4015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968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uk-UA" b="1" dirty="0"/>
              <a:t>Домашнє завдання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323" y="2147316"/>
            <a:ext cx="2674568" cy="3067395"/>
          </a:xfrm>
          <a:prstGeom prst="rect">
            <a:avLst/>
          </a:prstGeom>
        </p:spPr>
      </p:pic>
      <p:sp>
        <p:nvSpPr>
          <p:cNvPr id="6" name="Місце для вмісту 2"/>
          <p:cNvSpPr txBox="1">
            <a:spLocks/>
          </p:cNvSpPr>
          <p:nvPr/>
        </p:nvSpPr>
        <p:spPr>
          <a:xfrm>
            <a:off x="409159" y="1789773"/>
            <a:ext cx="5616624" cy="475252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tx2"/>
              </a:buClr>
              <a:buSzPct val="73000"/>
              <a:buFont typeface="Wingdings 2"/>
              <a:buChar char=""/>
              <a:defRPr kumimoji="0" sz="2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1208" indent="-228600" algn="l" rtl="0" eaLnBrk="1" latinLnBrk="0" hangingPunct="1">
              <a:spcBef>
                <a:spcPts val="5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23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8952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0000"/>
              <a:buFont typeface="Wingdings"/>
              <a:buChar char="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70000"/>
              <a:buFont typeface="Wingdings"/>
              <a:buChar char="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72184" indent="-182880" algn="l" rtl="0" eaLnBrk="1" latinLnBrk="0" hangingPunct="1">
              <a:spcBef>
                <a:spcPts val="400"/>
              </a:spcBef>
              <a:buClr>
                <a:schemeClr val="accent4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733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80000"/>
              <a:buFont typeface="Wingdings 2"/>
              <a:buChar char="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47088" indent="-182880" algn="l" rtl="0" eaLnBrk="1" latinLnBrk="0" hangingPunct="1">
              <a:spcBef>
                <a:spcPts val="300"/>
              </a:spcBef>
              <a:buClr>
                <a:schemeClr val="accent4"/>
              </a:buClr>
              <a:buSzPct val="100000"/>
              <a:buChar char="•"/>
              <a:defRPr kumimoji="0" sz="1600" kern="1200" baseline="0">
                <a:solidFill>
                  <a:schemeClr val="tx1">
                    <a:tint val="8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/>
              <a:buChar char="§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2438" indent="-452438">
              <a:buFont typeface="Wingdings" panose="05000000000000000000" pitchFamily="2" charset="2"/>
              <a:buChar char="q"/>
            </a:pPr>
            <a:endParaRPr lang="uk-UA" sz="3600" b="1" dirty="0" smtClean="0">
              <a:solidFill>
                <a:srgbClr val="C00000"/>
              </a:solidFill>
            </a:endParaRP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3600" b="1" dirty="0" smtClean="0">
                <a:solidFill>
                  <a:srgbClr val="C00000"/>
                </a:solidFill>
              </a:rPr>
              <a:t>Читати  § 23</a:t>
            </a:r>
          </a:p>
          <a:p>
            <a:pPr marL="452438" indent="-452438">
              <a:buFont typeface="Wingdings" panose="05000000000000000000" pitchFamily="2" charset="2"/>
              <a:buChar char="q"/>
            </a:pPr>
            <a:r>
              <a:rPr lang="uk-UA" sz="3600" b="1" dirty="0" smtClean="0">
                <a:solidFill>
                  <a:srgbClr val="002060"/>
                </a:solidFill>
              </a:rPr>
              <a:t>Повторити </a:t>
            </a:r>
            <a:r>
              <a:rPr lang="uk-UA" sz="3600" b="1" dirty="0" smtClean="0">
                <a:solidFill>
                  <a:srgbClr val="C00000"/>
                </a:solidFill>
              </a:rPr>
              <a:t>§ 18 – 22</a:t>
            </a:r>
          </a:p>
          <a:p>
            <a:pPr marL="0" indent="0">
              <a:buNone/>
            </a:pPr>
            <a:endParaRPr lang="uk-UA" sz="36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uk-UA" sz="3600" b="1" dirty="0" smtClean="0">
              <a:solidFill>
                <a:srgbClr val="002060"/>
              </a:solidFill>
            </a:endParaRPr>
          </a:p>
        </p:txBody>
      </p:sp>
      <p:pic>
        <p:nvPicPr>
          <p:cNvPr id="7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471" y="1337691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4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5570"/>
            <a:ext cx="4896544" cy="748745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 smtClean="0"/>
              <a:t>Ти опрацюєш:</a:t>
            </a:r>
            <a:endParaRPr lang="uk-UA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103272"/>
              </p:ext>
            </p:extLst>
          </p:nvPr>
        </p:nvGraphicFramePr>
        <p:xfrm>
          <a:off x="323528" y="1412776"/>
          <a:ext cx="8424936" cy="5301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 descr="http://newvv.net/images/stories/news/221873/2/348815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570"/>
            <a:ext cx="1762752" cy="1762752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ижний колонтитул 1"/>
          <p:cNvSpPr txBox="1">
            <a:spLocks/>
          </p:cNvSpPr>
          <p:nvPr/>
        </p:nvSpPr>
        <p:spPr bwMode="auto">
          <a:xfrm>
            <a:off x="3063602" y="6590909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Чашук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О.Ф., </a:t>
            </a: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вчитель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інформатики</a:t>
            </a:r>
            <a:r>
              <a:rPr lang="ru-RU" sz="800" dirty="0" smtClean="0">
                <a:solidFill>
                  <a:schemeClr val="bg1">
                    <a:lumMod val="50000"/>
                  </a:schemeClr>
                </a:solidFill>
              </a:rPr>
              <a:t> ЗОШ№23, </a:t>
            </a:r>
            <a:r>
              <a:rPr lang="ru-RU" sz="800" dirty="0" err="1" smtClean="0">
                <a:solidFill>
                  <a:schemeClr val="bg1">
                    <a:lumMod val="50000"/>
                  </a:schemeClr>
                </a:solidFill>
              </a:rPr>
              <a:t>Луцьк</a:t>
            </a:r>
            <a:endParaRPr lang="ru-RU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564" y="1700808"/>
            <a:ext cx="414417" cy="440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08322"/>
            <a:ext cx="414417" cy="440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32915"/>
            <a:ext cx="414417" cy="440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909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761365" y="1340768"/>
            <a:ext cx="7704856" cy="3744416"/>
          </a:xfrm>
          <a:prstGeom prst="snip2SameRect">
            <a:avLst/>
          </a:prstGeo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spcBef>
                <a:spcPts val="0"/>
              </a:spcBef>
            </a:pPr>
            <a:r>
              <a:rPr lang="uk-UA" sz="6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Редагування </a:t>
            </a:r>
          </a:p>
          <a:p>
            <a:pPr algn="ctr">
              <a:spcBef>
                <a:spcPts val="0"/>
              </a:spcBef>
            </a:pPr>
            <a:r>
              <a:rPr lang="uk-UA" sz="6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та </a:t>
            </a:r>
          </a:p>
          <a:p>
            <a:pPr algn="ctr">
              <a:spcBef>
                <a:spcPts val="0"/>
              </a:spcBef>
            </a:pPr>
            <a:r>
              <a:rPr lang="uk-UA" sz="7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форматування </a:t>
            </a:r>
            <a:r>
              <a:rPr lang="uk-UA" sz="5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текстового документа</a:t>
            </a:r>
            <a:endParaRPr lang="uk-UA" sz="3600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5085184"/>
            <a:ext cx="4392488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13" y="852193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uk-UA" sz="3200" b="1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</a:t>
            </a:r>
            <a:r>
              <a:rPr lang="uk-UA" sz="3200" dirty="0" smtClean="0">
                <a:solidFill>
                  <a:schemeClr val="accent5">
                    <a:lumMod val="10000"/>
                  </a:schemeClr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</a:t>
            </a:r>
            <a:endParaRPr lang="uk-UA" sz="3200" b="1" dirty="0">
              <a:solidFill>
                <a:schemeClr val="accent5">
                  <a:lumMod val="10000"/>
                </a:schemeClr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0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Теоретична частина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Загнутый угол 2"/>
          <p:cNvSpPr/>
          <p:nvPr/>
        </p:nvSpPr>
        <p:spPr>
          <a:xfrm>
            <a:off x="251520" y="1493824"/>
            <a:ext cx="8640960" cy="525250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Calibri" pitchFamily="34" charset="0"/>
                <a:cs typeface="Calibri" pitchFamily="34" charset="0"/>
              </a:rPr>
              <a:t>Завдання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1. </a:t>
            </a:r>
            <a:r>
              <a:rPr lang="ru-RU" sz="2800" b="1" dirty="0" err="1">
                <a:latin typeface="Calibri" pitchFamily="34" charset="0"/>
                <a:cs typeface="Calibri" pitchFamily="34" charset="0"/>
              </a:rPr>
              <a:t>Дії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з </a:t>
            </a:r>
            <a:r>
              <a:rPr lang="ru-RU" sz="2800" b="1" dirty="0" err="1">
                <a:latin typeface="Calibri" pitchFamily="34" charset="0"/>
                <a:cs typeface="Calibri" pitchFamily="34" charset="0"/>
              </a:rPr>
              <a:t>текстовими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800" b="1" dirty="0" err="1">
                <a:latin typeface="Calibri" pitchFamily="34" charset="0"/>
                <a:cs typeface="Calibri" pitchFamily="34" charset="0"/>
              </a:rPr>
              <a:t>об’єктами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Переглянь список </a:t>
            </a:r>
            <a:r>
              <a:rPr lang="ru-RU" sz="240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дій</a:t>
            </a:r>
            <a:r>
              <a:rPr lang="ru-RU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які </a:t>
            </a:r>
            <a:r>
              <a:rPr lang="ru-RU" sz="240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можна</a:t>
            </a:r>
            <a:r>
              <a:rPr lang="ru-RU" sz="24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виконувати з фрагментами тексту:</a:t>
            </a:r>
          </a:p>
          <a:p>
            <a:pPr algn="just">
              <a:buAutoNum type="arabicParenR"/>
            </a:pPr>
            <a:r>
              <a:rPr lang="en-US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створення</a:t>
            </a:r>
            <a:r>
              <a:rPr lang="uk-UA" sz="2200" dirty="0">
                <a:latin typeface="Calibri" pitchFamily="34" charset="0"/>
                <a:cs typeface="Calibri" pitchFamily="34" charset="0"/>
              </a:rPr>
              <a:t>; 2) зміна розміру шрифту; 3) копіювання; 4) переміщення; 5) вирівнювання; 6) зміна кольору літер; 7) заміна; 8) виправлення помилок; 9) встановлення відступу абзацу; 10) зміна міжрядкового </a:t>
            </a:r>
            <a:r>
              <a:rPr lang="uk-UA" sz="2200" dirty="0" smtClean="0">
                <a:latin typeface="Calibri" pitchFamily="34" charset="0"/>
                <a:cs typeface="Calibri" pitchFamily="34" charset="0"/>
              </a:rPr>
              <a:t>інтервалу;</a:t>
            </a:r>
            <a:r>
              <a:rPr lang="en-US" sz="2200" dirty="0" smtClean="0">
                <a:latin typeface="Calibri" pitchFamily="34" charset="0"/>
                <a:cs typeface="Calibri" pitchFamily="34" charset="0"/>
              </a:rPr>
              <a:t> 11)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зміна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стилю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накреслення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літер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; 12)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видалення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; 13)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вставляння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. </a:t>
            </a:r>
            <a:endParaRPr lang="en-US" sz="22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2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Запиши </a:t>
            </a:r>
            <a:r>
              <a:rPr lang="ru-RU" sz="2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220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зошит</a:t>
            </a:r>
            <a:r>
              <a:rPr lang="ru-RU" sz="2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номери тих </a:t>
            </a:r>
            <a:r>
              <a:rPr lang="ru-RU" sz="220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дій</a:t>
            </a:r>
            <a:r>
              <a:rPr lang="ru-RU" sz="2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, які </a:t>
            </a:r>
            <a:r>
              <a:rPr lang="ru-RU" sz="220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можна</a:t>
            </a:r>
            <a:r>
              <a:rPr lang="ru-RU" sz="2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віднести</a:t>
            </a:r>
            <a:r>
              <a:rPr lang="ru-RU" sz="22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до:</a:t>
            </a:r>
          </a:p>
          <a:p>
            <a:endParaRPr lang="en-US" sz="2400" b="1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 err="1" smtClean="0">
                <a:latin typeface="Calibri" pitchFamily="34" charset="0"/>
                <a:cs typeface="Calibri" pitchFamily="34" charset="0"/>
              </a:rPr>
              <a:t>Варіант</a:t>
            </a:r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1 </a:t>
            </a:r>
            <a:r>
              <a:rPr lang="en-US" sz="2400" b="1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форматування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тексту 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б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	</a:t>
            </a:r>
          </a:p>
          <a:p>
            <a:r>
              <a:rPr lang="ru-RU" sz="2400" b="1" dirty="0" err="1">
                <a:latin typeface="Calibri" pitchFamily="34" charset="0"/>
                <a:cs typeface="Calibri" pitchFamily="34" charset="0"/>
              </a:rPr>
              <a:t>Варіант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 2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400" dirty="0" err="1" smtClean="0">
                <a:latin typeface="Calibri" pitchFamily="34" charset="0"/>
                <a:cs typeface="Calibri" pitchFamily="34" charset="0"/>
              </a:rPr>
              <a:t>редагування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тексту	</a:t>
            </a:r>
            <a:r>
              <a:rPr lang="en-US" sz="24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3 б</a:t>
            </a:r>
            <a:endParaRPr lang="ru-RU" sz="2400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789" y="798454"/>
            <a:ext cx="762000" cy="809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25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Теоретична частина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251520" y="755943"/>
            <a:ext cx="8710109" cy="6574810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latin typeface="Calibri" pitchFamily="34" charset="0"/>
                <a:cs typeface="Calibri" pitchFamily="34" charset="0"/>
              </a:rPr>
              <a:t>Завдання 2. Групи інструментів</a:t>
            </a:r>
          </a:p>
          <a:p>
            <a:pPr algn="ctr"/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Переглянь групи інструментів стрічки деяких вкладок вікна текстового процесора </a:t>
            </a:r>
            <a:r>
              <a:rPr lang="en-US" sz="2000" i="1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Microsoft Word</a:t>
            </a:r>
            <a:r>
              <a:rPr lang="uk-U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2000" dirty="0" smtClean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endParaRPr lang="en-US" sz="2000" dirty="0" smtClean="0"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ru-RU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Укажи номери груп інструментів, які </a:t>
            </a:r>
            <a:r>
              <a:rPr lang="uk-UA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використовують</a:t>
            </a:r>
            <a:r>
              <a:rPr lang="ru-RU" sz="200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для: </a:t>
            </a:r>
            <a:endParaRPr lang="en-US" sz="2000" dirty="0">
              <a:solidFill>
                <a:srgbClr val="000066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ru-RU" sz="2000" b="1" dirty="0" err="1">
                <a:latin typeface="Calibri" pitchFamily="34" charset="0"/>
                <a:cs typeface="Calibri" pitchFamily="34" charset="0"/>
              </a:rPr>
              <a:t>Варіант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1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000" dirty="0" err="1" smtClean="0">
                <a:latin typeface="Calibri" pitchFamily="34" charset="0"/>
                <a:cs typeface="Calibri" pitchFamily="34" charset="0"/>
              </a:rPr>
              <a:t>редагування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тексту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			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4 б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	</a:t>
            </a:r>
          </a:p>
          <a:p>
            <a:r>
              <a:rPr lang="ru-RU" sz="2000" b="1" dirty="0" err="1">
                <a:latin typeface="Calibri" pitchFamily="34" charset="0"/>
                <a:cs typeface="Calibri" pitchFamily="34" charset="0"/>
              </a:rPr>
              <a:t>Варіант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2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форматування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тексту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			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4 б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	</a:t>
            </a:r>
          </a:p>
          <a:p>
            <a:pPr algn="ctr"/>
            <a:r>
              <a:rPr lang="uk-UA" sz="2000" dirty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Запиши номери груп, які</a:t>
            </a:r>
            <a:r>
              <a:rPr lang="uk-UA" sz="2000" dirty="0">
                <a:latin typeface="Calibri" pitchFamily="34" charset="0"/>
                <a:cs typeface="Calibri" pitchFamily="34" charset="0"/>
              </a:rPr>
              <a:t>:	</a:t>
            </a:r>
          </a:p>
          <a:p>
            <a:r>
              <a:rPr lang="ru-RU" sz="2000" b="1" dirty="0" err="1">
                <a:latin typeface="Calibri" pitchFamily="34" charset="0"/>
                <a:cs typeface="Calibri" pitchFamily="34" charset="0"/>
              </a:rPr>
              <a:t>Варіант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1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розташовані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вкладці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1" dirty="0" err="1">
                <a:latin typeface="Calibri" pitchFamily="34" charset="0"/>
                <a:cs typeface="Calibri" pitchFamily="34" charset="0"/>
              </a:rPr>
              <a:t>Основне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		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1 б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	</a:t>
            </a:r>
          </a:p>
          <a:p>
            <a:r>
              <a:rPr lang="ru-RU" sz="2000" b="1" dirty="0" err="1">
                <a:latin typeface="Calibri" pitchFamily="34" charset="0"/>
                <a:cs typeface="Calibri" pitchFamily="34" charset="0"/>
              </a:rPr>
              <a:t>Варіант</a:t>
            </a:r>
            <a:r>
              <a:rPr lang="ru-RU" sz="2000" b="1" dirty="0">
                <a:latin typeface="Calibri" pitchFamily="34" charset="0"/>
                <a:cs typeface="Calibri" pitchFamily="34" charset="0"/>
              </a:rPr>
              <a:t> 2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	і не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розташовані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000" dirty="0" err="1">
                <a:latin typeface="Calibri" pitchFamily="34" charset="0"/>
                <a:cs typeface="Calibri" pitchFamily="34" charset="0"/>
              </a:rPr>
              <a:t>вкладці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1" dirty="0" err="1">
                <a:latin typeface="Calibri" pitchFamily="34" charset="0"/>
                <a:cs typeface="Calibri" pitchFamily="34" charset="0"/>
              </a:rPr>
              <a:t>Основне</a:t>
            </a:r>
            <a:r>
              <a:rPr lang="ru-RU" sz="2000" dirty="0">
                <a:latin typeface="Calibri" pitchFamily="34" charset="0"/>
                <a:cs typeface="Calibri" pitchFamily="34" charset="0"/>
              </a:rPr>
              <a:t>	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	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1 б</a:t>
            </a:r>
            <a:endParaRPr lang="uk-UA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774" y="1988840"/>
            <a:ext cx="5457506" cy="2282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393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Теоретична частина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682" y="1260197"/>
            <a:ext cx="591842" cy="62883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669978" y="1772816"/>
            <a:ext cx="8078486" cy="4591348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latin typeface="Calibri" pitchFamily="34" charset="0"/>
                <a:cs typeface="Calibri" pitchFamily="34" charset="0"/>
              </a:rPr>
              <a:t>Завдання 3. Правопис</a:t>
            </a:r>
          </a:p>
          <a:p>
            <a:r>
              <a:rPr lang="uk-UA" sz="2400" dirty="0" smtClean="0">
                <a:latin typeface="Calibri" pitchFamily="34" charset="0"/>
                <a:cs typeface="Calibri" pitchFamily="34" charset="0"/>
              </a:rPr>
              <a:t>Олег і Марічка перевіряли правопис одного й того самого документа за допомогою інструментів текстового процесора. Але результати одержали різні. Укажи, яка мова перевірки була встановлена на комп’ютері вказаного учня, якщо в Олега червоною хвилястою лінією було підкреслено всі українські слова, а в Марічки — англійські.</a:t>
            </a:r>
          </a:p>
          <a:p>
            <a:r>
              <a:rPr lang="ru-RU" sz="2400" dirty="0">
                <a:latin typeface="Calibri" pitchFamily="34" charset="0"/>
                <a:cs typeface="Calibri" pitchFamily="34" charset="0"/>
              </a:rPr>
              <a:t>		</a:t>
            </a:r>
          </a:p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Варіант 1	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Олег	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			1 б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  <a:p>
            <a:r>
              <a:rPr lang="uk-UA" sz="2400" b="1" dirty="0">
                <a:latin typeface="Calibri" pitchFamily="34" charset="0"/>
                <a:cs typeface="Calibri" pitchFamily="34" charset="0"/>
              </a:rPr>
              <a:t>Варіант 2	</a:t>
            </a:r>
            <a:r>
              <a:rPr lang="uk-UA" sz="2400" dirty="0">
                <a:latin typeface="Calibri" pitchFamily="34" charset="0"/>
                <a:cs typeface="Calibri" pitchFamily="34" charset="0"/>
              </a:rPr>
              <a:t>Марічка	</a:t>
            </a:r>
            <a:r>
              <a:rPr lang="uk-UA" sz="2400" dirty="0" smtClean="0">
                <a:latin typeface="Calibri" pitchFamily="34" charset="0"/>
                <a:cs typeface="Calibri" pitchFamily="34" charset="0"/>
              </a:rPr>
              <a:t>		1 б</a:t>
            </a:r>
            <a:endParaRPr lang="uk-UA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92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856" y="0"/>
            <a:ext cx="8229600" cy="900906"/>
          </a:xfrm>
        </p:spPr>
        <p:txBody>
          <a:bodyPr/>
          <a:lstStyle/>
          <a:p>
            <a:pPr eaLnBrk="1" hangingPunct="1"/>
            <a:r>
              <a:rPr lang="uk-UA" altLang="uk-UA" sz="3100" b="1" dirty="0" smtClean="0"/>
              <a:t>Працюємо за комп’ютером</a:t>
            </a:r>
          </a:p>
        </p:txBody>
      </p:sp>
      <p:pic>
        <p:nvPicPr>
          <p:cNvPr id="7" name="Picture 2" descr="http://reaction.org.ua/wp-content/themes/quiven/timthumb.php?src=http://reaction.org.ua/wp-content/uploads/2013/04/%D0%BA%D0%BE%D0%BC%D0%BF%D1%8E%D1%82%D0%B5%D1%80-%D1%8F%D0%BA-%D1%81%D0%B8%D0%B4%D1%96%D1%82%D0%B8.jpg&amp;w=627&amp;h=300&amp;zc=1&amp;q=100&amp;s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708150"/>
            <a:ext cx="8729663" cy="4175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60" descr="3D_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1295400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 rot="20766535">
            <a:off x="292319" y="362158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частина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" name="Picture 2" descr="image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67"/>
          <a:stretch/>
        </p:blipFill>
        <p:spPr bwMode="auto">
          <a:xfrm>
            <a:off x="56953" y="1699022"/>
            <a:ext cx="4227016" cy="41986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imag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135"/>
          <a:stretch>
            <a:fillRect/>
          </a:stretch>
        </p:blipFill>
        <p:spPr bwMode="auto">
          <a:xfrm>
            <a:off x="4355976" y="2060848"/>
            <a:ext cx="4672050" cy="2019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044" y="1330248"/>
            <a:ext cx="377951" cy="4015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786" y="1731821"/>
            <a:ext cx="377951" cy="4015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5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Tcy;&amp;iecy;&amp;kcy;&amp;scy;&amp;tcy;&amp;ocy;&amp;vcy;&amp;ycy;&amp;jcy; &amp;rcy;&amp;iecy;&amp;dcy;&amp;acy;&amp;kcy;&amp;tcy;&amp;ocy;&amp;rcy; &quot;Pages&quot; - &amp;lcy;&amp;ucy;&amp;chcy;&amp;shcy;&amp;icy;&amp;jcy; &amp;vcy;&amp;acy;&amp;rcy;&amp;icy;&amp;acy;&amp;ncy;&amp;tcy; &amp;dcy;&amp;lcy;&amp;yacy; iPhon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48"/>
          <a:stretch/>
        </p:blipFill>
        <p:spPr bwMode="auto">
          <a:xfrm>
            <a:off x="56953" y="0"/>
            <a:ext cx="704412" cy="768559"/>
          </a:xfrm>
          <a:prstGeom prst="rect">
            <a:avLst/>
          </a:prstGeom>
          <a:noFill/>
          <a:effectLst>
            <a:softEdge rad="127000"/>
          </a:effectLst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4165"/>
            <a:ext cx="7964686" cy="60811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uk-UA" sz="3200" b="1" dirty="0" smtClean="0">
                <a:solidFill>
                  <a:srgbClr val="002060"/>
                </a:solidFill>
                <a:effectLst>
                  <a:glow rad="228600">
                    <a:schemeClr val="accent2">
                      <a:lumMod val="20000"/>
                      <a:lumOff val="80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Практична частина</a:t>
            </a:r>
            <a:endParaRPr lang="uk-UA" sz="3200" b="1" dirty="0">
              <a:solidFill>
                <a:srgbClr val="002060"/>
              </a:solidFill>
              <a:effectLst>
                <a:glow rad="228600">
                  <a:schemeClr val="accent2">
                    <a:lumMod val="20000"/>
                    <a:lumOff val="80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06" y="1069641"/>
            <a:ext cx="7992888" cy="5667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375" y="768559"/>
            <a:ext cx="377951" cy="40157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889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10">
      <a:dk1>
        <a:srgbClr val="000000"/>
      </a:dk1>
      <a:lt1>
        <a:srgbClr val="DDDCC5"/>
      </a:lt1>
      <a:dk2>
        <a:srgbClr val="050503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0">
        <a:dk1>
          <a:srgbClr val="000000"/>
        </a:dk1>
        <a:lt1>
          <a:srgbClr val="DDDCC5"/>
        </a:lt1>
        <a:dk2>
          <a:srgbClr val="050503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11">
        <a:dk1>
          <a:srgbClr val="000000"/>
        </a:dk1>
        <a:lt1>
          <a:srgbClr val="DDDCC5"/>
        </a:lt1>
        <a:dk2>
          <a:srgbClr val="050503"/>
        </a:dk2>
        <a:lt2>
          <a:srgbClr val="777777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BoxedArt_Online</Template>
  <TotalTime>1936</TotalTime>
  <Words>244</Words>
  <Application>Microsoft Office PowerPoint</Application>
  <PresentationFormat>Экран (4:3)</PresentationFormat>
  <Paragraphs>50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Tahoma</vt:lpstr>
      <vt:lpstr>Verdana</vt:lpstr>
      <vt:lpstr>Wingdings</vt:lpstr>
      <vt:lpstr>Wingdings 2</vt:lpstr>
      <vt:lpstr>Граница</vt:lpstr>
      <vt:lpstr>Текстовий процесор</vt:lpstr>
      <vt:lpstr>Ти опрацюєш:</vt:lpstr>
      <vt:lpstr>Практична робота</vt:lpstr>
      <vt:lpstr>Теоретична частина</vt:lpstr>
      <vt:lpstr>Теоретична частина</vt:lpstr>
      <vt:lpstr>Теоретична частина</vt:lpstr>
      <vt:lpstr>Працюємо за комп’ютером</vt:lpstr>
      <vt:lpstr>Практична частина</vt:lpstr>
      <vt:lpstr>Практична частина</vt:lpstr>
      <vt:lpstr>Практична частина</vt:lpstr>
      <vt:lpstr>Домашнє завдання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Пользователь Windows</cp:lastModifiedBy>
  <cp:revision>221</cp:revision>
  <dcterms:created xsi:type="dcterms:W3CDTF">2012-03-12T11:25:56Z</dcterms:created>
  <dcterms:modified xsi:type="dcterms:W3CDTF">2016-10-15T07:33:41Z</dcterms:modified>
</cp:coreProperties>
</file>