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95" r:id="rId2"/>
    <p:sldId id="294" r:id="rId3"/>
    <p:sldId id="299" r:id="rId4"/>
    <p:sldId id="317" r:id="rId5"/>
    <p:sldId id="314" r:id="rId6"/>
    <p:sldId id="316" r:id="rId7"/>
    <p:sldId id="315" r:id="rId8"/>
    <p:sldId id="318" r:id="rId9"/>
    <p:sldId id="319" r:id="rId10"/>
    <p:sldId id="29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90" autoAdjust="0"/>
  </p:normalViewPr>
  <p:slideViewPr>
    <p:cSldViewPr>
      <p:cViewPr varScale="1">
        <p:scale>
          <a:sx n="67" d="100"/>
          <a:sy n="67" d="100"/>
        </p:scale>
        <p:origin x="4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C58C7D7-4FD6-42B1-AEDE-07F16BFA1F99}">
      <dgm:prSet/>
      <dgm:spPr/>
      <dgm:t>
        <a:bodyPr/>
        <a:lstStyle/>
        <a:p>
          <a:r>
            <a:rPr lang="ru-RU" dirty="0"/>
            <a:t>Як </a:t>
          </a:r>
          <a:r>
            <a:rPr lang="ru-RU" dirty="0" err="1"/>
            <a:t>можна</a:t>
          </a:r>
          <a:r>
            <a:rPr lang="ru-RU" dirty="0"/>
            <a:t> </a:t>
          </a:r>
          <a:r>
            <a:rPr lang="ru-RU" b="1" dirty="0" err="1"/>
            <a:t>переглядати</a:t>
          </a:r>
          <a:r>
            <a:rPr lang="ru-RU" dirty="0"/>
            <a:t> </a:t>
          </a:r>
          <a:r>
            <a:rPr lang="ru-RU" dirty="0" err="1"/>
            <a:t>графічні</a:t>
          </a:r>
          <a:r>
            <a:rPr lang="ru-RU" dirty="0"/>
            <a:t> </a:t>
          </a:r>
          <a:r>
            <a:rPr lang="ru-RU" b="1" dirty="0" err="1"/>
            <a:t>зображення</a:t>
          </a:r>
          <a:r>
            <a:rPr lang="ru-RU" dirty="0"/>
            <a:t> у </a:t>
          </a:r>
          <a:r>
            <a:rPr lang="ru-RU" dirty="0" err="1"/>
            <a:t>вікні</a:t>
          </a:r>
          <a:r>
            <a:rPr lang="ru-RU" dirty="0"/>
            <a:t> папки</a:t>
          </a:r>
        </a:p>
      </dgm:t>
    </dgm:pt>
    <dgm:pt modelId="{21D72097-B272-466A-A073-741227D676B2}" type="parTrans" cxnId="{EA2026CE-0FAB-49B1-AF33-5FD5DE5CAD47}">
      <dgm:prSet/>
      <dgm:spPr/>
      <dgm:t>
        <a:bodyPr/>
        <a:lstStyle/>
        <a:p>
          <a:endParaRPr lang="ru-RU"/>
        </a:p>
      </dgm:t>
    </dgm:pt>
    <dgm:pt modelId="{D5AB5D1F-0875-410B-A831-EE351EDD1ADE}" type="sibTrans" cxnId="{EA2026CE-0FAB-49B1-AF33-5FD5DE5CAD47}">
      <dgm:prSet/>
      <dgm:spPr/>
      <dgm:t>
        <a:bodyPr/>
        <a:lstStyle/>
        <a:p>
          <a:endParaRPr lang="ru-RU"/>
        </a:p>
      </dgm:t>
    </dgm:pt>
    <dgm:pt modelId="{52C896A7-DCA4-4917-A16C-DD2C3404F182}">
      <dgm:prSet/>
      <dgm:spPr/>
      <dgm:t>
        <a:bodyPr/>
        <a:lstStyle/>
        <a:p>
          <a:r>
            <a:rPr lang="ru-RU" dirty="0" smtClean="0"/>
            <a:t>Як</a:t>
          </a:r>
          <a:r>
            <a:rPr lang="en-US" dirty="0" smtClean="0"/>
            <a:t> </a:t>
          </a:r>
          <a:r>
            <a:rPr lang="ru-RU" b="1" dirty="0" err="1" smtClean="0"/>
            <a:t>змінюваги</a:t>
          </a:r>
          <a:r>
            <a:rPr lang="ru-RU" dirty="0" smtClean="0"/>
            <a:t> </a:t>
          </a:r>
          <a:r>
            <a:rPr lang="ru-RU" b="1" dirty="0" err="1" smtClean="0"/>
            <a:t>значення</a:t>
          </a:r>
          <a:r>
            <a:rPr lang="ru-RU" dirty="0" smtClean="0"/>
            <a:t> </a:t>
          </a:r>
          <a:r>
            <a:rPr lang="ru-RU" dirty="0" err="1" smtClean="0"/>
            <a:t>деяких</a:t>
          </a:r>
          <a:r>
            <a:rPr lang="ru-RU" dirty="0" smtClean="0"/>
            <a:t> </a:t>
          </a:r>
          <a:r>
            <a:rPr lang="ru-RU" b="1" dirty="0" err="1" smtClean="0"/>
            <a:t>властивостей</a:t>
          </a:r>
          <a:r>
            <a:rPr lang="ru-RU" dirty="0" smtClean="0"/>
            <a:t> </a:t>
          </a:r>
          <a:r>
            <a:rPr lang="ru-RU" dirty="0" err="1" smtClean="0"/>
            <a:t>зображень</a:t>
          </a:r>
          <a:endParaRPr lang="ru-RU" dirty="0"/>
        </a:p>
      </dgm:t>
    </dgm:pt>
    <dgm:pt modelId="{FDA5F806-76BA-466F-A387-5EACCFB59046}" type="parTrans" cxnId="{87A0F5A0-EA6C-43A8-A1AF-93F5D779D041}">
      <dgm:prSet/>
      <dgm:spPr/>
      <dgm:t>
        <a:bodyPr/>
        <a:lstStyle/>
        <a:p>
          <a:endParaRPr lang="ru-RU"/>
        </a:p>
      </dgm:t>
    </dgm:pt>
    <dgm:pt modelId="{DD59602D-C6E1-4BF2-A0A8-F9F9360B5AB3}" type="sibTrans" cxnId="{87A0F5A0-EA6C-43A8-A1AF-93F5D779D041}">
      <dgm:prSet/>
      <dgm:spPr/>
      <dgm:t>
        <a:bodyPr/>
        <a:lstStyle/>
        <a:p>
          <a:endParaRPr lang="ru-RU"/>
        </a:p>
      </dgm:t>
    </dgm:pt>
    <dgm:pt modelId="{DE1B3112-4687-4DC9-BE51-F567D6022373}">
      <dgm:prSet/>
      <dgm:spPr/>
      <dgm:t>
        <a:bodyPr/>
        <a:lstStyle/>
        <a:p>
          <a:r>
            <a:rPr lang="ru-RU" dirty="0" err="1"/>
            <a:t>Яким</a:t>
          </a:r>
          <a:r>
            <a:rPr lang="ru-RU" dirty="0"/>
            <a:t> є </a:t>
          </a:r>
          <a:r>
            <a:rPr lang="ru-RU" b="1" dirty="0" err="1"/>
            <a:t>засіб</a:t>
          </a:r>
          <a:r>
            <a:rPr lang="ru-RU" dirty="0"/>
            <a:t> перегляду </a:t>
          </a:r>
          <a:r>
            <a:rPr lang="ru-RU" dirty="0" err="1"/>
            <a:t>графічних</a:t>
          </a:r>
          <a:r>
            <a:rPr lang="ru-RU" dirty="0"/>
            <a:t> </a:t>
          </a:r>
          <a:r>
            <a:rPr lang="ru-RU" dirty="0" err="1"/>
            <a:t>зображень</a:t>
          </a:r>
          <a:r>
            <a:rPr lang="ru-RU" dirty="0"/>
            <a:t> </a:t>
          </a:r>
        </a:p>
      </dgm:t>
    </dgm:pt>
    <dgm:pt modelId="{53CC4404-2188-4E30-91E0-D269F07F7A81}" type="parTrans" cxnId="{125F0AF1-9BDD-4CC2-9F97-08684629826F}">
      <dgm:prSet/>
      <dgm:spPr/>
      <dgm:t>
        <a:bodyPr/>
        <a:lstStyle/>
        <a:p>
          <a:endParaRPr lang="ru-RU"/>
        </a:p>
      </dgm:t>
    </dgm:pt>
    <dgm:pt modelId="{5BFD2D97-0AE2-4885-B3BF-144F370109FD}" type="sibTrans" cxnId="{125F0AF1-9BDD-4CC2-9F97-08684629826F}">
      <dgm:prSet/>
      <dgm:spPr/>
      <dgm:t>
        <a:bodyPr/>
        <a:lstStyle/>
        <a:p>
          <a:endParaRPr lang="ru-RU"/>
        </a:p>
      </dgm:t>
    </dgm:pt>
    <dgm:pt modelId="{DEF6BE03-B6CF-4F60-B0A9-6F4F32F7B75E}" type="pres">
      <dgm:prSet presAssocID="{AB83CA94-6AC1-4292-B754-958C29FDA0A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CC1759B-8ADE-4B05-BEC3-DD7C059545AF}" type="pres">
      <dgm:prSet presAssocID="{7C58C7D7-4FD6-42B1-AEDE-07F16BFA1F99}" presName="composite" presStyleCnt="0"/>
      <dgm:spPr/>
    </dgm:pt>
    <dgm:pt modelId="{5D6F9137-09CC-46DD-A67B-8EE0873FF9BC}" type="pres">
      <dgm:prSet presAssocID="{7C58C7D7-4FD6-42B1-AEDE-07F16BFA1F99}" presName="LShape" presStyleLbl="alignNode1" presStyleIdx="0" presStyleCnt="5"/>
      <dgm:spPr/>
    </dgm:pt>
    <dgm:pt modelId="{3DAFE6F0-8B54-4EED-A5F2-0E3402B232FF}" type="pres">
      <dgm:prSet presAssocID="{7C58C7D7-4FD6-42B1-AEDE-07F16BFA1F9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8A6FCB-AA19-4F0C-AA10-80A1399A7893}" type="pres">
      <dgm:prSet presAssocID="{7C58C7D7-4FD6-42B1-AEDE-07F16BFA1F99}" presName="Triangle" presStyleLbl="alignNode1" presStyleIdx="1" presStyleCnt="5"/>
      <dgm:spPr/>
    </dgm:pt>
    <dgm:pt modelId="{30247BC0-38B3-4447-BA58-A4D53325EEB6}" type="pres">
      <dgm:prSet presAssocID="{D5AB5D1F-0875-410B-A831-EE351EDD1ADE}" presName="sibTrans" presStyleCnt="0"/>
      <dgm:spPr/>
    </dgm:pt>
    <dgm:pt modelId="{3970FD94-32AA-4376-B262-72A100EFD1D7}" type="pres">
      <dgm:prSet presAssocID="{D5AB5D1F-0875-410B-A831-EE351EDD1ADE}" presName="space" presStyleCnt="0"/>
      <dgm:spPr/>
    </dgm:pt>
    <dgm:pt modelId="{247B2E30-5F3B-4BBD-BE15-22217553C783}" type="pres">
      <dgm:prSet presAssocID="{52C896A7-DCA4-4917-A16C-DD2C3404F182}" presName="composite" presStyleCnt="0"/>
      <dgm:spPr/>
    </dgm:pt>
    <dgm:pt modelId="{308827F2-FABA-43D3-8ECC-023B4743743B}" type="pres">
      <dgm:prSet presAssocID="{52C896A7-DCA4-4917-A16C-DD2C3404F182}" presName="LShape" presStyleLbl="alignNode1" presStyleIdx="2" presStyleCnt="5"/>
      <dgm:spPr/>
    </dgm:pt>
    <dgm:pt modelId="{A82D1067-3FA0-4A21-BCB8-FA7B045D17D9}" type="pres">
      <dgm:prSet presAssocID="{52C896A7-DCA4-4917-A16C-DD2C3404F18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BB269-DC25-4140-A15F-CF1A3ECB9D95}" type="pres">
      <dgm:prSet presAssocID="{52C896A7-DCA4-4917-A16C-DD2C3404F182}" presName="Triangle" presStyleLbl="alignNode1" presStyleIdx="3" presStyleCnt="5"/>
      <dgm:spPr/>
    </dgm:pt>
    <dgm:pt modelId="{D1B73DFD-60F8-497E-AC63-F2439FD2421F}" type="pres">
      <dgm:prSet presAssocID="{DD59602D-C6E1-4BF2-A0A8-F9F9360B5AB3}" presName="sibTrans" presStyleCnt="0"/>
      <dgm:spPr/>
    </dgm:pt>
    <dgm:pt modelId="{BC2AF3F0-A74A-49E0-BFF3-4977341E6874}" type="pres">
      <dgm:prSet presAssocID="{DD59602D-C6E1-4BF2-A0A8-F9F9360B5AB3}" presName="space" presStyleCnt="0"/>
      <dgm:spPr/>
    </dgm:pt>
    <dgm:pt modelId="{676C7663-B4BB-4AE2-952A-A7E568CE463E}" type="pres">
      <dgm:prSet presAssocID="{DE1B3112-4687-4DC9-BE51-F567D6022373}" presName="composite" presStyleCnt="0"/>
      <dgm:spPr/>
    </dgm:pt>
    <dgm:pt modelId="{1FEDD600-3F32-4260-B03D-C59001975E8A}" type="pres">
      <dgm:prSet presAssocID="{DE1B3112-4687-4DC9-BE51-F567D6022373}" presName="LShape" presStyleLbl="alignNode1" presStyleIdx="4" presStyleCnt="5"/>
      <dgm:spPr/>
    </dgm:pt>
    <dgm:pt modelId="{788C43C8-5256-474B-A258-B4EA18751CAD}" type="pres">
      <dgm:prSet presAssocID="{DE1B3112-4687-4DC9-BE51-F567D602237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A0F5A0-EA6C-43A8-A1AF-93F5D779D041}" srcId="{AB83CA94-6AC1-4292-B754-958C29FDA0A6}" destId="{52C896A7-DCA4-4917-A16C-DD2C3404F182}" srcOrd="1" destOrd="0" parTransId="{FDA5F806-76BA-466F-A387-5EACCFB59046}" sibTransId="{DD59602D-C6E1-4BF2-A0A8-F9F9360B5AB3}"/>
    <dgm:cxn modelId="{EA2026CE-0FAB-49B1-AF33-5FD5DE5CAD47}" srcId="{AB83CA94-6AC1-4292-B754-958C29FDA0A6}" destId="{7C58C7D7-4FD6-42B1-AEDE-07F16BFA1F99}" srcOrd="0" destOrd="0" parTransId="{21D72097-B272-466A-A073-741227D676B2}" sibTransId="{D5AB5D1F-0875-410B-A831-EE351EDD1ADE}"/>
    <dgm:cxn modelId="{14325D00-B05D-446F-ACD3-478A1BB6AA45}" type="presOf" srcId="{AB83CA94-6AC1-4292-B754-958C29FDA0A6}" destId="{DEF6BE03-B6CF-4F60-B0A9-6F4F32F7B75E}" srcOrd="0" destOrd="0" presId="urn:microsoft.com/office/officeart/2009/3/layout/StepUpProcess"/>
    <dgm:cxn modelId="{125F0AF1-9BDD-4CC2-9F97-08684629826F}" srcId="{AB83CA94-6AC1-4292-B754-958C29FDA0A6}" destId="{DE1B3112-4687-4DC9-BE51-F567D6022373}" srcOrd="2" destOrd="0" parTransId="{53CC4404-2188-4E30-91E0-D269F07F7A81}" sibTransId="{5BFD2D97-0AE2-4885-B3BF-144F370109FD}"/>
    <dgm:cxn modelId="{AAD0AD81-C08A-4AAD-9551-D9BA56C5BD86}" type="presOf" srcId="{52C896A7-DCA4-4917-A16C-DD2C3404F182}" destId="{A82D1067-3FA0-4A21-BCB8-FA7B045D17D9}" srcOrd="0" destOrd="0" presId="urn:microsoft.com/office/officeart/2009/3/layout/StepUpProcess"/>
    <dgm:cxn modelId="{42352BD8-0675-4550-A1CD-0918CF41B1CF}" type="presOf" srcId="{DE1B3112-4687-4DC9-BE51-F567D6022373}" destId="{788C43C8-5256-474B-A258-B4EA18751CAD}" srcOrd="0" destOrd="0" presId="urn:microsoft.com/office/officeart/2009/3/layout/StepUpProcess"/>
    <dgm:cxn modelId="{292F8942-39D2-477E-8EA0-4526AE862232}" type="presOf" srcId="{7C58C7D7-4FD6-42B1-AEDE-07F16BFA1F99}" destId="{3DAFE6F0-8B54-4EED-A5F2-0E3402B232FF}" srcOrd="0" destOrd="0" presId="urn:microsoft.com/office/officeart/2009/3/layout/StepUpProcess"/>
    <dgm:cxn modelId="{565089A3-D880-4F26-9D5C-E6DD02BDF56E}" type="presParOf" srcId="{DEF6BE03-B6CF-4F60-B0A9-6F4F32F7B75E}" destId="{2CC1759B-8ADE-4B05-BEC3-DD7C059545AF}" srcOrd="0" destOrd="0" presId="urn:microsoft.com/office/officeart/2009/3/layout/StepUpProcess"/>
    <dgm:cxn modelId="{E0362B88-7529-43DB-8194-BA69959F5C5B}" type="presParOf" srcId="{2CC1759B-8ADE-4B05-BEC3-DD7C059545AF}" destId="{5D6F9137-09CC-46DD-A67B-8EE0873FF9BC}" srcOrd="0" destOrd="0" presId="urn:microsoft.com/office/officeart/2009/3/layout/StepUpProcess"/>
    <dgm:cxn modelId="{334D545F-D378-42DD-B3C2-EE81F6D7DA3B}" type="presParOf" srcId="{2CC1759B-8ADE-4B05-BEC3-DD7C059545AF}" destId="{3DAFE6F0-8B54-4EED-A5F2-0E3402B232FF}" srcOrd="1" destOrd="0" presId="urn:microsoft.com/office/officeart/2009/3/layout/StepUpProcess"/>
    <dgm:cxn modelId="{240B066D-14BF-4416-A7C4-E056EC166F31}" type="presParOf" srcId="{2CC1759B-8ADE-4B05-BEC3-DD7C059545AF}" destId="{CF8A6FCB-AA19-4F0C-AA10-80A1399A7893}" srcOrd="2" destOrd="0" presId="urn:microsoft.com/office/officeart/2009/3/layout/StepUpProcess"/>
    <dgm:cxn modelId="{C112C135-C32A-482F-A138-279CE086DF84}" type="presParOf" srcId="{DEF6BE03-B6CF-4F60-B0A9-6F4F32F7B75E}" destId="{30247BC0-38B3-4447-BA58-A4D53325EEB6}" srcOrd="1" destOrd="0" presId="urn:microsoft.com/office/officeart/2009/3/layout/StepUpProcess"/>
    <dgm:cxn modelId="{5D60A2E5-00E2-48E9-9337-B87C2AB0EEA5}" type="presParOf" srcId="{30247BC0-38B3-4447-BA58-A4D53325EEB6}" destId="{3970FD94-32AA-4376-B262-72A100EFD1D7}" srcOrd="0" destOrd="0" presId="urn:microsoft.com/office/officeart/2009/3/layout/StepUpProcess"/>
    <dgm:cxn modelId="{00CF0F00-35EF-4C6A-8E45-EF9A687FB38C}" type="presParOf" srcId="{DEF6BE03-B6CF-4F60-B0A9-6F4F32F7B75E}" destId="{247B2E30-5F3B-4BBD-BE15-22217553C783}" srcOrd="2" destOrd="0" presId="urn:microsoft.com/office/officeart/2009/3/layout/StepUpProcess"/>
    <dgm:cxn modelId="{1B1CD9E4-C155-43C7-90A2-AD92A7BABE9C}" type="presParOf" srcId="{247B2E30-5F3B-4BBD-BE15-22217553C783}" destId="{308827F2-FABA-43D3-8ECC-023B4743743B}" srcOrd="0" destOrd="0" presId="urn:microsoft.com/office/officeart/2009/3/layout/StepUpProcess"/>
    <dgm:cxn modelId="{60708F43-1B23-44F6-8524-75E997BBF590}" type="presParOf" srcId="{247B2E30-5F3B-4BBD-BE15-22217553C783}" destId="{A82D1067-3FA0-4A21-BCB8-FA7B045D17D9}" srcOrd="1" destOrd="0" presId="urn:microsoft.com/office/officeart/2009/3/layout/StepUpProcess"/>
    <dgm:cxn modelId="{6489D812-F2BF-4E21-A694-9668F4CFE3BD}" type="presParOf" srcId="{247B2E30-5F3B-4BBD-BE15-22217553C783}" destId="{557BB269-DC25-4140-A15F-CF1A3ECB9D95}" srcOrd="2" destOrd="0" presId="urn:microsoft.com/office/officeart/2009/3/layout/StepUpProcess"/>
    <dgm:cxn modelId="{8B1CBD6D-C12F-45C6-96BC-3E8E0B06228D}" type="presParOf" srcId="{DEF6BE03-B6CF-4F60-B0A9-6F4F32F7B75E}" destId="{D1B73DFD-60F8-497E-AC63-F2439FD2421F}" srcOrd="3" destOrd="0" presId="urn:microsoft.com/office/officeart/2009/3/layout/StepUpProcess"/>
    <dgm:cxn modelId="{7669BEDD-C9AB-4211-97DF-E26FA886B552}" type="presParOf" srcId="{D1B73DFD-60F8-497E-AC63-F2439FD2421F}" destId="{BC2AF3F0-A74A-49E0-BFF3-4977341E6874}" srcOrd="0" destOrd="0" presId="urn:microsoft.com/office/officeart/2009/3/layout/StepUpProcess"/>
    <dgm:cxn modelId="{BE2D8FC0-DB44-4712-AE30-96236310B4C0}" type="presParOf" srcId="{DEF6BE03-B6CF-4F60-B0A9-6F4F32F7B75E}" destId="{676C7663-B4BB-4AE2-952A-A7E568CE463E}" srcOrd="4" destOrd="0" presId="urn:microsoft.com/office/officeart/2009/3/layout/StepUpProcess"/>
    <dgm:cxn modelId="{1308DA75-8B97-4B91-A79D-0FBE500D3A2B}" type="presParOf" srcId="{676C7663-B4BB-4AE2-952A-A7E568CE463E}" destId="{1FEDD600-3F32-4260-B03D-C59001975E8A}" srcOrd="0" destOrd="0" presId="urn:microsoft.com/office/officeart/2009/3/layout/StepUpProcess"/>
    <dgm:cxn modelId="{B3287A78-2E5F-455D-AC77-878C5F066A80}" type="presParOf" srcId="{676C7663-B4BB-4AE2-952A-A7E568CE463E}" destId="{788C43C8-5256-474B-A258-B4EA18751CA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C6DA5-1C80-41B0-9749-F6FB927F6D67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AC11D610-EEDE-44D8-9421-136B96AD49BB}">
      <dgm:prSet custT="1"/>
      <dgm:spPr/>
      <dgm:t>
        <a:bodyPr/>
        <a:lstStyle/>
        <a:p>
          <a:pPr rtl="0"/>
          <a:r>
            <a:rPr lang="ru-RU" sz="1800" dirty="0" err="1" smtClean="0"/>
            <a:t>програма</a:t>
          </a:r>
          <a:r>
            <a:rPr lang="ru-RU" sz="1800" dirty="0" smtClean="0"/>
            <a:t> </a:t>
          </a:r>
          <a:r>
            <a:rPr lang="ru-RU" sz="2000" b="1" dirty="0" smtClean="0"/>
            <a:t>перегляду </a:t>
          </a:r>
          <a:r>
            <a:rPr lang="ru-RU" sz="2000" b="1" dirty="0" err="1" smtClean="0"/>
            <a:t>зображень</a:t>
          </a:r>
          <a:r>
            <a:rPr lang="ru-RU" sz="2000" b="1" dirty="0" smtClean="0"/>
            <a:t> та </a:t>
          </a:r>
          <a:r>
            <a:rPr lang="ru-RU" sz="2000" b="1" dirty="0" err="1" smtClean="0"/>
            <a:t>факсів</a:t>
          </a:r>
          <a:endParaRPr lang="uk-UA" sz="2000" b="1" dirty="0"/>
        </a:p>
      </dgm:t>
    </dgm:pt>
    <dgm:pt modelId="{5011DBF3-2B48-4171-87E2-D91133146C07}" type="parTrans" cxnId="{59B0197F-15AF-496F-AF57-B5BA63DE3541}">
      <dgm:prSet/>
      <dgm:spPr/>
      <dgm:t>
        <a:bodyPr/>
        <a:lstStyle/>
        <a:p>
          <a:endParaRPr lang="uk-UA"/>
        </a:p>
      </dgm:t>
    </dgm:pt>
    <dgm:pt modelId="{F61CA605-20A3-4B3B-BB0B-6EA9278BD871}" type="sibTrans" cxnId="{59B0197F-15AF-496F-AF57-B5BA63DE3541}">
      <dgm:prSet/>
      <dgm:spPr/>
      <dgm:t>
        <a:bodyPr/>
        <a:lstStyle/>
        <a:p>
          <a:endParaRPr lang="uk-UA"/>
        </a:p>
      </dgm:t>
    </dgm:pt>
    <dgm:pt modelId="{E7CDF12C-0A66-4873-9C44-B5EEF41D8635}" type="pres">
      <dgm:prSet presAssocID="{DCEC6DA5-1C80-41B0-9749-F6FB927F6D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DB4E6B-F1F7-40BC-9D34-A277831D3BC6}" type="pres">
      <dgm:prSet presAssocID="{AC11D610-EEDE-44D8-9421-136B96AD49BB}" presName="composite" presStyleCnt="0"/>
      <dgm:spPr/>
    </dgm:pt>
    <dgm:pt modelId="{18E7B2FA-9AEE-4A28-8E10-2218EF1AF4BB}" type="pres">
      <dgm:prSet presAssocID="{AC11D610-EEDE-44D8-9421-136B96AD49BB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3B7641-E1E0-4495-9E19-75FA8AA511E5}" type="pres">
      <dgm:prSet presAssocID="{AC11D610-EEDE-44D8-9421-136B96AD49B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0197F-15AF-496F-AF57-B5BA63DE3541}" srcId="{DCEC6DA5-1C80-41B0-9749-F6FB927F6D67}" destId="{AC11D610-EEDE-44D8-9421-136B96AD49BB}" srcOrd="0" destOrd="0" parTransId="{5011DBF3-2B48-4171-87E2-D91133146C07}" sibTransId="{F61CA605-20A3-4B3B-BB0B-6EA9278BD871}"/>
    <dgm:cxn modelId="{98089DF3-2E99-410D-96FD-B18644507B11}" type="presOf" srcId="{DCEC6DA5-1C80-41B0-9749-F6FB927F6D67}" destId="{E7CDF12C-0A66-4873-9C44-B5EEF41D8635}" srcOrd="0" destOrd="0" presId="urn:microsoft.com/office/officeart/2005/8/layout/vList3"/>
    <dgm:cxn modelId="{ECFA614E-6BDA-43EA-8435-20DBF1672F70}" type="presOf" srcId="{AC11D610-EEDE-44D8-9421-136B96AD49BB}" destId="{413B7641-E1E0-4495-9E19-75FA8AA511E5}" srcOrd="0" destOrd="0" presId="urn:microsoft.com/office/officeart/2005/8/layout/vList3"/>
    <dgm:cxn modelId="{2F0CAF31-D46D-49A9-80D9-5DD4D1A26B0A}" type="presParOf" srcId="{E7CDF12C-0A66-4873-9C44-B5EEF41D8635}" destId="{BCDB4E6B-F1F7-40BC-9D34-A277831D3BC6}" srcOrd="0" destOrd="0" presId="urn:microsoft.com/office/officeart/2005/8/layout/vList3"/>
    <dgm:cxn modelId="{6B8D6D31-050B-4DAA-9E79-A6D15BB587DA}" type="presParOf" srcId="{BCDB4E6B-F1F7-40BC-9D34-A277831D3BC6}" destId="{18E7B2FA-9AEE-4A28-8E10-2218EF1AF4BB}" srcOrd="0" destOrd="0" presId="urn:microsoft.com/office/officeart/2005/8/layout/vList3"/>
    <dgm:cxn modelId="{40108994-47D0-4373-A87D-4272BD79C2F3}" type="presParOf" srcId="{BCDB4E6B-F1F7-40BC-9D34-A277831D3BC6}" destId="{413B7641-E1E0-4495-9E19-75FA8AA511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EC6DA5-1C80-41B0-9749-F6FB927F6D67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AC11D610-EEDE-44D8-9421-136B96AD49BB}">
      <dgm:prSet custT="1"/>
      <dgm:spPr/>
      <dgm:t>
        <a:bodyPr/>
        <a:lstStyle/>
        <a:p>
          <a:pPr rtl="0"/>
          <a:r>
            <a:rPr lang="ru-RU" sz="1800" dirty="0" err="1" smtClean="0"/>
            <a:t>програма</a:t>
          </a:r>
          <a:r>
            <a:rPr lang="ru-RU" sz="1800" dirty="0" smtClean="0"/>
            <a:t> </a:t>
          </a:r>
          <a:r>
            <a:rPr lang="en-US" sz="1800" b="1" dirty="0" smtClean="0"/>
            <a:t>Microsoft </a:t>
          </a:r>
          <a:r>
            <a:rPr lang="uk-UA" sz="1800" b="1" dirty="0" smtClean="0"/>
            <a:t> </a:t>
          </a:r>
          <a:r>
            <a:rPr lang="en-US" sz="1800" b="1" dirty="0" smtClean="0"/>
            <a:t>Office</a:t>
          </a:r>
          <a:r>
            <a:rPr lang="uk-UA" sz="1800" b="1" dirty="0" smtClean="0"/>
            <a:t>  </a:t>
          </a:r>
          <a:r>
            <a:rPr lang="en-US" sz="1800" b="1" dirty="0" smtClean="0"/>
            <a:t>Picture Manager </a:t>
          </a:r>
          <a:endParaRPr lang="uk-UA" sz="1800" b="1" dirty="0"/>
        </a:p>
      </dgm:t>
    </dgm:pt>
    <dgm:pt modelId="{5011DBF3-2B48-4171-87E2-D91133146C07}" type="parTrans" cxnId="{59B0197F-15AF-496F-AF57-B5BA63DE3541}">
      <dgm:prSet/>
      <dgm:spPr/>
      <dgm:t>
        <a:bodyPr/>
        <a:lstStyle/>
        <a:p>
          <a:endParaRPr lang="uk-UA"/>
        </a:p>
      </dgm:t>
    </dgm:pt>
    <dgm:pt modelId="{F61CA605-20A3-4B3B-BB0B-6EA9278BD871}" type="sibTrans" cxnId="{59B0197F-15AF-496F-AF57-B5BA63DE3541}">
      <dgm:prSet/>
      <dgm:spPr/>
      <dgm:t>
        <a:bodyPr/>
        <a:lstStyle/>
        <a:p>
          <a:endParaRPr lang="uk-UA"/>
        </a:p>
      </dgm:t>
    </dgm:pt>
    <dgm:pt modelId="{E7CDF12C-0A66-4873-9C44-B5EEF41D8635}" type="pres">
      <dgm:prSet presAssocID="{DCEC6DA5-1C80-41B0-9749-F6FB927F6D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DB4E6B-F1F7-40BC-9D34-A277831D3BC6}" type="pres">
      <dgm:prSet presAssocID="{AC11D610-EEDE-44D8-9421-136B96AD49BB}" presName="composite" presStyleCnt="0"/>
      <dgm:spPr/>
    </dgm:pt>
    <dgm:pt modelId="{18E7B2FA-9AEE-4A28-8E10-2218EF1AF4BB}" type="pres">
      <dgm:prSet presAssocID="{AC11D610-EEDE-44D8-9421-136B96AD49BB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3B7641-E1E0-4495-9E19-75FA8AA511E5}" type="pres">
      <dgm:prSet presAssocID="{AC11D610-EEDE-44D8-9421-136B96AD49BB}" presName="txShp" presStyleLbl="node1" presStyleIdx="0" presStyleCnt="1" custScaleY="1000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9B0197F-15AF-496F-AF57-B5BA63DE3541}" srcId="{DCEC6DA5-1C80-41B0-9749-F6FB927F6D67}" destId="{AC11D610-EEDE-44D8-9421-136B96AD49BB}" srcOrd="0" destOrd="0" parTransId="{5011DBF3-2B48-4171-87E2-D91133146C07}" sibTransId="{F61CA605-20A3-4B3B-BB0B-6EA9278BD871}"/>
    <dgm:cxn modelId="{96EE583F-8988-4F55-9E7E-3C0A484D3159}" type="presOf" srcId="{DCEC6DA5-1C80-41B0-9749-F6FB927F6D67}" destId="{E7CDF12C-0A66-4873-9C44-B5EEF41D8635}" srcOrd="0" destOrd="0" presId="urn:microsoft.com/office/officeart/2005/8/layout/vList3"/>
    <dgm:cxn modelId="{2000B870-A695-4598-AF29-F359F508086C}" type="presOf" srcId="{AC11D610-EEDE-44D8-9421-136B96AD49BB}" destId="{413B7641-E1E0-4495-9E19-75FA8AA511E5}" srcOrd="0" destOrd="0" presId="urn:microsoft.com/office/officeart/2005/8/layout/vList3"/>
    <dgm:cxn modelId="{F813410C-4554-45B1-AFBF-FCF04160BB13}" type="presParOf" srcId="{E7CDF12C-0A66-4873-9C44-B5EEF41D8635}" destId="{BCDB4E6B-F1F7-40BC-9D34-A277831D3BC6}" srcOrd="0" destOrd="0" presId="urn:microsoft.com/office/officeart/2005/8/layout/vList3"/>
    <dgm:cxn modelId="{4DA07055-E640-4624-842C-CADBEAF18E9F}" type="presParOf" srcId="{BCDB4E6B-F1F7-40BC-9D34-A277831D3BC6}" destId="{18E7B2FA-9AEE-4A28-8E10-2218EF1AF4BB}" srcOrd="0" destOrd="0" presId="urn:microsoft.com/office/officeart/2005/8/layout/vList3"/>
    <dgm:cxn modelId="{34463C79-4724-4E7F-9C02-2198351DA480}" type="presParOf" srcId="{BCDB4E6B-F1F7-40BC-9D34-A277831D3BC6}" destId="{413B7641-E1E0-4495-9E19-75FA8AA511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F9137-09CC-46DD-A67B-8EE0873FF9BC}">
      <dsp:nvSpPr>
        <dsp:cNvPr id="0" name=""/>
        <dsp:cNvSpPr/>
      </dsp:nvSpPr>
      <dsp:spPr>
        <a:xfrm rot="5400000">
          <a:off x="548396" y="1397489"/>
          <a:ext cx="1642273" cy="2732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FE6F0-8B54-4EED-A5F2-0E3402B232FF}">
      <dsp:nvSpPr>
        <dsp:cNvPr id="0" name=""/>
        <dsp:cNvSpPr/>
      </dsp:nvSpPr>
      <dsp:spPr>
        <a:xfrm>
          <a:off x="274260" y="2213980"/>
          <a:ext cx="2467103" cy="216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Як </a:t>
          </a:r>
          <a:r>
            <a:rPr lang="ru-RU" sz="2700" kern="1200" dirty="0" err="1"/>
            <a:t>можна</a:t>
          </a:r>
          <a:r>
            <a:rPr lang="ru-RU" sz="2700" kern="1200" dirty="0"/>
            <a:t> </a:t>
          </a:r>
          <a:r>
            <a:rPr lang="ru-RU" sz="2700" b="1" kern="1200" dirty="0" err="1"/>
            <a:t>переглядати</a:t>
          </a:r>
          <a:r>
            <a:rPr lang="ru-RU" sz="2700" kern="1200" dirty="0"/>
            <a:t> </a:t>
          </a:r>
          <a:r>
            <a:rPr lang="ru-RU" sz="2700" kern="1200" dirty="0" err="1"/>
            <a:t>графічні</a:t>
          </a:r>
          <a:r>
            <a:rPr lang="ru-RU" sz="2700" kern="1200" dirty="0"/>
            <a:t> </a:t>
          </a:r>
          <a:r>
            <a:rPr lang="ru-RU" sz="2700" b="1" kern="1200" dirty="0" err="1"/>
            <a:t>зображення</a:t>
          </a:r>
          <a:r>
            <a:rPr lang="ru-RU" sz="2700" kern="1200" dirty="0"/>
            <a:t> у </a:t>
          </a:r>
          <a:r>
            <a:rPr lang="ru-RU" sz="2700" kern="1200" dirty="0" err="1"/>
            <a:t>вікні</a:t>
          </a:r>
          <a:r>
            <a:rPr lang="ru-RU" sz="2700" kern="1200" dirty="0"/>
            <a:t> папки</a:t>
          </a:r>
        </a:p>
      </dsp:txBody>
      <dsp:txXfrm>
        <a:off x="274260" y="2213980"/>
        <a:ext cx="2467103" cy="2162560"/>
      </dsp:txXfrm>
    </dsp:sp>
    <dsp:sp modelId="{CF8A6FCB-AA19-4F0C-AA10-80A1399A7893}">
      <dsp:nvSpPr>
        <dsp:cNvPr id="0" name=""/>
        <dsp:cNvSpPr/>
      </dsp:nvSpPr>
      <dsp:spPr>
        <a:xfrm>
          <a:off x="2275872" y="1196304"/>
          <a:ext cx="465491" cy="4654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8827F2-FABA-43D3-8ECC-023B4743743B}">
      <dsp:nvSpPr>
        <dsp:cNvPr id="0" name=""/>
        <dsp:cNvSpPr/>
      </dsp:nvSpPr>
      <dsp:spPr>
        <a:xfrm rot="5400000">
          <a:off x="3568612" y="650134"/>
          <a:ext cx="1642273" cy="2732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2D1067-3FA0-4A21-BCB8-FA7B045D17D9}">
      <dsp:nvSpPr>
        <dsp:cNvPr id="0" name=""/>
        <dsp:cNvSpPr/>
      </dsp:nvSpPr>
      <dsp:spPr>
        <a:xfrm>
          <a:off x="3294476" y="1466624"/>
          <a:ext cx="2467103" cy="216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Як</a:t>
          </a:r>
          <a:r>
            <a:rPr lang="en-US" sz="2700" kern="1200" dirty="0" smtClean="0"/>
            <a:t> </a:t>
          </a:r>
          <a:r>
            <a:rPr lang="ru-RU" sz="2700" b="1" kern="1200" dirty="0" err="1" smtClean="0"/>
            <a:t>змінюваги</a:t>
          </a:r>
          <a:r>
            <a:rPr lang="ru-RU" sz="2700" kern="1200" dirty="0" smtClean="0"/>
            <a:t> </a:t>
          </a:r>
          <a:r>
            <a:rPr lang="ru-RU" sz="2700" b="1" kern="1200" dirty="0" err="1" smtClean="0"/>
            <a:t>значення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деяких</a:t>
          </a:r>
          <a:r>
            <a:rPr lang="ru-RU" sz="2700" kern="1200" dirty="0" smtClean="0"/>
            <a:t> </a:t>
          </a:r>
          <a:r>
            <a:rPr lang="ru-RU" sz="2700" b="1" kern="1200" dirty="0" err="1" smtClean="0"/>
            <a:t>властивостей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зображень</a:t>
          </a:r>
          <a:endParaRPr lang="ru-RU" sz="2700" kern="1200" dirty="0"/>
        </a:p>
      </dsp:txBody>
      <dsp:txXfrm>
        <a:off x="3294476" y="1466624"/>
        <a:ext cx="2467103" cy="2162560"/>
      </dsp:txXfrm>
    </dsp:sp>
    <dsp:sp modelId="{557BB269-DC25-4140-A15F-CF1A3ECB9D95}">
      <dsp:nvSpPr>
        <dsp:cNvPr id="0" name=""/>
        <dsp:cNvSpPr/>
      </dsp:nvSpPr>
      <dsp:spPr>
        <a:xfrm>
          <a:off x="5296088" y="448949"/>
          <a:ext cx="465491" cy="4654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EDD600-3F32-4260-B03D-C59001975E8A}">
      <dsp:nvSpPr>
        <dsp:cNvPr id="0" name=""/>
        <dsp:cNvSpPr/>
      </dsp:nvSpPr>
      <dsp:spPr>
        <a:xfrm rot="5400000">
          <a:off x="6588829" y="-97221"/>
          <a:ext cx="1642273" cy="2732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8C43C8-5256-474B-A258-B4EA18751CAD}">
      <dsp:nvSpPr>
        <dsp:cNvPr id="0" name=""/>
        <dsp:cNvSpPr/>
      </dsp:nvSpPr>
      <dsp:spPr>
        <a:xfrm>
          <a:off x="6314692" y="719269"/>
          <a:ext cx="2467103" cy="216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/>
            <a:t>Яким</a:t>
          </a:r>
          <a:r>
            <a:rPr lang="ru-RU" sz="2700" kern="1200" dirty="0"/>
            <a:t> є </a:t>
          </a:r>
          <a:r>
            <a:rPr lang="ru-RU" sz="2700" b="1" kern="1200" dirty="0" err="1"/>
            <a:t>засіб</a:t>
          </a:r>
          <a:r>
            <a:rPr lang="ru-RU" sz="2700" kern="1200" dirty="0"/>
            <a:t> перегляду </a:t>
          </a:r>
          <a:r>
            <a:rPr lang="ru-RU" sz="2700" kern="1200" dirty="0" err="1"/>
            <a:t>графічних</a:t>
          </a:r>
          <a:r>
            <a:rPr lang="ru-RU" sz="2700" kern="1200" dirty="0"/>
            <a:t> </a:t>
          </a:r>
          <a:r>
            <a:rPr lang="ru-RU" sz="2700" kern="1200" dirty="0" err="1"/>
            <a:t>зображень</a:t>
          </a:r>
          <a:r>
            <a:rPr lang="ru-RU" sz="2700" kern="1200" dirty="0"/>
            <a:t> </a:t>
          </a:r>
        </a:p>
      </dsp:txBody>
      <dsp:txXfrm>
        <a:off x="6314692" y="719269"/>
        <a:ext cx="2467103" cy="2162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B7641-E1E0-4495-9E19-75FA8AA511E5}">
      <dsp:nvSpPr>
        <dsp:cNvPr id="0" name=""/>
        <dsp:cNvSpPr/>
      </dsp:nvSpPr>
      <dsp:spPr>
        <a:xfrm rot="10800000">
          <a:off x="885020" y="315"/>
          <a:ext cx="2872781" cy="64569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73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програма</a:t>
          </a:r>
          <a:r>
            <a:rPr lang="ru-RU" sz="1800" kern="1200" dirty="0" smtClean="0"/>
            <a:t> </a:t>
          </a:r>
          <a:r>
            <a:rPr lang="ru-RU" sz="2000" b="1" kern="1200" dirty="0" smtClean="0"/>
            <a:t>перегляду </a:t>
          </a:r>
          <a:r>
            <a:rPr lang="ru-RU" sz="2000" b="1" kern="1200" dirty="0" err="1" smtClean="0"/>
            <a:t>зображень</a:t>
          </a:r>
          <a:r>
            <a:rPr lang="ru-RU" sz="2000" b="1" kern="1200" dirty="0" smtClean="0"/>
            <a:t> та </a:t>
          </a:r>
          <a:r>
            <a:rPr lang="ru-RU" sz="2000" b="1" kern="1200" dirty="0" err="1" smtClean="0"/>
            <a:t>факсів</a:t>
          </a:r>
          <a:endParaRPr lang="uk-UA" sz="2000" b="1" kern="1200" dirty="0"/>
        </a:p>
      </dsp:txBody>
      <dsp:txXfrm rot="10800000">
        <a:off x="1046445" y="315"/>
        <a:ext cx="2711356" cy="645699"/>
      </dsp:txXfrm>
    </dsp:sp>
    <dsp:sp modelId="{18E7B2FA-9AEE-4A28-8E10-2218EF1AF4BB}">
      <dsp:nvSpPr>
        <dsp:cNvPr id="0" name=""/>
        <dsp:cNvSpPr/>
      </dsp:nvSpPr>
      <dsp:spPr>
        <a:xfrm>
          <a:off x="562170" y="315"/>
          <a:ext cx="645699" cy="6456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B7641-E1E0-4495-9E19-75FA8AA511E5}">
      <dsp:nvSpPr>
        <dsp:cNvPr id="0" name=""/>
        <dsp:cNvSpPr/>
      </dsp:nvSpPr>
      <dsp:spPr>
        <a:xfrm rot="10800000">
          <a:off x="884862" y="315"/>
          <a:ext cx="2872781" cy="64570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57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програма</a:t>
          </a:r>
          <a:r>
            <a:rPr lang="ru-RU" sz="1800" kern="1200" dirty="0" smtClean="0"/>
            <a:t> </a:t>
          </a:r>
          <a:r>
            <a:rPr lang="en-US" sz="1800" b="1" kern="1200" dirty="0" smtClean="0"/>
            <a:t>Microsoft </a:t>
          </a:r>
          <a:r>
            <a:rPr lang="uk-UA" sz="1800" b="1" kern="1200" dirty="0" smtClean="0"/>
            <a:t> </a:t>
          </a:r>
          <a:r>
            <a:rPr lang="en-US" sz="1800" b="1" kern="1200" dirty="0" smtClean="0"/>
            <a:t>Office</a:t>
          </a:r>
          <a:r>
            <a:rPr lang="uk-UA" sz="1800" b="1" kern="1200" dirty="0" smtClean="0"/>
            <a:t>  </a:t>
          </a:r>
          <a:r>
            <a:rPr lang="en-US" sz="1800" b="1" kern="1200" dirty="0" smtClean="0"/>
            <a:t>Picture Manager </a:t>
          </a:r>
          <a:endParaRPr lang="uk-UA" sz="1800" b="1" kern="1200" dirty="0"/>
        </a:p>
      </dsp:txBody>
      <dsp:txXfrm rot="10800000">
        <a:off x="1046287" y="315"/>
        <a:ext cx="2711356" cy="645700"/>
      </dsp:txXfrm>
    </dsp:sp>
    <dsp:sp modelId="{18E7B2FA-9AEE-4A28-8E10-2218EF1AF4BB}">
      <dsp:nvSpPr>
        <dsp:cNvPr id="0" name=""/>
        <dsp:cNvSpPr/>
      </dsp:nvSpPr>
      <dsp:spPr>
        <a:xfrm>
          <a:off x="562328" y="631"/>
          <a:ext cx="645068" cy="6450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4F4B62-A16D-4FEC-9896-55E7EA21840B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F236FB-3F1B-4BB5-AA74-9D685CE668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8189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F8A08-9465-42DE-88B7-AE6EBCA0A67C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4CF7-99E8-4FC3-AE8B-A2D554168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2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2854-A157-49AC-B697-BE136EB3577A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6565-B747-455A-9378-BF8DCDDE0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3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585D-9878-4338-B76B-5075D419101E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1BF9-344A-40A5-88E8-0AB4318F0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7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5BEF-0F33-469D-806D-84BB18C70B64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1C40-EB4B-4661-855E-0F751F143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9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C5D1-0828-4043-8F58-5D833AFE944F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6DAA-F8C6-4A2C-8A1B-98195C9F8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6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A64C-9FAA-4016-8444-FBD3E824922E}" type="datetime1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FEFA-C1C3-4337-A7AE-672585A2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1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16CF-1324-49BC-BEC1-235C8D446845}" type="datetime1">
              <a:rPr lang="ru-RU" smtClean="0"/>
              <a:t>15.10.2016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218A-26CF-4E5A-89F5-F70DB261D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B1F4-A2AC-413C-8594-0147BA525515}" type="datetime1">
              <a:rPr lang="ru-RU" smtClean="0"/>
              <a:t>15.10.2016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960D-16D6-4BDA-A68E-01069FC6F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2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24C3-260A-4A08-BFEE-A2D26B66A4E6}" type="datetime1">
              <a:rPr lang="ru-RU" smtClean="0"/>
              <a:t>15.10.2016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52DB-4556-4EBE-A657-16D327CDD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2986-DB62-4B98-9B18-CC8E0699D8D5}" type="datetime1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F901-F0D2-4B17-A533-0B68F04FD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4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44D2-B99B-40D9-A270-C13DE408A66F}" type="datetime1">
              <a:rPr lang="ru-RU" smtClean="0"/>
              <a:t>15.10.2016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F810-912B-4516-8CB2-BF54CA91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F2EE8-BAD7-4F1D-86E7-BE8955A7DF49}" type="datetime1">
              <a:rPr lang="ru-RU" smtClean="0"/>
              <a:t>15.10.2016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ECB2D-C147-4DA8-98FA-91EBD148F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64706"/>
            <a:ext cx="5788496" cy="7487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Ти дізнаєшся:</a:t>
            </a:r>
            <a:endParaRPr lang="uk-UA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502429"/>
              </p:ext>
            </p:extLst>
          </p:nvPr>
        </p:nvGraphicFramePr>
        <p:xfrm>
          <a:off x="179512" y="1916832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770435" cy="27704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755576" y="2147316"/>
            <a:ext cx="5256584" cy="38739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Читати  § 16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</a:rPr>
              <a:t>Виконати завдання 1, 2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</a:rPr>
              <a:t>Запитання з рубрик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«Оціни свої знання»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2296830"/>
            <a:ext cx="4253725" cy="4653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5222" y="3068960"/>
            <a:ext cx="5114778" cy="76664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 Файли і папки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38214"/>
            <a:ext cx="5931326" cy="410445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345638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4800" b="1" dirty="0"/>
              <a:t>Практична робота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uk-UA" sz="4800" b="1" dirty="0">
                <a:solidFill>
                  <a:schemeClr val="tx2">
                    <a:lumMod val="50000"/>
                  </a:schemeClr>
                </a:solidFill>
              </a:rPr>
              <a:t>Перегляд зображень та змінення значень їх властивостей</a:t>
            </a: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uk-UA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0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50709"/>
            <a:ext cx="5698976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800" b="1" dirty="0"/>
              <a:t>ТЕСТОВІ </a:t>
            </a:r>
            <a:r>
              <a:rPr lang="uk-UA" sz="4800" b="1" dirty="0" smtClean="0"/>
              <a:t>ЗАВДАННЯ</a:t>
            </a:r>
            <a:endParaRPr lang="ru-RU" sz="4800" b="1" dirty="0"/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404664"/>
            <a:ext cx="132573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5148064" y="2154650"/>
            <a:ext cx="3528392" cy="1631216"/>
          </a:xfrm>
          <a:prstGeom prst="leftArrowCallou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/>
              <a:t>Вибери </a:t>
            </a:r>
            <a:r>
              <a:rPr lang="uk-UA" sz="2800" b="1" dirty="0" smtClean="0"/>
              <a:t>одну</a:t>
            </a:r>
            <a:r>
              <a:rPr lang="uk-UA" sz="2400" b="1" dirty="0" smtClean="0"/>
              <a:t> </a:t>
            </a:r>
            <a:r>
              <a:rPr lang="uk-UA" sz="2400" dirty="0" smtClean="0"/>
              <a:t>правильну </a:t>
            </a:r>
            <a:r>
              <a:rPr lang="uk-UA" sz="2400" dirty="0"/>
              <a:t>відповідь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pPr algn="r"/>
            <a:r>
              <a:rPr lang="uk-UA" sz="2400" b="1" i="1" dirty="0" smtClean="0">
                <a:solidFill>
                  <a:srgbClr val="FF0000"/>
                </a:solidFill>
              </a:rPr>
              <a:t>Запитання  1-5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5167380" y="4596508"/>
            <a:ext cx="3528392" cy="2000548"/>
          </a:xfrm>
          <a:prstGeom prst="leftArrowCallou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/>
              <a:t>Вибери </a:t>
            </a:r>
            <a:r>
              <a:rPr lang="uk-UA" sz="2800" b="1" dirty="0"/>
              <a:t>декілька</a:t>
            </a:r>
            <a:r>
              <a:rPr lang="uk-UA" sz="2400" dirty="0"/>
              <a:t> </a:t>
            </a:r>
            <a:endParaRPr lang="uk-UA" sz="2400" dirty="0" smtClean="0"/>
          </a:p>
          <a:p>
            <a:pPr algn="ctr"/>
            <a:r>
              <a:rPr lang="uk-UA" sz="2400" dirty="0" smtClean="0"/>
              <a:t>правильних </a:t>
            </a:r>
            <a:r>
              <a:rPr lang="uk-UA" sz="2400" dirty="0"/>
              <a:t>відповідей</a:t>
            </a:r>
            <a:r>
              <a:rPr lang="uk-UA" sz="2400" dirty="0" smtClean="0"/>
              <a:t>.</a:t>
            </a:r>
          </a:p>
          <a:p>
            <a:pPr algn="r"/>
            <a:r>
              <a:rPr lang="uk-UA" sz="2400" b="1" i="1" dirty="0">
                <a:solidFill>
                  <a:srgbClr val="FF0000"/>
                </a:solidFill>
              </a:rPr>
              <a:t>Запитання  </a:t>
            </a:r>
            <a:r>
              <a:rPr lang="uk-UA" sz="2400" b="1" i="1" dirty="0" smtClean="0">
                <a:solidFill>
                  <a:srgbClr val="FF0000"/>
                </a:solidFill>
              </a:rPr>
              <a:t>6-9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183" r="31507" b="9524"/>
          <a:stretch/>
        </p:blipFill>
        <p:spPr bwMode="auto">
          <a:xfrm>
            <a:off x="539552" y="1412776"/>
            <a:ext cx="381211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>
            <a:off x="4355976" y="1688345"/>
            <a:ext cx="792088" cy="2502271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uk-UA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4355976" y="4390641"/>
            <a:ext cx="811404" cy="2350727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47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50709"/>
            <a:ext cx="6788068" cy="11620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/>
              <a:t>Знайдіть зображення в Інтернеті </a:t>
            </a:r>
            <a:endParaRPr lang="ru-RU" b="1" dirty="0"/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404664"/>
            <a:ext cx="132573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Чашук</a:t>
            </a:r>
            <a:r>
              <a:rPr lang="ru-RU" dirty="0" smtClean="0"/>
              <a:t> О.Ф.,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інформатики</a:t>
            </a:r>
            <a:r>
              <a:rPr lang="ru-RU" dirty="0" smtClean="0"/>
              <a:t> ЗОШ№23, </a:t>
            </a:r>
            <a:r>
              <a:rPr lang="ru-RU" dirty="0" err="1" smtClean="0"/>
              <a:t>Луцьк</a:t>
            </a:r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767875" y="1567316"/>
            <a:ext cx="792088" cy="4632037"/>
          </a:xfrm>
          <a:prstGeom prst="stripedRightArrow">
            <a:avLst/>
          </a:prstGeom>
          <a:solidFill>
            <a:srgbClr val="CCCCFF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uk-UA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9552" y="1412776"/>
            <a:ext cx="4104456" cy="5388322"/>
          </a:xfrm>
          <a:prstGeom prst="round2Diag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/>
              <a:t>Відеокамера </a:t>
            </a:r>
            <a:endParaRPr lang="uk-UA" sz="22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err="1" smtClean="0"/>
              <a:t>Веб-камера</a:t>
            </a:r>
            <a:r>
              <a:rPr lang="uk-UA" sz="2200" b="1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Фотоапарат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Мікрофон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err="1" smtClean="0"/>
              <a:t>Смартфон</a:t>
            </a:r>
            <a:r>
              <a:rPr lang="uk-UA" sz="2200" b="1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Сканер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 </a:t>
            </a:r>
            <a:r>
              <a:rPr lang="uk-UA" sz="2200" b="1" dirty="0"/>
              <a:t>Монітор </a:t>
            </a:r>
            <a:endParaRPr lang="uk-UA" sz="22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DVD-</a:t>
            </a:r>
            <a:r>
              <a:rPr lang="uk-UA" sz="2200" b="1" dirty="0" err="1" smtClean="0"/>
              <a:t>плеєр</a:t>
            </a:r>
            <a:r>
              <a:rPr lang="uk-UA" sz="2200" b="1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Мультимедійна </a:t>
            </a:r>
            <a:r>
              <a:rPr lang="uk-UA" sz="2200" b="1" dirty="0"/>
              <a:t>дошка </a:t>
            </a:r>
            <a:endParaRPr lang="uk-UA" sz="22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 Колонки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 Навушники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 Флеш-пам’ять</a:t>
            </a:r>
            <a:endParaRPr lang="uk-UA" sz="2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639458" y="1553228"/>
            <a:ext cx="3070308" cy="3807182"/>
            <a:chOff x="5639458" y="1553228"/>
            <a:chExt cx="3070308" cy="3807182"/>
          </a:xfrm>
        </p:grpSpPr>
        <p:sp>
          <p:nvSpPr>
            <p:cNvPr id="6" name="Прямоугольная выноска 5"/>
            <p:cNvSpPr/>
            <p:nvPr/>
          </p:nvSpPr>
          <p:spPr>
            <a:xfrm>
              <a:off x="5796136" y="1553228"/>
              <a:ext cx="2785390" cy="1200329"/>
            </a:xfrm>
            <a:prstGeom prst="wedgeRectCallout">
              <a:avLst>
                <a:gd name="adj1" fmla="val -6186"/>
                <a:gd name="adj2" fmla="val 153625"/>
              </a:avLst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2400" b="1" dirty="0" smtClean="0"/>
                <a:t>Збережіть</a:t>
              </a:r>
              <a:r>
                <a:rPr lang="uk-UA" sz="2400" dirty="0" smtClean="0"/>
                <a:t> зображення в своїй папці </a:t>
              </a:r>
              <a:r>
                <a:rPr lang="uk-UA" sz="2400" b="1" i="1" dirty="0" smtClean="0">
                  <a:solidFill>
                    <a:srgbClr val="002060"/>
                  </a:solidFill>
                </a:rPr>
                <a:t> </a:t>
              </a:r>
              <a:endParaRPr lang="uk-UA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12" name="Picture 2" descr="http://infodota.com/wp-content/uploads/2014/12/gde-nahoditsya-papka-dota-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2" r="17782" b="8980"/>
            <a:stretch/>
          </p:blipFill>
          <p:spPr bwMode="auto">
            <a:xfrm>
              <a:off x="5836148" y="4023917"/>
              <a:ext cx="876521" cy="826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5639458" y="4960300"/>
              <a:ext cx="1269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i="1" dirty="0">
                  <a:solidFill>
                    <a:srgbClr val="002060"/>
                  </a:solidFill>
                  <a:latin typeface="Calibri"/>
                  <a:cs typeface="+mn-cs"/>
                </a:rPr>
                <a:t>Малюнки</a:t>
              </a:r>
              <a:endParaRPr lang="uk-UA" sz="1600" dirty="0"/>
            </a:p>
          </p:txBody>
        </p:sp>
        <p:pic>
          <p:nvPicPr>
            <p:cNvPr id="14" name="Picture 2" descr="http://infodota.com/wp-content/uploads/2014/12/gde-nahoditsya-papka-dota-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12" r="17782" b="8980"/>
            <a:stretch/>
          </p:blipFill>
          <p:spPr bwMode="auto">
            <a:xfrm>
              <a:off x="7453693" y="4161644"/>
              <a:ext cx="724504" cy="68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121767" y="4960300"/>
              <a:ext cx="15879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i="1" dirty="0" smtClean="0">
                  <a:solidFill>
                    <a:srgbClr val="002060"/>
                  </a:solidFill>
                  <a:latin typeface="Calibri"/>
                  <a:cs typeface="+mn-cs"/>
                </a:rPr>
                <a:t>Зображення</a:t>
              </a:r>
              <a:endParaRPr lang="uk-U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2669" y="4252446"/>
              <a:ext cx="741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dirty="0" smtClean="0"/>
                <a:t>або</a:t>
              </a:r>
              <a:endParaRPr lang="uk-UA" dirty="0"/>
            </a:p>
          </p:txBody>
        </p:sp>
      </p:grpSp>
      <p:pic>
        <p:nvPicPr>
          <p:cNvPr id="2052" name="Picture 4" descr="http://dontreg.ru/sites/default/files/images/Internet_Explor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789" r="21460" b="5854"/>
          <a:stretch/>
        </p:blipFill>
        <p:spPr bwMode="auto">
          <a:xfrm>
            <a:off x="3131841" y="2942391"/>
            <a:ext cx="2232248" cy="19079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нтернет ничего не меняет. Продол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58" y="5805264"/>
            <a:ext cx="3065587" cy="8640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50709"/>
            <a:ext cx="6788068" cy="11620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Перегляд збереженого </a:t>
            </a:r>
            <a:r>
              <a:rPr lang="uk-UA" b="1" dirty="0"/>
              <a:t>зображення </a:t>
            </a:r>
            <a:endParaRPr lang="ru-RU" b="1" dirty="0"/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404664"/>
            <a:ext cx="132573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Чашук</a:t>
            </a:r>
            <a:r>
              <a:rPr lang="ru-RU" dirty="0" smtClean="0"/>
              <a:t> О.Ф.,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інформатики</a:t>
            </a:r>
            <a:r>
              <a:rPr lang="ru-RU" dirty="0" smtClean="0"/>
              <a:t> ЗОШ№23, </a:t>
            </a:r>
            <a:r>
              <a:rPr lang="ru-RU" dirty="0" err="1" smtClean="0"/>
              <a:t>Луцьк</a:t>
            </a:r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427984" y="1475071"/>
            <a:ext cx="792088" cy="4632037"/>
          </a:xfrm>
          <a:prstGeom prst="stripedRightArrow">
            <a:avLst/>
          </a:prstGeom>
          <a:solidFill>
            <a:srgbClr val="CCCCFF"/>
          </a:solidFill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uk-UA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9552" y="1412776"/>
            <a:ext cx="3888432" cy="5339953"/>
          </a:xfrm>
          <a:prstGeom prst="round2Diag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/>
              <a:t>Відеокамера </a:t>
            </a:r>
            <a:endParaRPr lang="uk-UA" sz="22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err="1" smtClean="0"/>
              <a:t>Веб-камера</a:t>
            </a:r>
            <a:r>
              <a:rPr lang="uk-UA" sz="2200" b="1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Фотоапарат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Мікрофон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err="1" smtClean="0"/>
              <a:t>Смартфон</a:t>
            </a:r>
            <a:r>
              <a:rPr lang="uk-UA" sz="2200" b="1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Сканер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 </a:t>
            </a:r>
            <a:r>
              <a:rPr lang="uk-UA" sz="2200" b="1" dirty="0"/>
              <a:t>Монітор </a:t>
            </a:r>
            <a:endParaRPr lang="uk-UA" sz="22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DVD-</a:t>
            </a:r>
            <a:r>
              <a:rPr lang="uk-UA" sz="2200" b="1" dirty="0" err="1" smtClean="0"/>
              <a:t>плеєр</a:t>
            </a:r>
            <a:r>
              <a:rPr lang="uk-UA" sz="2200" b="1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Мультимедійна </a:t>
            </a:r>
            <a:r>
              <a:rPr lang="uk-UA" sz="2200" b="1" dirty="0"/>
              <a:t>дошка </a:t>
            </a:r>
            <a:endParaRPr lang="uk-UA" sz="22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 Колонки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 Навушники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2200" b="1" dirty="0" smtClean="0"/>
              <a:t> Флеш-пам’ять</a:t>
            </a:r>
            <a:endParaRPr lang="uk-UA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1844824"/>
            <a:ext cx="3312368" cy="1555909"/>
          </a:xfrm>
          <a:prstGeom prst="down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Здійсніть перегляд </a:t>
            </a:r>
            <a:r>
              <a:rPr lang="uk-UA" sz="2000" b="1" dirty="0" smtClean="0"/>
              <a:t>збереженого</a:t>
            </a:r>
            <a:r>
              <a:rPr lang="uk-UA" sz="2000" dirty="0" smtClean="0"/>
              <a:t> зображення в програмах:</a:t>
            </a:r>
            <a:endParaRPr lang="uk-UA" sz="20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44157301"/>
              </p:ext>
            </p:extLst>
          </p:nvPr>
        </p:nvGraphicFramePr>
        <p:xfrm>
          <a:off x="4824028" y="3467923"/>
          <a:ext cx="431997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214876235"/>
              </p:ext>
            </p:extLst>
          </p:nvPr>
        </p:nvGraphicFramePr>
        <p:xfrm>
          <a:off x="4810506" y="4581128"/>
          <a:ext cx="431997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019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50709"/>
            <a:ext cx="6788068" cy="11620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Практична частина</a:t>
            </a:r>
            <a:endParaRPr lang="ru-RU" b="1" dirty="0"/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404664"/>
            <a:ext cx="132573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Чашук</a:t>
            </a:r>
            <a:r>
              <a:rPr lang="ru-RU" dirty="0" smtClean="0"/>
              <a:t> О.Ф.,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інформатики</a:t>
            </a:r>
            <a:r>
              <a:rPr lang="ru-RU" dirty="0" smtClean="0"/>
              <a:t> ЗОШ№23, </a:t>
            </a:r>
            <a:r>
              <a:rPr lang="ru-RU" dirty="0" err="1" smtClean="0"/>
              <a:t>Луцьк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21999"/>
            <a:ext cx="1714103" cy="169957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444613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+mn-lt"/>
              </a:rPr>
              <a:t>Скопіюй папку</a:t>
            </a:r>
            <a:endParaRPr lang="uk-UA" sz="2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7342" y="25767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+mn-lt"/>
              </a:rPr>
              <a:t>і</a:t>
            </a:r>
            <a:r>
              <a:rPr lang="uk-UA" sz="2400" b="1" dirty="0" smtClean="0">
                <a:latin typeface="+mn-lt"/>
              </a:rPr>
              <a:t>з папки</a:t>
            </a:r>
            <a:endParaRPr lang="uk-UA" sz="2400" b="1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57" y="1984669"/>
            <a:ext cx="1426347" cy="164578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59703" y="5359488"/>
            <a:ext cx="209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+mn-lt"/>
              </a:rPr>
              <a:t>в</a:t>
            </a:r>
            <a:r>
              <a:rPr lang="uk-UA" sz="2400" b="1" dirty="0" smtClean="0">
                <a:latin typeface="+mn-lt"/>
              </a:rPr>
              <a:t> свою папку</a:t>
            </a:r>
            <a:endParaRPr lang="uk-UA" sz="2400" b="1" dirty="0"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51" y="4951542"/>
            <a:ext cx="3571701" cy="171781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Штриховая стрелка вправо 10"/>
          <p:cNvSpPr/>
          <p:nvPr/>
        </p:nvSpPr>
        <p:spPr>
          <a:xfrm>
            <a:off x="734845" y="1576724"/>
            <a:ext cx="5929759" cy="407945"/>
          </a:xfrm>
          <a:prstGeom prst="stripedRight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6876256" y="3038393"/>
            <a:ext cx="936104" cy="1748670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 rot="10800000">
            <a:off x="2699211" y="4496823"/>
            <a:ext cx="4000437" cy="442422"/>
          </a:xfrm>
          <a:prstGeom prst="stripedRight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960978" y="4574217"/>
            <a:ext cx="1554771" cy="1246935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50709"/>
            <a:ext cx="6788068" cy="11620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Практична частина</a:t>
            </a:r>
            <a:endParaRPr lang="ru-RU" b="1" dirty="0"/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404664"/>
            <a:ext cx="132573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Чашук</a:t>
            </a:r>
            <a:r>
              <a:rPr lang="ru-RU" dirty="0" smtClean="0"/>
              <a:t> О.Ф.,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інформатики</a:t>
            </a:r>
            <a:r>
              <a:rPr lang="ru-RU" dirty="0" smtClean="0"/>
              <a:t> ЗОШ№23, </a:t>
            </a:r>
            <a:r>
              <a:rPr lang="ru-RU" dirty="0" err="1" smtClean="0"/>
              <a:t>Луцьк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8232"/>
            <a:ext cx="77100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901"/>
            <a:ext cx="6788068" cy="74580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Практична частина</a:t>
            </a:r>
            <a:endParaRPr lang="ru-RU" b="1" dirty="0"/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404664"/>
            <a:ext cx="132573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Чашук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О.Ф.,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вчитель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інформатики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ЗОШ№23,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Луцьк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79712" y="908720"/>
            <a:ext cx="5472608" cy="5760640"/>
            <a:chOff x="2019935" y="2101998"/>
            <a:chExt cx="5104130" cy="600060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935" y="2101998"/>
              <a:ext cx="500062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Рисунок 6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95"/>
            <a:stretch/>
          </p:blipFill>
          <p:spPr bwMode="auto">
            <a:xfrm>
              <a:off x="2019935" y="2400300"/>
              <a:ext cx="5104130" cy="57023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268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240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2</vt:lpstr>
      <vt:lpstr>Тема Office</vt:lpstr>
      <vt:lpstr>Ти дізнаєшся:</vt:lpstr>
      <vt:lpstr> Практична робота  «Перегляд зображень та змінення значень їх властивостей»</vt:lpstr>
      <vt:lpstr>ТЕСТОВІ ЗАВДАННЯ</vt:lpstr>
      <vt:lpstr>Працюємо за комп’ютером</vt:lpstr>
      <vt:lpstr>Знайдіть зображення в Інтернеті </vt:lpstr>
      <vt:lpstr>Перегляд збереженого зображення </vt:lpstr>
      <vt:lpstr>Практична частина</vt:lpstr>
      <vt:lpstr>Практична частина</vt:lpstr>
      <vt:lpstr>Практична частина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73</cp:revision>
  <dcterms:created xsi:type="dcterms:W3CDTF">2011-11-04T09:41:54Z</dcterms:created>
  <dcterms:modified xsi:type="dcterms:W3CDTF">2016-10-15T07:14:31Z</dcterms:modified>
</cp:coreProperties>
</file>