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33"/>
  </p:notesMasterIdLst>
  <p:sldIdLst>
    <p:sldId id="1081" r:id="rId2"/>
    <p:sldId id="998" r:id="rId3"/>
    <p:sldId id="1053" r:id="rId4"/>
    <p:sldId id="1054" r:id="rId5"/>
    <p:sldId id="1055" r:id="rId6"/>
    <p:sldId id="1056" r:id="rId7"/>
    <p:sldId id="1057" r:id="rId8"/>
    <p:sldId id="1058" r:id="rId9"/>
    <p:sldId id="1059" r:id="rId10"/>
    <p:sldId id="1079" r:id="rId11"/>
    <p:sldId id="1084" r:id="rId12"/>
    <p:sldId id="1064" r:id="rId13"/>
    <p:sldId id="1065" r:id="rId14"/>
    <p:sldId id="1066" r:id="rId15"/>
    <p:sldId id="1067" r:id="rId16"/>
    <p:sldId id="1068" r:id="rId17"/>
    <p:sldId id="1069" r:id="rId18"/>
    <p:sldId id="1070" r:id="rId19"/>
    <p:sldId id="1071" r:id="rId20"/>
    <p:sldId id="1072" r:id="rId21"/>
    <p:sldId id="1073" r:id="rId22"/>
    <p:sldId id="1074" r:id="rId23"/>
    <p:sldId id="1075" r:id="rId24"/>
    <p:sldId id="1061" r:id="rId25"/>
    <p:sldId id="1062" r:id="rId26"/>
    <p:sldId id="1076" r:id="rId27"/>
    <p:sldId id="1077" r:id="rId28"/>
    <p:sldId id="1078" r:id="rId29"/>
    <p:sldId id="664" r:id="rId30"/>
    <p:sldId id="1083" r:id="rId31"/>
    <p:sldId id="276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CC00FF"/>
    <a:srgbClr val="02BB02"/>
    <a:srgbClr val="26EE39"/>
    <a:srgbClr val="660066"/>
    <a:srgbClr val="C70000"/>
    <a:srgbClr val="FFC000"/>
    <a:srgbClr val="E4917C"/>
    <a:srgbClr val="7030A0"/>
    <a:srgbClr val="D24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929F9F4-4A8F-4326-A1B4-22849713DDAB}" styleName="Темний стиль 1 –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Помірний стиль 3 –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Помірний стиль 3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Помірний стиль 3 –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50" autoAdjust="0"/>
    <p:restoredTop sz="94129" autoAdjust="0"/>
  </p:normalViewPr>
  <p:slideViewPr>
    <p:cSldViewPr>
      <p:cViewPr varScale="1">
        <p:scale>
          <a:sx n="66" d="100"/>
          <a:sy n="66" d="100"/>
        </p:scale>
        <p:origin x="12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105BFB-FD02-42A4-B024-30E728FE1180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315B3D86-926A-4CC7-8AA0-D4C96E20CBEA}">
      <dgm:prSet phldrT="[Текст]" custT="1"/>
      <dgm:spPr/>
      <dgm:t>
        <a:bodyPr/>
        <a:lstStyle/>
        <a:p>
          <a:r>
            <a:rPr lang="uk-UA" sz="2000" i="1" noProof="0" dirty="0" smtClean="0"/>
            <a:t>Які є способи створення проекту в середовищі </a:t>
          </a:r>
          <a:r>
            <a:rPr lang="uk-UA" sz="2000" i="1" noProof="0" dirty="0" smtClean="0">
              <a:solidFill>
                <a:srgbClr val="C70000"/>
              </a:solidFill>
            </a:rPr>
            <a:t>Скретч</a:t>
          </a:r>
          <a:endParaRPr lang="uk-UA" sz="2000" i="1" noProof="0" dirty="0" smtClean="0"/>
        </a:p>
      </dgm:t>
    </dgm:pt>
    <dgm:pt modelId="{DF55645F-A126-4D86-9561-716167B27046}" type="parTrans" cxnId="{68FB6ADD-641A-4696-9742-88298C57E541}">
      <dgm:prSet/>
      <dgm:spPr/>
      <dgm:t>
        <a:bodyPr/>
        <a:lstStyle/>
        <a:p>
          <a:endParaRPr lang="uk-UA"/>
        </a:p>
      </dgm:t>
    </dgm:pt>
    <dgm:pt modelId="{2D71F001-BD1C-49B7-AFB3-4937C19A9401}" type="sibTrans" cxnId="{68FB6ADD-641A-4696-9742-88298C57E541}">
      <dgm:prSet/>
      <dgm:spPr/>
      <dgm:t>
        <a:bodyPr/>
        <a:lstStyle/>
        <a:p>
          <a:endParaRPr lang="uk-UA"/>
        </a:p>
      </dgm:t>
    </dgm:pt>
    <dgm:pt modelId="{9955DCCA-1927-447A-B0E0-D61663048EE8}">
      <dgm:prSet phldrT="[Текст]" custT="1"/>
      <dgm:spPr/>
      <dgm:t>
        <a:bodyPr/>
        <a:lstStyle/>
        <a:p>
          <a:r>
            <a:rPr lang="uk-UA" sz="2000" i="1" noProof="0" dirty="0" smtClean="0"/>
            <a:t>Як змінити програму в середовищі </a:t>
          </a:r>
          <a:r>
            <a:rPr lang="uk-UA" sz="2000" i="1" noProof="0" dirty="0" smtClean="0">
              <a:solidFill>
                <a:srgbClr val="C70000"/>
              </a:solidFill>
            </a:rPr>
            <a:t>Скретч</a:t>
          </a:r>
          <a:endParaRPr lang="uk-UA" sz="1900" i="1" noProof="0" dirty="0" smtClean="0"/>
        </a:p>
      </dgm:t>
    </dgm:pt>
    <dgm:pt modelId="{BEB06C26-D1FE-49F6-AF77-63A677BA45F4}" type="parTrans" cxnId="{F726AB76-4D4D-43E1-B7BC-CD8D37266646}">
      <dgm:prSet/>
      <dgm:spPr/>
      <dgm:t>
        <a:bodyPr/>
        <a:lstStyle/>
        <a:p>
          <a:endParaRPr lang="uk-UA"/>
        </a:p>
      </dgm:t>
    </dgm:pt>
    <dgm:pt modelId="{E50F8F57-8A45-42CA-A274-24C4CA1CD071}" type="sibTrans" cxnId="{F726AB76-4D4D-43E1-B7BC-CD8D37266646}">
      <dgm:prSet/>
      <dgm:spPr/>
      <dgm:t>
        <a:bodyPr/>
        <a:lstStyle/>
        <a:p>
          <a:endParaRPr lang="uk-UA"/>
        </a:p>
      </dgm:t>
    </dgm:pt>
    <dgm:pt modelId="{73DEBAF0-3834-4328-A549-117CFA3EE1D1}">
      <dgm:prSet phldrT="[Текст]" custT="1"/>
      <dgm:spPr/>
      <dgm:t>
        <a:bodyPr/>
        <a:lstStyle/>
        <a:p>
          <a:r>
            <a:rPr lang="uk-UA" sz="2000" i="1" noProof="0" dirty="0" smtClean="0"/>
            <a:t>Як створити новий проект у середовищі </a:t>
          </a:r>
          <a:r>
            <a:rPr lang="uk-UA" sz="2000" i="1" noProof="0" dirty="0" smtClean="0">
              <a:solidFill>
                <a:srgbClr val="C70000"/>
              </a:solidFill>
            </a:rPr>
            <a:t>Скретч</a:t>
          </a:r>
          <a:r>
            <a:rPr lang="uk-UA" sz="2000" i="1" noProof="0" dirty="0" smtClean="0"/>
            <a:t> </a:t>
          </a:r>
          <a:endParaRPr lang="uk-UA" sz="2000" i="1" noProof="0" dirty="0" smtClean="0">
            <a:solidFill>
              <a:srgbClr val="C70000"/>
            </a:solidFill>
          </a:endParaRPr>
        </a:p>
      </dgm:t>
    </dgm:pt>
    <dgm:pt modelId="{9AE7E492-4EBB-43C0-8534-E258D4206DF5}" type="parTrans" cxnId="{F3FE8053-BDD6-4F22-A305-45A3AE8C476B}">
      <dgm:prSet/>
      <dgm:spPr/>
      <dgm:t>
        <a:bodyPr/>
        <a:lstStyle/>
        <a:p>
          <a:endParaRPr lang="uk-UA"/>
        </a:p>
      </dgm:t>
    </dgm:pt>
    <dgm:pt modelId="{ACDCF1E4-0FC2-4D18-B0EC-5DA71AF0A799}" type="sibTrans" cxnId="{F3FE8053-BDD6-4F22-A305-45A3AE8C476B}">
      <dgm:prSet/>
      <dgm:spPr/>
      <dgm:t>
        <a:bodyPr/>
        <a:lstStyle/>
        <a:p>
          <a:endParaRPr lang="uk-UA"/>
        </a:p>
      </dgm:t>
    </dgm:pt>
    <dgm:pt modelId="{2BFCC04B-5BEB-4DAE-97D1-F47641846B4A}">
      <dgm:prSet phldrT="[Текст]" custT="1"/>
      <dgm:spPr/>
      <dgm:t>
        <a:bodyPr/>
        <a:lstStyle/>
        <a:p>
          <a:r>
            <a:rPr lang="uk-UA" sz="2000" i="1" noProof="0" dirty="0" smtClean="0"/>
            <a:t>Як додати виконавця в  середовищі </a:t>
          </a:r>
          <a:r>
            <a:rPr lang="uk-UA" sz="2000" i="1" noProof="0" dirty="0" smtClean="0">
              <a:solidFill>
                <a:srgbClr val="C70000"/>
              </a:solidFill>
            </a:rPr>
            <a:t>Скретч</a:t>
          </a:r>
        </a:p>
      </dgm:t>
    </dgm:pt>
    <dgm:pt modelId="{A5122477-7736-4821-9085-3DD889CD9222}" type="parTrans" cxnId="{3B57759C-379A-488D-900C-29D0CF421B32}">
      <dgm:prSet/>
      <dgm:spPr/>
      <dgm:t>
        <a:bodyPr/>
        <a:lstStyle/>
        <a:p>
          <a:endParaRPr lang="uk-UA"/>
        </a:p>
      </dgm:t>
    </dgm:pt>
    <dgm:pt modelId="{0FFFF517-82FF-47E2-8C52-17CCE0322137}" type="sibTrans" cxnId="{3B57759C-379A-488D-900C-29D0CF421B32}">
      <dgm:prSet/>
      <dgm:spPr/>
      <dgm:t>
        <a:bodyPr/>
        <a:lstStyle/>
        <a:p>
          <a:endParaRPr lang="uk-UA"/>
        </a:p>
      </dgm:t>
    </dgm:pt>
    <dgm:pt modelId="{278BBEC3-25EB-4983-A2ED-39E7510A7FC9}" type="pres">
      <dgm:prSet presAssocID="{E5105BFB-FD02-42A4-B024-30E728FE118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5BF0CC98-8900-4BA1-A102-A374D41FF3BF}" type="pres">
      <dgm:prSet presAssocID="{315B3D86-926A-4CC7-8AA0-D4C96E20CBEA}" presName="composite" presStyleCnt="0"/>
      <dgm:spPr/>
      <dgm:t>
        <a:bodyPr/>
        <a:lstStyle/>
        <a:p>
          <a:endParaRPr lang="uk-UA"/>
        </a:p>
      </dgm:t>
    </dgm:pt>
    <dgm:pt modelId="{97F4F5B0-160D-40C2-BA04-7E2E012FE3F3}" type="pres">
      <dgm:prSet presAssocID="{315B3D86-926A-4CC7-8AA0-D4C96E20CBEA}" presName="LShape" presStyleLbl="alignNode1" presStyleIdx="0" presStyleCnt="7"/>
      <dgm:spPr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>
          <a:solidFill>
            <a:srgbClr val="7030A0"/>
          </a:solidFill>
        </a:ln>
      </dgm:spPr>
      <dgm:t>
        <a:bodyPr/>
        <a:lstStyle/>
        <a:p>
          <a:endParaRPr lang="uk-UA"/>
        </a:p>
      </dgm:t>
    </dgm:pt>
    <dgm:pt modelId="{6A1C8FA4-0F52-445B-8E3A-B1010353A56A}" type="pres">
      <dgm:prSet presAssocID="{315B3D86-926A-4CC7-8AA0-D4C96E20CBEA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9CC8D66-CC3D-43B1-9028-C9C2A7507516}" type="pres">
      <dgm:prSet presAssocID="{315B3D86-926A-4CC7-8AA0-D4C96E20CBEA}" presName="Triangle" presStyleLbl="alignNode1" presStyleIdx="1" presStyleCnt="7"/>
      <dgm:spPr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>
          <a:solidFill>
            <a:srgbClr val="7030A0"/>
          </a:solidFill>
        </a:ln>
      </dgm:spPr>
      <dgm:t>
        <a:bodyPr/>
        <a:lstStyle/>
        <a:p>
          <a:endParaRPr lang="uk-UA"/>
        </a:p>
      </dgm:t>
    </dgm:pt>
    <dgm:pt modelId="{38C4B215-A2C7-43E1-B40E-95E31A1B4645}" type="pres">
      <dgm:prSet presAssocID="{2D71F001-BD1C-49B7-AFB3-4937C19A9401}" presName="sibTrans" presStyleCnt="0"/>
      <dgm:spPr/>
      <dgm:t>
        <a:bodyPr/>
        <a:lstStyle/>
        <a:p>
          <a:endParaRPr lang="uk-UA"/>
        </a:p>
      </dgm:t>
    </dgm:pt>
    <dgm:pt modelId="{0D8E35D1-8279-4738-84B1-109E39103AF9}" type="pres">
      <dgm:prSet presAssocID="{2D71F001-BD1C-49B7-AFB3-4937C19A9401}" presName="space" presStyleCnt="0"/>
      <dgm:spPr/>
      <dgm:t>
        <a:bodyPr/>
        <a:lstStyle/>
        <a:p>
          <a:endParaRPr lang="uk-UA"/>
        </a:p>
      </dgm:t>
    </dgm:pt>
    <dgm:pt modelId="{3C6A016D-BCF4-4525-85FC-23F81AB96AE7}" type="pres">
      <dgm:prSet presAssocID="{9955DCCA-1927-447A-B0E0-D61663048EE8}" presName="composite" presStyleCnt="0"/>
      <dgm:spPr/>
      <dgm:t>
        <a:bodyPr/>
        <a:lstStyle/>
        <a:p>
          <a:endParaRPr lang="uk-UA"/>
        </a:p>
      </dgm:t>
    </dgm:pt>
    <dgm:pt modelId="{AC0DE14E-82E2-45F6-BC06-171FB2815A16}" type="pres">
      <dgm:prSet presAssocID="{9955DCCA-1927-447A-B0E0-D61663048EE8}" presName="LShape" presStyleLbl="alignNode1" presStyleIdx="2" presStyleCnt="7"/>
      <dgm:spPr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>
          <a:solidFill>
            <a:srgbClr val="7030A0"/>
          </a:solidFill>
        </a:ln>
      </dgm:spPr>
      <dgm:t>
        <a:bodyPr/>
        <a:lstStyle/>
        <a:p>
          <a:endParaRPr lang="uk-UA"/>
        </a:p>
      </dgm:t>
    </dgm:pt>
    <dgm:pt modelId="{BBAF9E15-80C3-4253-BCA0-4AFD6FEA651C}" type="pres">
      <dgm:prSet presAssocID="{9955DCCA-1927-447A-B0E0-D61663048EE8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164056-8AA8-4CA8-AFE5-5EFFB9095995}" type="pres">
      <dgm:prSet presAssocID="{9955DCCA-1927-447A-B0E0-D61663048EE8}" presName="Triangle" presStyleLbl="alignNode1" presStyleIdx="3" presStyleCnt="7"/>
      <dgm:spPr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>
          <a:solidFill>
            <a:srgbClr val="7030A0"/>
          </a:solidFill>
        </a:ln>
      </dgm:spPr>
      <dgm:t>
        <a:bodyPr/>
        <a:lstStyle/>
        <a:p>
          <a:endParaRPr lang="uk-UA"/>
        </a:p>
      </dgm:t>
    </dgm:pt>
    <dgm:pt modelId="{3B1E5A8A-F516-4D35-ACEA-08FECD676D88}" type="pres">
      <dgm:prSet presAssocID="{E50F8F57-8A45-42CA-A274-24C4CA1CD071}" presName="sibTrans" presStyleCnt="0"/>
      <dgm:spPr/>
      <dgm:t>
        <a:bodyPr/>
        <a:lstStyle/>
        <a:p>
          <a:endParaRPr lang="uk-UA"/>
        </a:p>
      </dgm:t>
    </dgm:pt>
    <dgm:pt modelId="{B3046140-F40C-4711-B20A-B8E13C910150}" type="pres">
      <dgm:prSet presAssocID="{E50F8F57-8A45-42CA-A274-24C4CA1CD071}" presName="space" presStyleCnt="0"/>
      <dgm:spPr/>
      <dgm:t>
        <a:bodyPr/>
        <a:lstStyle/>
        <a:p>
          <a:endParaRPr lang="uk-UA"/>
        </a:p>
      </dgm:t>
    </dgm:pt>
    <dgm:pt modelId="{553C9E41-A10E-41D4-B209-1B638E724388}" type="pres">
      <dgm:prSet presAssocID="{73DEBAF0-3834-4328-A549-117CFA3EE1D1}" presName="composite" presStyleCnt="0"/>
      <dgm:spPr/>
      <dgm:t>
        <a:bodyPr/>
        <a:lstStyle/>
        <a:p>
          <a:endParaRPr lang="uk-UA"/>
        </a:p>
      </dgm:t>
    </dgm:pt>
    <dgm:pt modelId="{77AA25AA-2414-40B8-95D0-A8FD724C6A6E}" type="pres">
      <dgm:prSet presAssocID="{73DEBAF0-3834-4328-A549-117CFA3EE1D1}" presName="LShape" presStyleLbl="alignNode1" presStyleIdx="4" presStyleCnt="7"/>
      <dgm:spPr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>
          <a:solidFill>
            <a:srgbClr val="7030A0"/>
          </a:solidFill>
        </a:ln>
      </dgm:spPr>
      <dgm:t>
        <a:bodyPr/>
        <a:lstStyle/>
        <a:p>
          <a:endParaRPr lang="uk-UA"/>
        </a:p>
      </dgm:t>
    </dgm:pt>
    <dgm:pt modelId="{F3512FE0-87F1-49B2-B59A-C01170C09C67}" type="pres">
      <dgm:prSet presAssocID="{73DEBAF0-3834-4328-A549-117CFA3EE1D1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4A2969-FE95-41AD-90F1-FA9456FA09EC}" type="pres">
      <dgm:prSet presAssocID="{73DEBAF0-3834-4328-A549-117CFA3EE1D1}" presName="Triangle" presStyleLbl="alignNode1" presStyleIdx="5" presStyleCnt="7"/>
      <dgm:spPr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>
          <a:solidFill>
            <a:srgbClr val="7030A0"/>
          </a:solidFill>
        </a:ln>
      </dgm:spPr>
      <dgm:t>
        <a:bodyPr/>
        <a:lstStyle/>
        <a:p>
          <a:endParaRPr lang="uk-UA"/>
        </a:p>
      </dgm:t>
    </dgm:pt>
    <dgm:pt modelId="{3DB57D67-A355-46F5-B842-9A90BB303CA1}" type="pres">
      <dgm:prSet presAssocID="{ACDCF1E4-0FC2-4D18-B0EC-5DA71AF0A799}" presName="sibTrans" presStyleCnt="0"/>
      <dgm:spPr/>
    </dgm:pt>
    <dgm:pt modelId="{2BF308DE-1389-45BB-B0CB-23216B67BA2C}" type="pres">
      <dgm:prSet presAssocID="{ACDCF1E4-0FC2-4D18-B0EC-5DA71AF0A799}" presName="space" presStyleCnt="0"/>
      <dgm:spPr/>
    </dgm:pt>
    <dgm:pt modelId="{6865C909-7EC6-4711-AC35-75B62F2F2F2D}" type="pres">
      <dgm:prSet presAssocID="{2BFCC04B-5BEB-4DAE-97D1-F47641846B4A}" presName="composite" presStyleCnt="0"/>
      <dgm:spPr/>
    </dgm:pt>
    <dgm:pt modelId="{84382ABA-4503-4E30-A47D-74A283F133AC}" type="pres">
      <dgm:prSet presAssocID="{2BFCC04B-5BEB-4DAE-97D1-F47641846B4A}" presName="LShape" presStyleLbl="alignNode1" presStyleIdx="6" presStyleCnt="7"/>
      <dgm:spPr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>
          <a:solidFill>
            <a:srgbClr val="7030A0"/>
          </a:solidFill>
        </a:ln>
      </dgm:spPr>
      <dgm:t>
        <a:bodyPr/>
        <a:lstStyle/>
        <a:p>
          <a:endParaRPr lang="uk-UA"/>
        </a:p>
      </dgm:t>
    </dgm:pt>
    <dgm:pt modelId="{4D5900C1-455C-42C8-98CA-C973FE9AF245}" type="pres">
      <dgm:prSet presAssocID="{2BFCC04B-5BEB-4DAE-97D1-F47641846B4A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8FB6ADD-641A-4696-9742-88298C57E541}" srcId="{E5105BFB-FD02-42A4-B024-30E728FE1180}" destId="{315B3D86-926A-4CC7-8AA0-D4C96E20CBEA}" srcOrd="0" destOrd="0" parTransId="{DF55645F-A126-4D86-9561-716167B27046}" sibTransId="{2D71F001-BD1C-49B7-AFB3-4937C19A9401}"/>
    <dgm:cxn modelId="{3B57759C-379A-488D-900C-29D0CF421B32}" srcId="{E5105BFB-FD02-42A4-B024-30E728FE1180}" destId="{2BFCC04B-5BEB-4DAE-97D1-F47641846B4A}" srcOrd="3" destOrd="0" parTransId="{A5122477-7736-4821-9085-3DD889CD9222}" sibTransId="{0FFFF517-82FF-47E2-8C52-17CCE0322137}"/>
    <dgm:cxn modelId="{F726AB76-4D4D-43E1-B7BC-CD8D37266646}" srcId="{E5105BFB-FD02-42A4-B024-30E728FE1180}" destId="{9955DCCA-1927-447A-B0E0-D61663048EE8}" srcOrd="1" destOrd="0" parTransId="{BEB06C26-D1FE-49F6-AF77-63A677BA45F4}" sibTransId="{E50F8F57-8A45-42CA-A274-24C4CA1CD071}"/>
    <dgm:cxn modelId="{F3FE8053-BDD6-4F22-A305-45A3AE8C476B}" srcId="{E5105BFB-FD02-42A4-B024-30E728FE1180}" destId="{73DEBAF0-3834-4328-A549-117CFA3EE1D1}" srcOrd="2" destOrd="0" parTransId="{9AE7E492-4EBB-43C0-8534-E258D4206DF5}" sibTransId="{ACDCF1E4-0FC2-4D18-B0EC-5DA71AF0A799}"/>
    <dgm:cxn modelId="{B85F0964-A4CC-416F-A827-B09FECC57253}" type="presOf" srcId="{2BFCC04B-5BEB-4DAE-97D1-F47641846B4A}" destId="{4D5900C1-455C-42C8-98CA-C973FE9AF245}" srcOrd="0" destOrd="0" presId="urn:microsoft.com/office/officeart/2009/3/layout/StepUpProcess"/>
    <dgm:cxn modelId="{16C6CAA8-BF3F-435E-8D05-3EBE50EC8E4D}" type="presOf" srcId="{9955DCCA-1927-447A-B0E0-D61663048EE8}" destId="{BBAF9E15-80C3-4253-BCA0-4AFD6FEA651C}" srcOrd="0" destOrd="0" presId="urn:microsoft.com/office/officeart/2009/3/layout/StepUpProcess"/>
    <dgm:cxn modelId="{72C3AF2E-D886-4F6E-AD3D-BB92D2019C6B}" type="presOf" srcId="{73DEBAF0-3834-4328-A549-117CFA3EE1D1}" destId="{F3512FE0-87F1-49B2-B59A-C01170C09C67}" srcOrd="0" destOrd="0" presId="urn:microsoft.com/office/officeart/2009/3/layout/StepUpProcess"/>
    <dgm:cxn modelId="{A4D30AE2-E0DC-4024-8B78-3EBE50AD5B67}" type="presOf" srcId="{E5105BFB-FD02-42A4-B024-30E728FE1180}" destId="{278BBEC3-25EB-4983-A2ED-39E7510A7FC9}" srcOrd="0" destOrd="0" presId="urn:microsoft.com/office/officeart/2009/3/layout/StepUpProcess"/>
    <dgm:cxn modelId="{13664A3F-1075-4FE2-B02A-1BAEB3FB95B6}" type="presOf" srcId="{315B3D86-926A-4CC7-8AA0-D4C96E20CBEA}" destId="{6A1C8FA4-0F52-445B-8E3A-B1010353A56A}" srcOrd="0" destOrd="0" presId="urn:microsoft.com/office/officeart/2009/3/layout/StepUpProcess"/>
    <dgm:cxn modelId="{96C85C2F-035C-4824-BDFB-ABF9BAA3F2FF}" type="presParOf" srcId="{278BBEC3-25EB-4983-A2ED-39E7510A7FC9}" destId="{5BF0CC98-8900-4BA1-A102-A374D41FF3BF}" srcOrd="0" destOrd="0" presId="urn:microsoft.com/office/officeart/2009/3/layout/StepUpProcess"/>
    <dgm:cxn modelId="{AC1C3131-1B6A-444E-A17C-2ADC21BB49BD}" type="presParOf" srcId="{5BF0CC98-8900-4BA1-A102-A374D41FF3BF}" destId="{97F4F5B0-160D-40C2-BA04-7E2E012FE3F3}" srcOrd="0" destOrd="0" presId="urn:microsoft.com/office/officeart/2009/3/layout/StepUpProcess"/>
    <dgm:cxn modelId="{442B08A0-3DCD-420F-89B2-0450E08E75EB}" type="presParOf" srcId="{5BF0CC98-8900-4BA1-A102-A374D41FF3BF}" destId="{6A1C8FA4-0F52-445B-8E3A-B1010353A56A}" srcOrd="1" destOrd="0" presId="urn:microsoft.com/office/officeart/2009/3/layout/StepUpProcess"/>
    <dgm:cxn modelId="{987D873B-79E7-4B56-B4C5-D3DE5437CBCE}" type="presParOf" srcId="{5BF0CC98-8900-4BA1-A102-A374D41FF3BF}" destId="{E9CC8D66-CC3D-43B1-9028-C9C2A7507516}" srcOrd="2" destOrd="0" presId="urn:microsoft.com/office/officeart/2009/3/layout/StepUpProcess"/>
    <dgm:cxn modelId="{EB3F42AF-269F-495E-B801-983BE31335E4}" type="presParOf" srcId="{278BBEC3-25EB-4983-A2ED-39E7510A7FC9}" destId="{38C4B215-A2C7-43E1-B40E-95E31A1B4645}" srcOrd="1" destOrd="0" presId="urn:microsoft.com/office/officeart/2009/3/layout/StepUpProcess"/>
    <dgm:cxn modelId="{7482D766-D529-4B69-ACE5-97BE8947AC32}" type="presParOf" srcId="{38C4B215-A2C7-43E1-B40E-95E31A1B4645}" destId="{0D8E35D1-8279-4738-84B1-109E39103AF9}" srcOrd="0" destOrd="0" presId="urn:microsoft.com/office/officeart/2009/3/layout/StepUpProcess"/>
    <dgm:cxn modelId="{CB6E69F6-D1EF-4D2B-AC1E-516DDFB6B845}" type="presParOf" srcId="{278BBEC3-25EB-4983-A2ED-39E7510A7FC9}" destId="{3C6A016D-BCF4-4525-85FC-23F81AB96AE7}" srcOrd="2" destOrd="0" presId="urn:microsoft.com/office/officeart/2009/3/layout/StepUpProcess"/>
    <dgm:cxn modelId="{2B33C6F7-8CCA-47E6-8F60-8A49057F17DE}" type="presParOf" srcId="{3C6A016D-BCF4-4525-85FC-23F81AB96AE7}" destId="{AC0DE14E-82E2-45F6-BC06-171FB2815A16}" srcOrd="0" destOrd="0" presId="urn:microsoft.com/office/officeart/2009/3/layout/StepUpProcess"/>
    <dgm:cxn modelId="{DBBA1075-48B1-44FD-8992-2F2404B4BD83}" type="presParOf" srcId="{3C6A016D-BCF4-4525-85FC-23F81AB96AE7}" destId="{BBAF9E15-80C3-4253-BCA0-4AFD6FEA651C}" srcOrd="1" destOrd="0" presId="urn:microsoft.com/office/officeart/2009/3/layout/StepUpProcess"/>
    <dgm:cxn modelId="{854D6D43-FE38-440E-BA27-DB866B8C6D14}" type="presParOf" srcId="{3C6A016D-BCF4-4525-85FC-23F81AB96AE7}" destId="{A9164056-8AA8-4CA8-AFE5-5EFFB9095995}" srcOrd="2" destOrd="0" presId="urn:microsoft.com/office/officeart/2009/3/layout/StepUpProcess"/>
    <dgm:cxn modelId="{47CA02EE-6E31-4D46-9FBF-F1CC530B9244}" type="presParOf" srcId="{278BBEC3-25EB-4983-A2ED-39E7510A7FC9}" destId="{3B1E5A8A-F516-4D35-ACEA-08FECD676D88}" srcOrd="3" destOrd="0" presId="urn:microsoft.com/office/officeart/2009/3/layout/StepUpProcess"/>
    <dgm:cxn modelId="{8E25DEDE-7267-4A3C-81AD-5C9246084CE2}" type="presParOf" srcId="{3B1E5A8A-F516-4D35-ACEA-08FECD676D88}" destId="{B3046140-F40C-4711-B20A-B8E13C910150}" srcOrd="0" destOrd="0" presId="urn:microsoft.com/office/officeart/2009/3/layout/StepUpProcess"/>
    <dgm:cxn modelId="{D1E16B72-6372-45E3-B688-A6D0F9326537}" type="presParOf" srcId="{278BBEC3-25EB-4983-A2ED-39E7510A7FC9}" destId="{553C9E41-A10E-41D4-B209-1B638E724388}" srcOrd="4" destOrd="0" presId="urn:microsoft.com/office/officeart/2009/3/layout/StepUpProcess"/>
    <dgm:cxn modelId="{06AB44D2-A9A6-4458-8A3A-50BBAD519A8D}" type="presParOf" srcId="{553C9E41-A10E-41D4-B209-1B638E724388}" destId="{77AA25AA-2414-40B8-95D0-A8FD724C6A6E}" srcOrd="0" destOrd="0" presId="urn:microsoft.com/office/officeart/2009/3/layout/StepUpProcess"/>
    <dgm:cxn modelId="{FD767E7A-0411-40ED-9D42-62B408DECC77}" type="presParOf" srcId="{553C9E41-A10E-41D4-B209-1B638E724388}" destId="{F3512FE0-87F1-49B2-B59A-C01170C09C67}" srcOrd="1" destOrd="0" presId="urn:microsoft.com/office/officeart/2009/3/layout/StepUpProcess"/>
    <dgm:cxn modelId="{47DF1EA6-3415-4FD6-95DB-F67F3CB6A190}" type="presParOf" srcId="{553C9E41-A10E-41D4-B209-1B638E724388}" destId="{C04A2969-FE95-41AD-90F1-FA9456FA09EC}" srcOrd="2" destOrd="0" presId="urn:microsoft.com/office/officeart/2009/3/layout/StepUpProcess"/>
    <dgm:cxn modelId="{4195FB72-9003-430D-8EEE-1A0CE714DDAB}" type="presParOf" srcId="{278BBEC3-25EB-4983-A2ED-39E7510A7FC9}" destId="{3DB57D67-A355-46F5-B842-9A90BB303CA1}" srcOrd="5" destOrd="0" presId="urn:microsoft.com/office/officeart/2009/3/layout/StepUpProcess"/>
    <dgm:cxn modelId="{485311DF-4908-429A-AC1C-EBD3D867B8EA}" type="presParOf" srcId="{3DB57D67-A355-46F5-B842-9A90BB303CA1}" destId="{2BF308DE-1389-45BB-B0CB-23216B67BA2C}" srcOrd="0" destOrd="0" presId="urn:microsoft.com/office/officeart/2009/3/layout/StepUpProcess"/>
    <dgm:cxn modelId="{814E7C9B-D5D2-4BB3-8BC6-9845A487A931}" type="presParOf" srcId="{278BBEC3-25EB-4983-A2ED-39E7510A7FC9}" destId="{6865C909-7EC6-4711-AC35-75B62F2F2F2D}" srcOrd="6" destOrd="0" presId="urn:microsoft.com/office/officeart/2009/3/layout/StepUpProcess"/>
    <dgm:cxn modelId="{3F200CFA-0F86-41AC-8516-448F4E296DB5}" type="presParOf" srcId="{6865C909-7EC6-4711-AC35-75B62F2F2F2D}" destId="{84382ABA-4503-4E30-A47D-74A283F133AC}" srcOrd="0" destOrd="0" presId="urn:microsoft.com/office/officeart/2009/3/layout/StepUpProcess"/>
    <dgm:cxn modelId="{5465EA7C-6BE7-4C5B-A277-751DC7822F32}" type="presParOf" srcId="{6865C909-7EC6-4711-AC35-75B62F2F2F2D}" destId="{4D5900C1-455C-42C8-98CA-C973FE9AF245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F38C58-D0C6-4EC0-8C7B-C83C303C881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807058A-0290-47BC-AC13-E45A1D57CB60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</a:rPr>
            <a:t>Якими способами можна складати програми в навчальному середовищі Скретч?  </a:t>
          </a:r>
          <a:r>
            <a:rPr lang="uk-UA" sz="1800" u="none" dirty="0" smtClean="0">
              <a:solidFill>
                <a:schemeClr val="tx1"/>
              </a:solidFill>
            </a:rPr>
            <a:t>У чому їх відмінність? </a:t>
          </a:r>
          <a:r>
            <a:rPr lang="uk-UA" sz="1800" dirty="0" smtClean="0">
              <a:solidFill>
                <a:schemeClr val="tx1"/>
              </a:solidFill>
            </a:rPr>
            <a:t> </a:t>
          </a:r>
          <a:endParaRPr lang="uk-UA" sz="1800" dirty="0">
            <a:solidFill>
              <a:schemeClr val="tx1"/>
            </a:solidFill>
          </a:endParaRPr>
        </a:p>
      </dgm:t>
    </dgm:pt>
    <dgm:pt modelId="{FCBE4DCB-EDE0-4109-BF87-8DF9545133CF}" type="parTrans" cxnId="{E77D98AB-A915-436E-81B7-4DB9D1929899}">
      <dgm:prSet/>
      <dgm:spPr/>
      <dgm:t>
        <a:bodyPr/>
        <a:lstStyle/>
        <a:p>
          <a:endParaRPr lang="uk-UA" sz="1000">
            <a:solidFill>
              <a:schemeClr val="tx1"/>
            </a:solidFill>
          </a:endParaRPr>
        </a:p>
      </dgm:t>
    </dgm:pt>
    <dgm:pt modelId="{69FB9A9C-2F10-44CB-856A-18625997B10E}" type="sibTrans" cxnId="{E77D98AB-A915-436E-81B7-4DB9D1929899}">
      <dgm:prSet/>
      <dgm:spPr/>
      <dgm:t>
        <a:bodyPr/>
        <a:lstStyle/>
        <a:p>
          <a:endParaRPr lang="uk-UA" sz="1000">
            <a:solidFill>
              <a:schemeClr val="tx1"/>
            </a:solidFill>
          </a:endParaRPr>
        </a:p>
      </dgm:t>
    </dgm:pt>
    <dgm:pt modelId="{1E271908-FB86-4F56-A749-99A20DCDDCAB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</a:rPr>
            <a:t>Назви способи, якими в середовищі Скретч можна додати нового ви­конавця програми. У чому їх відмінність?</a:t>
          </a:r>
          <a:endParaRPr lang="uk-UA" sz="1800" dirty="0">
            <a:solidFill>
              <a:schemeClr val="tx1"/>
            </a:solidFill>
          </a:endParaRPr>
        </a:p>
      </dgm:t>
    </dgm:pt>
    <dgm:pt modelId="{352EEDE1-9AEF-455B-97AD-166CB1FFE336}" type="parTrans" cxnId="{8B79FF07-ED4E-4D86-8668-4857C98F0473}">
      <dgm:prSet/>
      <dgm:spPr/>
      <dgm:t>
        <a:bodyPr/>
        <a:lstStyle/>
        <a:p>
          <a:endParaRPr lang="uk-UA" sz="1000">
            <a:solidFill>
              <a:schemeClr val="tx1"/>
            </a:solidFill>
          </a:endParaRPr>
        </a:p>
      </dgm:t>
    </dgm:pt>
    <dgm:pt modelId="{DCE69C37-8A9D-4C6D-BD54-43F9E3C1474F}" type="sibTrans" cxnId="{8B79FF07-ED4E-4D86-8668-4857C98F0473}">
      <dgm:prSet/>
      <dgm:spPr/>
      <dgm:t>
        <a:bodyPr/>
        <a:lstStyle/>
        <a:p>
          <a:endParaRPr lang="uk-UA" sz="1000">
            <a:solidFill>
              <a:schemeClr val="tx1"/>
            </a:solidFill>
          </a:endParaRPr>
        </a:p>
      </dgm:t>
    </dgm:pt>
    <dgm:pt modelId="{696455CA-2E24-4566-8A69-AF720D7E44C1}">
      <dgm:prSet custT="1"/>
      <dgm:spPr/>
      <dgm:t>
        <a:bodyPr/>
        <a:lstStyle/>
        <a:p>
          <a:r>
            <a:rPr lang="uk-UA" sz="1600" u="none" dirty="0" smtClean="0">
              <a:solidFill>
                <a:schemeClr val="tx1"/>
              </a:solidFill>
            </a:rPr>
            <a:t>У бібліотеці навчальних проектів є проект з виконавцями, яких ти хотів би використати у своєму проекті. Але твої виконавці виконуватимуть зовсім іншу програму. За яким планом ти створюватимеш власний проект?</a:t>
          </a:r>
          <a:endParaRPr lang="uk-UA" sz="1600" u="none" dirty="0">
            <a:solidFill>
              <a:schemeClr val="tx1"/>
            </a:solidFill>
          </a:endParaRPr>
        </a:p>
      </dgm:t>
    </dgm:pt>
    <dgm:pt modelId="{829E741D-486D-44E2-8242-0111043DDB02}" type="parTrans" cxnId="{5BAAE3F3-3BA2-4BB4-AB14-7F86492DAAD0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62786800-37D0-4534-A46C-B9C8D440C8A2}" type="sibTrans" cxnId="{5BAAE3F3-3BA2-4BB4-AB14-7F86492DAAD0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857AEFAB-1B67-401E-BB18-90ECAE77DFD0}">
      <dgm:prSet custT="1"/>
      <dgm:spPr/>
      <dgm:t>
        <a:bodyPr/>
        <a:lstStyle/>
        <a:p>
          <a:r>
            <a:rPr lang="uk-UA" sz="1800" u="none" dirty="0" smtClean="0">
              <a:solidFill>
                <a:schemeClr val="tx1"/>
              </a:solidFill>
            </a:rPr>
            <a:t>У бібліотеці навчальних проектів є проект, програму якого ти можеш використати як шаблон. За яким планом ти створюватимеш власний проект?</a:t>
          </a:r>
          <a:endParaRPr lang="uk-UA" sz="1800" u="none" dirty="0">
            <a:solidFill>
              <a:schemeClr val="tx1"/>
            </a:solidFill>
          </a:endParaRPr>
        </a:p>
      </dgm:t>
    </dgm:pt>
    <dgm:pt modelId="{4CEF3CDC-ED5F-4B68-908F-31CF3B34D2D9}" type="parTrans" cxnId="{D6AD2ACB-C155-4C9A-94EF-6BB901495435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D09EAC7B-B9D6-47B4-87E7-71B3045285DA}" type="sibTrans" cxnId="{D6AD2ACB-C155-4C9A-94EF-6BB901495435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4369C807-3533-4DB3-9171-05E0DD2E3ABF}">
      <dgm:prSet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</a:rPr>
            <a:t>Як створити власний проект, якщо у бібліотеці </a:t>
          </a:r>
          <a:r>
            <a:rPr lang="uk-UA" sz="1800" dirty="0" err="1" smtClean="0">
              <a:solidFill>
                <a:schemeClr val="tx1"/>
              </a:solidFill>
            </a:rPr>
            <a:t>навчапьних</a:t>
          </a:r>
          <a:r>
            <a:rPr lang="uk-UA" sz="1800" dirty="0" smtClean="0">
              <a:solidFill>
                <a:schemeClr val="tx1"/>
              </a:solidFill>
            </a:rPr>
            <a:t> проектів немає схожого проекту?</a:t>
          </a:r>
          <a:endParaRPr lang="uk-UA" sz="1800" dirty="0">
            <a:solidFill>
              <a:schemeClr val="tx1"/>
            </a:solidFill>
          </a:endParaRPr>
        </a:p>
      </dgm:t>
    </dgm:pt>
    <dgm:pt modelId="{1BEA554D-0BFD-491C-AB4F-BB8E1514C0CC}" type="parTrans" cxnId="{CC5ABEED-FC8C-4B5F-8034-4DAAAF3DAEE0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71CEC7E2-7EF9-402F-96D6-8D115CA113E9}" type="sibTrans" cxnId="{CC5ABEED-FC8C-4B5F-8034-4DAAAF3DAEE0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E2D4CCED-CCCD-4BAB-AEF3-6DE463372CE5}" type="pres">
      <dgm:prSet presAssocID="{E8F38C58-D0C6-4EC0-8C7B-C83C303C881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8E988B9-BB61-4691-9C40-EA2C1B215F43}" type="pres">
      <dgm:prSet presAssocID="{F807058A-0290-47BC-AC13-E45A1D57CB60}" presName="node" presStyleLbl="node1" presStyleIdx="0" presStyleCnt="5" custScaleY="14747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1C3D67E-C9F6-4281-B121-469935815A9A}" type="pres">
      <dgm:prSet presAssocID="{69FB9A9C-2F10-44CB-856A-18625997B10E}" presName="sibTrans" presStyleCnt="0"/>
      <dgm:spPr/>
    </dgm:pt>
    <dgm:pt modelId="{DA910333-41E5-4AB7-B454-2DE269FC1EBA}" type="pres">
      <dgm:prSet presAssocID="{1E271908-FB86-4F56-A749-99A20DCDDCAB}" presName="node" presStyleLbl="node1" presStyleIdx="1" presStyleCnt="5" custScaleY="14747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B494DBB-CD30-4870-93E5-D5A598A46926}" type="pres">
      <dgm:prSet presAssocID="{DCE69C37-8A9D-4C6D-BD54-43F9E3C1474F}" presName="sibTrans" presStyleCnt="0"/>
      <dgm:spPr/>
    </dgm:pt>
    <dgm:pt modelId="{883EC797-6C25-40E8-B97A-735A3B7750A9}" type="pres">
      <dgm:prSet presAssocID="{696455CA-2E24-4566-8A69-AF720D7E44C1}" presName="node" presStyleLbl="node1" presStyleIdx="2" presStyleCnt="5" custScaleY="14747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FF6AAFF-98DB-433C-96F3-7FE9B108C934}" type="pres">
      <dgm:prSet presAssocID="{62786800-37D0-4534-A46C-B9C8D440C8A2}" presName="sibTrans" presStyleCnt="0"/>
      <dgm:spPr/>
    </dgm:pt>
    <dgm:pt modelId="{31A2E6DF-114A-4C9F-977B-0038FAA6FA01}" type="pres">
      <dgm:prSet presAssocID="{857AEFAB-1B67-401E-BB18-90ECAE77DFD0}" presName="node" presStyleLbl="node1" presStyleIdx="3" presStyleCnt="5" custScaleX="141996" custLinFactNeighborX="-741" custLinFactNeighborY="-54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5744CC5-1E0B-44A6-A490-62FB6B9EDE38}" type="pres">
      <dgm:prSet presAssocID="{D09EAC7B-B9D6-47B4-87E7-71B3045285DA}" presName="sibTrans" presStyleCnt="0"/>
      <dgm:spPr/>
    </dgm:pt>
    <dgm:pt modelId="{71C4F40D-3112-42A6-9F98-A46B9CAB420D}" type="pres">
      <dgm:prSet presAssocID="{4369C807-3533-4DB3-9171-05E0DD2E3ABF}" presName="node" presStyleLbl="node1" presStyleIdx="4" presStyleCnt="5" custLinFactNeighborX="-798" custLinFactNeighborY="-54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B81E166-5886-49EF-8608-EF765D27D8DE}" type="presOf" srcId="{F807058A-0290-47BC-AC13-E45A1D57CB60}" destId="{E8E988B9-BB61-4691-9C40-EA2C1B215F43}" srcOrd="0" destOrd="0" presId="urn:microsoft.com/office/officeart/2005/8/layout/default"/>
    <dgm:cxn modelId="{D6AD2ACB-C155-4C9A-94EF-6BB901495435}" srcId="{E8F38C58-D0C6-4EC0-8C7B-C83C303C8814}" destId="{857AEFAB-1B67-401E-BB18-90ECAE77DFD0}" srcOrd="3" destOrd="0" parTransId="{4CEF3CDC-ED5F-4B68-908F-31CF3B34D2D9}" sibTransId="{D09EAC7B-B9D6-47B4-87E7-71B3045285DA}"/>
    <dgm:cxn modelId="{CC5ABEED-FC8C-4B5F-8034-4DAAAF3DAEE0}" srcId="{E8F38C58-D0C6-4EC0-8C7B-C83C303C8814}" destId="{4369C807-3533-4DB3-9171-05E0DD2E3ABF}" srcOrd="4" destOrd="0" parTransId="{1BEA554D-0BFD-491C-AB4F-BB8E1514C0CC}" sibTransId="{71CEC7E2-7EF9-402F-96D6-8D115CA113E9}"/>
    <dgm:cxn modelId="{F16E9447-3E57-4350-8415-E68055521C67}" type="presOf" srcId="{696455CA-2E24-4566-8A69-AF720D7E44C1}" destId="{883EC797-6C25-40E8-B97A-735A3B7750A9}" srcOrd="0" destOrd="0" presId="urn:microsoft.com/office/officeart/2005/8/layout/default"/>
    <dgm:cxn modelId="{2F5899D9-23EE-4BB7-B65B-583BEC89A81B}" type="presOf" srcId="{4369C807-3533-4DB3-9171-05E0DD2E3ABF}" destId="{71C4F40D-3112-42A6-9F98-A46B9CAB420D}" srcOrd="0" destOrd="0" presId="urn:microsoft.com/office/officeart/2005/8/layout/default"/>
    <dgm:cxn modelId="{E31F5D09-8B8B-4A2A-A5DB-5F2F188E08AD}" type="presOf" srcId="{E8F38C58-D0C6-4EC0-8C7B-C83C303C8814}" destId="{E2D4CCED-CCCD-4BAB-AEF3-6DE463372CE5}" srcOrd="0" destOrd="0" presId="urn:microsoft.com/office/officeart/2005/8/layout/default"/>
    <dgm:cxn modelId="{E77D98AB-A915-436E-81B7-4DB9D1929899}" srcId="{E8F38C58-D0C6-4EC0-8C7B-C83C303C8814}" destId="{F807058A-0290-47BC-AC13-E45A1D57CB60}" srcOrd="0" destOrd="0" parTransId="{FCBE4DCB-EDE0-4109-BF87-8DF9545133CF}" sibTransId="{69FB9A9C-2F10-44CB-856A-18625997B10E}"/>
    <dgm:cxn modelId="{E6870F43-9DE1-4886-A608-4FD033ED68F3}" type="presOf" srcId="{1E271908-FB86-4F56-A749-99A20DCDDCAB}" destId="{DA910333-41E5-4AB7-B454-2DE269FC1EBA}" srcOrd="0" destOrd="0" presId="urn:microsoft.com/office/officeart/2005/8/layout/default"/>
    <dgm:cxn modelId="{8B79FF07-ED4E-4D86-8668-4857C98F0473}" srcId="{E8F38C58-D0C6-4EC0-8C7B-C83C303C8814}" destId="{1E271908-FB86-4F56-A749-99A20DCDDCAB}" srcOrd="1" destOrd="0" parTransId="{352EEDE1-9AEF-455B-97AD-166CB1FFE336}" sibTransId="{DCE69C37-8A9D-4C6D-BD54-43F9E3C1474F}"/>
    <dgm:cxn modelId="{C76AEB00-BE86-4D80-BFA5-00CC1D3BDDFE}" type="presOf" srcId="{857AEFAB-1B67-401E-BB18-90ECAE77DFD0}" destId="{31A2E6DF-114A-4C9F-977B-0038FAA6FA01}" srcOrd="0" destOrd="0" presId="urn:microsoft.com/office/officeart/2005/8/layout/default"/>
    <dgm:cxn modelId="{5BAAE3F3-3BA2-4BB4-AB14-7F86492DAAD0}" srcId="{E8F38C58-D0C6-4EC0-8C7B-C83C303C8814}" destId="{696455CA-2E24-4566-8A69-AF720D7E44C1}" srcOrd="2" destOrd="0" parTransId="{829E741D-486D-44E2-8242-0111043DDB02}" sibTransId="{62786800-37D0-4534-A46C-B9C8D440C8A2}"/>
    <dgm:cxn modelId="{5685D148-B747-483F-BD3A-37259825B829}" type="presParOf" srcId="{E2D4CCED-CCCD-4BAB-AEF3-6DE463372CE5}" destId="{E8E988B9-BB61-4691-9C40-EA2C1B215F43}" srcOrd="0" destOrd="0" presId="urn:microsoft.com/office/officeart/2005/8/layout/default"/>
    <dgm:cxn modelId="{D5438966-2C0A-4DA8-B1E8-3E616493E791}" type="presParOf" srcId="{E2D4CCED-CCCD-4BAB-AEF3-6DE463372CE5}" destId="{71C3D67E-C9F6-4281-B121-469935815A9A}" srcOrd="1" destOrd="0" presId="urn:microsoft.com/office/officeart/2005/8/layout/default"/>
    <dgm:cxn modelId="{ABA2B7AA-36D5-4CCF-AAFF-E961C4113A7C}" type="presParOf" srcId="{E2D4CCED-CCCD-4BAB-AEF3-6DE463372CE5}" destId="{DA910333-41E5-4AB7-B454-2DE269FC1EBA}" srcOrd="2" destOrd="0" presId="urn:microsoft.com/office/officeart/2005/8/layout/default"/>
    <dgm:cxn modelId="{AB3D3D93-0B04-4B44-A095-05D67ECFA310}" type="presParOf" srcId="{E2D4CCED-CCCD-4BAB-AEF3-6DE463372CE5}" destId="{0B494DBB-CD30-4870-93E5-D5A598A46926}" srcOrd="3" destOrd="0" presId="urn:microsoft.com/office/officeart/2005/8/layout/default"/>
    <dgm:cxn modelId="{CB17EC1A-B39A-4C3F-A333-BEA1EC1FCB21}" type="presParOf" srcId="{E2D4CCED-CCCD-4BAB-AEF3-6DE463372CE5}" destId="{883EC797-6C25-40E8-B97A-735A3B7750A9}" srcOrd="4" destOrd="0" presId="urn:microsoft.com/office/officeart/2005/8/layout/default"/>
    <dgm:cxn modelId="{C795B5B0-D8EE-479F-BE8E-743F96210656}" type="presParOf" srcId="{E2D4CCED-CCCD-4BAB-AEF3-6DE463372CE5}" destId="{6FF6AAFF-98DB-433C-96F3-7FE9B108C934}" srcOrd="5" destOrd="0" presId="urn:microsoft.com/office/officeart/2005/8/layout/default"/>
    <dgm:cxn modelId="{7DC98AC0-5AAF-4BD4-B7B2-6D0574F0F68E}" type="presParOf" srcId="{E2D4CCED-CCCD-4BAB-AEF3-6DE463372CE5}" destId="{31A2E6DF-114A-4C9F-977B-0038FAA6FA01}" srcOrd="6" destOrd="0" presId="urn:microsoft.com/office/officeart/2005/8/layout/default"/>
    <dgm:cxn modelId="{4462D131-1567-4638-AE68-2E189AC9AA45}" type="presParOf" srcId="{E2D4CCED-CCCD-4BAB-AEF3-6DE463372CE5}" destId="{C5744CC5-1E0B-44A6-A490-62FB6B9EDE38}" srcOrd="7" destOrd="0" presId="urn:microsoft.com/office/officeart/2005/8/layout/default"/>
    <dgm:cxn modelId="{043AD1CE-CCCA-4BF0-9E61-F1975C86A75E}" type="presParOf" srcId="{E2D4CCED-CCCD-4BAB-AEF3-6DE463372CE5}" destId="{71C4F40D-3112-42A6-9F98-A46B9CAB420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60689E-2C3A-40EC-A598-9EFA5BD2C5E2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462FF38-C34D-449D-BC5D-CA0392ED8EA6}">
      <dgm:prSet phldrT="[Текст]"/>
      <dgm:spPr/>
      <dgm:t>
        <a:bodyPr/>
        <a:lstStyle/>
        <a:p>
          <a:r>
            <a:rPr lang="uk-UA" dirty="0" smtClean="0"/>
            <a:t>1</a:t>
          </a:r>
          <a:endParaRPr lang="uk-UA" dirty="0"/>
        </a:p>
      </dgm:t>
    </dgm:pt>
    <dgm:pt modelId="{52999F9F-3E9C-40BE-9113-3647AD5F65FF}" type="parTrans" cxnId="{E222CA51-B4F4-4C11-A051-08D9EC375253}">
      <dgm:prSet/>
      <dgm:spPr/>
      <dgm:t>
        <a:bodyPr/>
        <a:lstStyle/>
        <a:p>
          <a:endParaRPr lang="uk-UA"/>
        </a:p>
      </dgm:t>
    </dgm:pt>
    <dgm:pt modelId="{5B9002BD-04F2-48E9-A135-0CB118B2560B}" type="sibTrans" cxnId="{E222CA51-B4F4-4C11-A051-08D9EC375253}">
      <dgm:prSet/>
      <dgm:spPr/>
      <dgm:t>
        <a:bodyPr/>
        <a:lstStyle/>
        <a:p>
          <a:endParaRPr lang="uk-UA"/>
        </a:p>
      </dgm:t>
    </dgm:pt>
    <dgm:pt modelId="{A1D2FD35-D336-4E11-9D4A-47579E429A8D}">
      <dgm:prSet phldrT="[Текст]"/>
      <dgm:spPr/>
      <dgm:t>
        <a:bodyPr/>
        <a:lstStyle/>
        <a:p>
          <a:r>
            <a:rPr lang="uk-UA" u="none" dirty="0" smtClean="0"/>
            <a:t>Я можу назвати способи створення програми в навчальному середовищі виконання алгоритмів </a:t>
          </a:r>
          <a:r>
            <a:rPr lang="uk-UA" b="0" i="1" u="none" dirty="0" smtClean="0"/>
            <a:t>Скретч. </a:t>
          </a:r>
          <a:endParaRPr lang="uk-UA" dirty="0"/>
        </a:p>
      </dgm:t>
    </dgm:pt>
    <dgm:pt modelId="{29F77D1A-F479-462D-8CB7-E18EB24F0381}" type="parTrans" cxnId="{BF6225C8-D13F-4E08-9E88-31D5E5687E8F}">
      <dgm:prSet/>
      <dgm:spPr/>
      <dgm:t>
        <a:bodyPr/>
        <a:lstStyle/>
        <a:p>
          <a:endParaRPr lang="uk-UA"/>
        </a:p>
      </dgm:t>
    </dgm:pt>
    <dgm:pt modelId="{73AACD65-1A5A-4C24-BE18-360175EE6883}" type="sibTrans" cxnId="{BF6225C8-D13F-4E08-9E88-31D5E5687E8F}">
      <dgm:prSet/>
      <dgm:spPr/>
      <dgm:t>
        <a:bodyPr/>
        <a:lstStyle/>
        <a:p>
          <a:endParaRPr lang="uk-UA"/>
        </a:p>
      </dgm:t>
    </dgm:pt>
    <dgm:pt modelId="{B372425F-E79B-428F-A55C-D3C0F8B68472}">
      <dgm:prSet/>
      <dgm:spPr/>
      <dgm:t>
        <a:bodyPr/>
        <a:lstStyle/>
        <a:p>
          <a:r>
            <a:rPr lang="uk-UA" dirty="0" smtClean="0"/>
            <a:t>Я вмію складати алгоритм із заданого набору команд у на­вчальному середовищі виконання алгоритмів </a:t>
          </a:r>
          <a:r>
            <a:rPr lang="uk-UA" b="0" i="1" u="none" dirty="0" smtClean="0"/>
            <a:t>Скретч</a:t>
          </a:r>
          <a:r>
            <a:rPr lang="uk-UA" dirty="0" smtClean="0"/>
            <a:t>.</a:t>
          </a:r>
          <a:endParaRPr lang="uk-UA" dirty="0"/>
        </a:p>
      </dgm:t>
    </dgm:pt>
    <dgm:pt modelId="{73B8E2E5-3540-4C7E-AECD-82DFF68722DF}" type="parTrans" cxnId="{0EF6EE55-4BEC-49FC-B9F6-B1E534907EA9}">
      <dgm:prSet/>
      <dgm:spPr/>
      <dgm:t>
        <a:bodyPr/>
        <a:lstStyle/>
        <a:p>
          <a:endParaRPr lang="uk-UA"/>
        </a:p>
      </dgm:t>
    </dgm:pt>
    <dgm:pt modelId="{8C14C952-47D1-4EAF-A249-A731DFB9D25D}" type="sibTrans" cxnId="{0EF6EE55-4BEC-49FC-B9F6-B1E534907EA9}">
      <dgm:prSet/>
      <dgm:spPr/>
      <dgm:t>
        <a:bodyPr/>
        <a:lstStyle/>
        <a:p>
          <a:endParaRPr lang="uk-UA"/>
        </a:p>
      </dgm:t>
    </dgm:pt>
    <dgm:pt modelId="{8F9CFA04-15F5-4881-BD79-7B36B660B6ED}">
      <dgm:prSet phldrT="[Текст]"/>
      <dgm:spPr/>
      <dgm:t>
        <a:bodyPr/>
        <a:lstStyle/>
        <a:p>
          <a:r>
            <a:rPr lang="uk-UA" u="none" dirty="0" smtClean="0"/>
            <a:t>Я можу назвати виконавців і прості команди виконавців у на­вчальному середовищі виконання алгоритмів </a:t>
          </a:r>
          <a:r>
            <a:rPr lang="uk-UA" b="0" i="1" u="none" dirty="0" smtClean="0"/>
            <a:t>Скретч</a:t>
          </a:r>
          <a:r>
            <a:rPr lang="uk-UA" u="none" dirty="0" smtClean="0"/>
            <a:t>. </a:t>
          </a:r>
          <a:endParaRPr lang="uk-UA" dirty="0"/>
        </a:p>
      </dgm:t>
    </dgm:pt>
    <dgm:pt modelId="{8699F592-0CFE-43CB-B75A-865E94759124}" type="parTrans" cxnId="{F86393DF-E40E-4BE8-9885-6B4A7CC23624}">
      <dgm:prSet/>
      <dgm:spPr/>
      <dgm:t>
        <a:bodyPr/>
        <a:lstStyle/>
        <a:p>
          <a:endParaRPr lang="uk-UA"/>
        </a:p>
      </dgm:t>
    </dgm:pt>
    <dgm:pt modelId="{581F2170-C7CF-4D5B-9AEC-3F98EB9C54EF}" type="sibTrans" cxnId="{F86393DF-E40E-4BE8-9885-6B4A7CC23624}">
      <dgm:prSet/>
      <dgm:spPr/>
      <dgm:t>
        <a:bodyPr/>
        <a:lstStyle/>
        <a:p>
          <a:endParaRPr lang="uk-UA"/>
        </a:p>
      </dgm:t>
    </dgm:pt>
    <dgm:pt modelId="{E7EF1CDB-0199-46B7-B99B-1D71B17FDABB}">
      <dgm:prSet phldrT="[Текст]"/>
      <dgm:spPr/>
      <dgm:t>
        <a:bodyPr/>
        <a:lstStyle/>
        <a:p>
          <a:r>
            <a:rPr lang="uk-UA" b="0" i="1" u="none" dirty="0" smtClean="0"/>
            <a:t>Я</a:t>
          </a:r>
          <a:r>
            <a:rPr lang="uk-UA" u="none" dirty="0" smtClean="0"/>
            <a:t> можу змінити чи обрати виконавців програми в середовищі </a:t>
          </a:r>
          <a:r>
            <a:rPr lang="uk-UA" b="0" i="1" u="none" dirty="0" smtClean="0"/>
            <a:t>Скретч</a:t>
          </a:r>
          <a:r>
            <a:rPr lang="uk-UA" u="none" dirty="0" smtClean="0"/>
            <a:t>.</a:t>
          </a:r>
          <a:endParaRPr lang="uk-UA" dirty="0"/>
        </a:p>
      </dgm:t>
    </dgm:pt>
    <dgm:pt modelId="{5C9478F4-9103-45C7-B4FB-1953B6361F9F}" type="parTrans" cxnId="{19D12DF0-E73E-43F5-9C4D-EB5CE2CE332F}">
      <dgm:prSet/>
      <dgm:spPr/>
      <dgm:t>
        <a:bodyPr/>
        <a:lstStyle/>
        <a:p>
          <a:endParaRPr lang="uk-UA"/>
        </a:p>
      </dgm:t>
    </dgm:pt>
    <dgm:pt modelId="{FEB68E66-29AB-4B70-9159-EBEAE2C6D66B}" type="sibTrans" cxnId="{19D12DF0-E73E-43F5-9C4D-EB5CE2CE332F}">
      <dgm:prSet/>
      <dgm:spPr/>
      <dgm:t>
        <a:bodyPr/>
        <a:lstStyle/>
        <a:p>
          <a:endParaRPr lang="uk-UA"/>
        </a:p>
      </dgm:t>
    </dgm:pt>
    <dgm:pt modelId="{EFCDA48B-3F21-4D0F-9348-6DFB44180947}">
      <dgm:prSet phldrT="[Текст]"/>
      <dgm:spPr/>
      <dgm:t>
        <a:bodyPr/>
        <a:lstStyle/>
        <a:p>
          <a:r>
            <a:rPr lang="uk-UA" dirty="0" smtClean="0"/>
            <a:t>2</a:t>
          </a:r>
          <a:endParaRPr lang="uk-UA" dirty="0"/>
        </a:p>
      </dgm:t>
    </dgm:pt>
    <dgm:pt modelId="{E527D1A2-CBD6-43BA-8944-B11D9B39D981}" type="parTrans" cxnId="{75E7D323-5E64-42BA-ACE4-1360A5552800}">
      <dgm:prSet/>
      <dgm:spPr/>
      <dgm:t>
        <a:bodyPr/>
        <a:lstStyle/>
        <a:p>
          <a:endParaRPr lang="uk-UA"/>
        </a:p>
      </dgm:t>
    </dgm:pt>
    <dgm:pt modelId="{FCFB950F-2993-41A0-97D1-B7314FF10444}" type="sibTrans" cxnId="{75E7D323-5E64-42BA-ACE4-1360A5552800}">
      <dgm:prSet/>
      <dgm:spPr/>
      <dgm:t>
        <a:bodyPr/>
        <a:lstStyle/>
        <a:p>
          <a:endParaRPr lang="uk-UA"/>
        </a:p>
      </dgm:t>
    </dgm:pt>
    <dgm:pt modelId="{293B300A-BD71-4BFC-A762-8F7F6A44CBF4}">
      <dgm:prSet phldrT="[Текст]"/>
      <dgm:spPr/>
      <dgm:t>
        <a:bodyPr/>
        <a:lstStyle/>
        <a:p>
          <a:r>
            <a:rPr lang="uk-UA" dirty="0" smtClean="0"/>
            <a:t>3</a:t>
          </a:r>
          <a:endParaRPr lang="uk-UA" dirty="0"/>
        </a:p>
      </dgm:t>
    </dgm:pt>
    <dgm:pt modelId="{EB9574DB-60D5-49D4-9A29-A82F3F2A33C3}" type="parTrans" cxnId="{30EB343D-A770-48EE-B04C-126F8FA1F251}">
      <dgm:prSet/>
      <dgm:spPr/>
      <dgm:t>
        <a:bodyPr/>
        <a:lstStyle/>
        <a:p>
          <a:endParaRPr lang="uk-UA"/>
        </a:p>
      </dgm:t>
    </dgm:pt>
    <dgm:pt modelId="{21B21854-DD60-400D-9F2E-D3BDC5385AD2}" type="sibTrans" cxnId="{30EB343D-A770-48EE-B04C-126F8FA1F251}">
      <dgm:prSet/>
      <dgm:spPr/>
      <dgm:t>
        <a:bodyPr/>
        <a:lstStyle/>
        <a:p>
          <a:endParaRPr lang="uk-UA"/>
        </a:p>
      </dgm:t>
    </dgm:pt>
    <dgm:pt modelId="{8E3A7950-9D8D-429D-ADFD-954CB4ED6A45}">
      <dgm:prSet phldrT="[Текст]"/>
      <dgm:spPr/>
      <dgm:t>
        <a:bodyPr/>
        <a:lstStyle/>
        <a:p>
          <a:r>
            <a:rPr lang="uk-UA" dirty="0" smtClean="0"/>
            <a:t>4</a:t>
          </a:r>
          <a:endParaRPr lang="uk-UA" dirty="0"/>
        </a:p>
      </dgm:t>
    </dgm:pt>
    <dgm:pt modelId="{5C5011A7-6034-49AE-BDBA-3A703FE88576}" type="parTrans" cxnId="{F7E36F10-8F6C-4798-A764-E73C721C436A}">
      <dgm:prSet/>
      <dgm:spPr/>
      <dgm:t>
        <a:bodyPr/>
        <a:lstStyle/>
        <a:p>
          <a:endParaRPr lang="uk-UA"/>
        </a:p>
      </dgm:t>
    </dgm:pt>
    <dgm:pt modelId="{2D6DE470-8932-4126-BD16-B64EA1B77E5C}" type="sibTrans" cxnId="{F7E36F10-8F6C-4798-A764-E73C721C436A}">
      <dgm:prSet/>
      <dgm:spPr/>
      <dgm:t>
        <a:bodyPr/>
        <a:lstStyle/>
        <a:p>
          <a:endParaRPr lang="uk-UA"/>
        </a:p>
      </dgm:t>
    </dgm:pt>
    <dgm:pt modelId="{1CCBE7EC-FE4D-4E18-836F-EDBB69BF6DA4}" type="pres">
      <dgm:prSet presAssocID="{6D60689E-2C3A-40EC-A598-9EFA5BD2C5E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E6B2DB8-39CB-45D0-8911-DBE78F1A6391}" type="pres">
      <dgm:prSet presAssocID="{E462FF38-C34D-449D-BC5D-CA0392ED8EA6}" presName="composite" presStyleCnt="0"/>
      <dgm:spPr/>
    </dgm:pt>
    <dgm:pt modelId="{919ACFFF-03BA-4596-ABFE-C3A6BA97942B}" type="pres">
      <dgm:prSet presAssocID="{E462FF38-C34D-449D-BC5D-CA0392ED8EA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DA5F57-941A-4D84-B307-C589878FE610}" type="pres">
      <dgm:prSet presAssocID="{E462FF38-C34D-449D-BC5D-CA0392ED8EA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C1D863A-AC2D-4E91-ABBA-F685F45DF025}" type="pres">
      <dgm:prSet presAssocID="{5B9002BD-04F2-48E9-A135-0CB118B2560B}" presName="sp" presStyleCnt="0"/>
      <dgm:spPr/>
    </dgm:pt>
    <dgm:pt modelId="{6FB0C4D5-3E90-44A4-8638-6BB6B317B33D}" type="pres">
      <dgm:prSet presAssocID="{EFCDA48B-3F21-4D0F-9348-6DFB44180947}" presName="composite" presStyleCnt="0"/>
      <dgm:spPr/>
    </dgm:pt>
    <dgm:pt modelId="{3269DD90-6695-45D3-9725-363890BA9BFC}" type="pres">
      <dgm:prSet presAssocID="{EFCDA48B-3F21-4D0F-9348-6DFB4418094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A91E86C-BB33-4FB2-AF69-3B4648A1F22B}" type="pres">
      <dgm:prSet presAssocID="{EFCDA48B-3F21-4D0F-9348-6DFB4418094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C9F1E98-C2F9-4097-A4F4-FC089EBC6C47}" type="pres">
      <dgm:prSet presAssocID="{FCFB950F-2993-41A0-97D1-B7314FF10444}" presName="sp" presStyleCnt="0"/>
      <dgm:spPr/>
    </dgm:pt>
    <dgm:pt modelId="{FD2336F8-78CA-453E-BF2C-BE21A95411C0}" type="pres">
      <dgm:prSet presAssocID="{293B300A-BD71-4BFC-A762-8F7F6A44CBF4}" presName="composite" presStyleCnt="0"/>
      <dgm:spPr/>
    </dgm:pt>
    <dgm:pt modelId="{CB20062A-1F1B-4331-AE1F-5FC0E67BF254}" type="pres">
      <dgm:prSet presAssocID="{293B300A-BD71-4BFC-A762-8F7F6A44CBF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A7FF5FE-5090-4EF1-AB34-D3FACCF82C25}" type="pres">
      <dgm:prSet presAssocID="{293B300A-BD71-4BFC-A762-8F7F6A44CBF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50E0859-53D2-4E15-BE58-24C0E21088D6}" type="pres">
      <dgm:prSet presAssocID="{21B21854-DD60-400D-9F2E-D3BDC5385AD2}" presName="sp" presStyleCnt="0"/>
      <dgm:spPr/>
    </dgm:pt>
    <dgm:pt modelId="{5B55FFEA-A0F6-4F7E-90B1-40431FF3B763}" type="pres">
      <dgm:prSet presAssocID="{8E3A7950-9D8D-429D-ADFD-954CB4ED6A45}" presName="composite" presStyleCnt="0"/>
      <dgm:spPr/>
    </dgm:pt>
    <dgm:pt modelId="{CB0E9B25-FE66-41EC-BF78-7BE3CCBCEEB9}" type="pres">
      <dgm:prSet presAssocID="{8E3A7950-9D8D-429D-ADFD-954CB4ED6A4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69AC993-0FE4-4AA8-9D51-FBADD0A0FE1D}" type="pres">
      <dgm:prSet presAssocID="{8E3A7950-9D8D-429D-ADFD-954CB4ED6A4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3206844-12BA-4220-92F6-D5AB5AB417C6}" type="presOf" srcId="{8E3A7950-9D8D-429D-ADFD-954CB4ED6A45}" destId="{CB0E9B25-FE66-41EC-BF78-7BE3CCBCEEB9}" srcOrd="0" destOrd="0" presId="urn:microsoft.com/office/officeart/2005/8/layout/chevron2"/>
    <dgm:cxn modelId="{BF6225C8-D13F-4E08-9E88-31D5E5687E8F}" srcId="{E462FF38-C34D-449D-BC5D-CA0392ED8EA6}" destId="{A1D2FD35-D336-4E11-9D4A-47579E429A8D}" srcOrd="0" destOrd="0" parTransId="{29F77D1A-F479-462D-8CB7-E18EB24F0381}" sibTransId="{73AACD65-1A5A-4C24-BE18-360175EE6883}"/>
    <dgm:cxn modelId="{43A43A00-0AC9-47B2-AED5-E8D5010FCE39}" type="presOf" srcId="{EFCDA48B-3F21-4D0F-9348-6DFB44180947}" destId="{3269DD90-6695-45D3-9725-363890BA9BFC}" srcOrd="0" destOrd="0" presId="urn:microsoft.com/office/officeart/2005/8/layout/chevron2"/>
    <dgm:cxn modelId="{30EB343D-A770-48EE-B04C-126F8FA1F251}" srcId="{6D60689E-2C3A-40EC-A598-9EFA5BD2C5E2}" destId="{293B300A-BD71-4BFC-A762-8F7F6A44CBF4}" srcOrd="2" destOrd="0" parTransId="{EB9574DB-60D5-49D4-9A29-A82F3F2A33C3}" sibTransId="{21B21854-DD60-400D-9F2E-D3BDC5385AD2}"/>
    <dgm:cxn modelId="{4A3F0F82-FE1C-4FFF-A1A2-277B8C6D8D09}" type="presOf" srcId="{6D60689E-2C3A-40EC-A598-9EFA5BD2C5E2}" destId="{1CCBE7EC-FE4D-4E18-836F-EDBB69BF6DA4}" srcOrd="0" destOrd="0" presId="urn:microsoft.com/office/officeart/2005/8/layout/chevron2"/>
    <dgm:cxn modelId="{F86393DF-E40E-4BE8-9885-6B4A7CC23624}" srcId="{EFCDA48B-3F21-4D0F-9348-6DFB44180947}" destId="{8F9CFA04-15F5-4881-BD79-7B36B660B6ED}" srcOrd="0" destOrd="0" parTransId="{8699F592-0CFE-43CB-B75A-865E94759124}" sibTransId="{581F2170-C7CF-4D5B-9AEC-3F98EB9C54EF}"/>
    <dgm:cxn modelId="{A12CFCEE-4FC5-4DD9-B6BE-6DACF8090D38}" type="presOf" srcId="{293B300A-BD71-4BFC-A762-8F7F6A44CBF4}" destId="{CB20062A-1F1B-4331-AE1F-5FC0E67BF254}" srcOrd="0" destOrd="0" presId="urn:microsoft.com/office/officeart/2005/8/layout/chevron2"/>
    <dgm:cxn modelId="{19D12DF0-E73E-43F5-9C4D-EB5CE2CE332F}" srcId="{293B300A-BD71-4BFC-A762-8F7F6A44CBF4}" destId="{E7EF1CDB-0199-46B7-B99B-1D71B17FDABB}" srcOrd="0" destOrd="0" parTransId="{5C9478F4-9103-45C7-B4FB-1953B6361F9F}" sibTransId="{FEB68E66-29AB-4B70-9159-EBEAE2C6D66B}"/>
    <dgm:cxn modelId="{EDB32992-394A-481E-A7CE-CE78EC0A76F4}" type="presOf" srcId="{A1D2FD35-D336-4E11-9D4A-47579E429A8D}" destId="{A9DA5F57-941A-4D84-B307-C589878FE610}" srcOrd="0" destOrd="0" presId="urn:microsoft.com/office/officeart/2005/8/layout/chevron2"/>
    <dgm:cxn modelId="{CCFAB961-93DF-4C56-8E3E-C28FEB490CC7}" type="presOf" srcId="{E7EF1CDB-0199-46B7-B99B-1D71B17FDABB}" destId="{EA7FF5FE-5090-4EF1-AB34-D3FACCF82C25}" srcOrd="0" destOrd="0" presId="urn:microsoft.com/office/officeart/2005/8/layout/chevron2"/>
    <dgm:cxn modelId="{75E7D323-5E64-42BA-ACE4-1360A5552800}" srcId="{6D60689E-2C3A-40EC-A598-9EFA5BD2C5E2}" destId="{EFCDA48B-3F21-4D0F-9348-6DFB44180947}" srcOrd="1" destOrd="0" parTransId="{E527D1A2-CBD6-43BA-8944-B11D9B39D981}" sibTransId="{FCFB950F-2993-41A0-97D1-B7314FF10444}"/>
    <dgm:cxn modelId="{0EF6EE55-4BEC-49FC-B9F6-B1E534907EA9}" srcId="{8E3A7950-9D8D-429D-ADFD-954CB4ED6A45}" destId="{B372425F-E79B-428F-A55C-D3C0F8B68472}" srcOrd="0" destOrd="0" parTransId="{73B8E2E5-3540-4C7E-AECD-82DFF68722DF}" sibTransId="{8C14C952-47D1-4EAF-A249-A731DFB9D25D}"/>
    <dgm:cxn modelId="{E222CA51-B4F4-4C11-A051-08D9EC375253}" srcId="{6D60689E-2C3A-40EC-A598-9EFA5BD2C5E2}" destId="{E462FF38-C34D-449D-BC5D-CA0392ED8EA6}" srcOrd="0" destOrd="0" parTransId="{52999F9F-3E9C-40BE-9113-3647AD5F65FF}" sibTransId="{5B9002BD-04F2-48E9-A135-0CB118B2560B}"/>
    <dgm:cxn modelId="{92E7FF70-A8DA-4A1D-8D93-8025EC196E15}" type="presOf" srcId="{B372425F-E79B-428F-A55C-D3C0F8B68472}" destId="{569AC993-0FE4-4AA8-9D51-FBADD0A0FE1D}" srcOrd="0" destOrd="0" presId="urn:microsoft.com/office/officeart/2005/8/layout/chevron2"/>
    <dgm:cxn modelId="{6D7C3CF6-3BEE-41CC-8C1D-E933F90192CC}" type="presOf" srcId="{8F9CFA04-15F5-4881-BD79-7B36B660B6ED}" destId="{0A91E86C-BB33-4FB2-AF69-3B4648A1F22B}" srcOrd="0" destOrd="0" presId="urn:microsoft.com/office/officeart/2005/8/layout/chevron2"/>
    <dgm:cxn modelId="{81D5ECFA-602B-47E9-9884-8FA342994C6D}" type="presOf" srcId="{E462FF38-C34D-449D-BC5D-CA0392ED8EA6}" destId="{919ACFFF-03BA-4596-ABFE-C3A6BA97942B}" srcOrd="0" destOrd="0" presId="urn:microsoft.com/office/officeart/2005/8/layout/chevron2"/>
    <dgm:cxn modelId="{F7E36F10-8F6C-4798-A764-E73C721C436A}" srcId="{6D60689E-2C3A-40EC-A598-9EFA5BD2C5E2}" destId="{8E3A7950-9D8D-429D-ADFD-954CB4ED6A45}" srcOrd="3" destOrd="0" parTransId="{5C5011A7-6034-49AE-BDBA-3A703FE88576}" sibTransId="{2D6DE470-8932-4126-BD16-B64EA1B77E5C}"/>
    <dgm:cxn modelId="{DEC07226-4B2B-471F-A8D7-0AE7FFC44EEA}" type="presParOf" srcId="{1CCBE7EC-FE4D-4E18-836F-EDBB69BF6DA4}" destId="{9E6B2DB8-39CB-45D0-8911-DBE78F1A6391}" srcOrd="0" destOrd="0" presId="urn:microsoft.com/office/officeart/2005/8/layout/chevron2"/>
    <dgm:cxn modelId="{93B001CF-DB24-49BE-A120-5FA8F29B9F0C}" type="presParOf" srcId="{9E6B2DB8-39CB-45D0-8911-DBE78F1A6391}" destId="{919ACFFF-03BA-4596-ABFE-C3A6BA97942B}" srcOrd="0" destOrd="0" presId="urn:microsoft.com/office/officeart/2005/8/layout/chevron2"/>
    <dgm:cxn modelId="{E29DBA9C-9C98-4A69-9EB6-A1855F773B1D}" type="presParOf" srcId="{9E6B2DB8-39CB-45D0-8911-DBE78F1A6391}" destId="{A9DA5F57-941A-4D84-B307-C589878FE610}" srcOrd="1" destOrd="0" presId="urn:microsoft.com/office/officeart/2005/8/layout/chevron2"/>
    <dgm:cxn modelId="{64DAE469-3BC1-42E8-BF25-E161B5A92732}" type="presParOf" srcId="{1CCBE7EC-FE4D-4E18-836F-EDBB69BF6DA4}" destId="{4C1D863A-AC2D-4E91-ABBA-F685F45DF025}" srcOrd="1" destOrd="0" presId="urn:microsoft.com/office/officeart/2005/8/layout/chevron2"/>
    <dgm:cxn modelId="{6DDBB206-BCC9-4EB1-8788-7A32DBB08BA7}" type="presParOf" srcId="{1CCBE7EC-FE4D-4E18-836F-EDBB69BF6DA4}" destId="{6FB0C4D5-3E90-44A4-8638-6BB6B317B33D}" srcOrd="2" destOrd="0" presId="urn:microsoft.com/office/officeart/2005/8/layout/chevron2"/>
    <dgm:cxn modelId="{8BE8B117-DEC8-40E9-9F63-21D882944C9B}" type="presParOf" srcId="{6FB0C4D5-3E90-44A4-8638-6BB6B317B33D}" destId="{3269DD90-6695-45D3-9725-363890BA9BFC}" srcOrd="0" destOrd="0" presId="urn:microsoft.com/office/officeart/2005/8/layout/chevron2"/>
    <dgm:cxn modelId="{87EBA1E8-FB5E-4FE9-BDBA-5C54A5C3499E}" type="presParOf" srcId="{6FB0C4D5-3E90-44A4-8638-6BB6B317B33D}" destId="{0A91E86C-BB33-4FB2-AF69-3B4648A1F22B}" srcOrd="1" destOrd="0" presId="urn:microsoft.com/office/officeart/2005/8/layout/chevron2"/>
    <dgm:cxn modelId="{FFD47BD0-1377-4BB2-8B0F-9AF601ACF87D}" type="presParOf" srcId="{1CCBE7EC-FE4D-4E18-836F-EDBB69BF6DA4}" destId="{DC9F1E98-C2F9-4097-A4F4-FC089EBC6C47}" srcOrd="3" destOrd="0" presId="urn:microsoft.com/office/officeart/2005/8/layout/chevron2"/>
    <dgm:cxn modelId="{13B2C506-59C4-4244-9D83-244730D36E51}" type="presParOf" srcId="{1CCBE7EC-FE4D-4E18-836F-EDBB69BF6DA4}" destId="{FD2336F8-78CA-453E-BF2C-BE21A95411C0}" srcOrd="4" destOrd="0" presId="urn:microsoft.com/office/officeart/2005/8/layout/chevron2"/>
    <dgm:cxn modelId="{388C90D2-CB28-4EFE-B216-AEED8BD29BFE}" type="presParOf" srcId="{FD2336F8-78CA-453E-BF2C-BE21A95411C0}" destId="{CB20062A-1F1B-4331-AE1F-5FC0E67BF254}" srcOrd="0" destOrd="0" presId="urn:microsoft.com/office/officeart/2005/8/layout/chevron2"/>
    <dgm:cxn modelId="{7354796A-8753-43E6-B554-D539B4AF75C7}" type="presParOf" srcId="{FD2336F8-78CA-453E-BF2C-BE21A95411C0}" destId="{EA7FF5FE-5090-4EF1-AB34-D3FACCF82C25}" srcOrd="1" destOrd="0" presId="urn:microsoft.com/office/officeart/2005/8/layout/chevron2"/>
    <dgm:cxn modelId="{32DC2642-6AF0-4780-8892-8097360B5F53}" type="presParOf" srcId="{1CCBE7EC-FE4D-4E18-836F-EDBB69BF6DA4}" destId="{750E0859-53D2-4E15-BE58-24C0E21088D6}" srcOrd="5" destOrd="0" presId="urn:microsoft.com/office/officeart/2005/8/layout/chevron2"/>
    <dgm:cxn modelId="{E4B84482-5E7C-4252-B280-FFD7A3D1B553}" type="presParOf" srcId="{1CCBE7EC-FE4D-4E18-836F-EDBB69BF6DA4}" destId="{5B55FFEA-A0F6-4F7E-90B1-40431FF3B763}" srcOrd="6" destOrd="0" presId="urn:microsoft.com/office/officeart/2005/8/layout/chevron2"/>
    <dgm:cxn modelId="{E6B457AC-8298-4686-9CA7-24263B297CE1}" type="presParOf" srcId="{5B55FFEA-A0F6-4F7E-90B1-40431FF3B763}" destId="{CB0E9B25-FE66-41EC-BF78-7BE3CCBCEEB9}" srcOrd="0" destOrd="0" presId="urn:microsoft.com/office/officeart/2005/8/layout/chevron2"/>
    <dgm:cxn modelId="{A4F97200-41E1-4DD3-8BF7-0F465587D132}" type="presParOf" srcId="{5B55FFEA-A0F6-4F7E-90B1-40431FF3B763}" destId="{569AC993-0FE4-4AA8-9D51-FBADD0A0FE1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4F5B0-160D-40C2-BA04-7E2E012FE3F3}">
      <dsp:nvSpPr>
        <dsp:cNvPr id="0" name=""/>
        <dsp:cNvSpPr/>
      </dsp:nvSpPr>
      <dsp:spPr>
        <a:xfrm rot="5400000">
          <a:off x="416409" y="2025128"/>
          <a:ext cx="1241654" cy="2066085"/>
        </a:xfrm>
        <a:prstGeom prst="corner">
          <a:avLst>
            <a:gd name="adj1" fmla="val 16120"/>
            <a:gd name="adj2" fmla="val 16110"/>
          </a:avLst>
        </a:prstGeom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 w="9525" cap="flat" cmpd="sng" algn="ctr">
          <a:solidFill>
            <a:srgbClr val="7030A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1C8FA4-0F52-445B-8E3A-B1010353A56A}">
      <dsp:nvSpPr>
        <dsp:cNvPr id="0" name=""/>
        <dsp:cNvSpPr/>
      </dsp:nvSpPr>
      <dsp:spPr>
        <a:xfrm>
          <a:off x="209145" y="2642442"/>
          <a:ext cx="1865273" cy="163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 smtClean="0"/>
            <a:t>Які є способи створення проекту в середовищі </a:t>
          </a:r>
          <a:r>
            <a:rPr lang="uk-UA" sz="2000" i="1" kern="1200" noProof="0" dirty="0" smtClean="0">
              <a:solidFill>
                <a:srgbClr val="C70000"/>
              </a:solidFill>
            </a:rPr>
            <a:t>Скретч</a:t>
          </a:r>
          <a:endParaRPr lang="uk-UA" sz="2000" i="1" kern="1200" noProof="0" dirty="0" smtClean="0"/>
        </a:p>
      </dsp:txBody>
      <dsp:txXfrm>
        <a:off x="209145" y="2642442"/>
        <a:ext cx="1865273" cy="1635021"/>
      </dsp:txXfrm>
    </dsp:sp>
    <dsp:sp modelId="{E9CC8D66-CC3D-43B1-9028-C9C2A7507516}">
      <dsp:nvSpPr>
        <dsp:cNvPr id="0" name=""/>
        <dsp:cNvSpPr/>
      </dsp:nvSpPr>
      <dsp:spPr>
        <a:xfrm>
          <a:off x="1722481" y="1873020"/>
          <a:ext cx="351938" cy="351938"/>
        </a:xfrm>
        <a:prstGeom prst="triangle">
          <a:avLst>
            <a:gd name="adj" fmla="val 100000"/>
          </a:avLst>
        </a:prstGeom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 w="9525" cap="flat" cmpd="sng" algn="ctr">
          <a:solidFill>
            <a:srgbClr val="7030A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0DE14E-82E2-45F6-BC06-171FB2815A16}">
      <dsp:nvSpPr>
        <dsp:cNvPr id="0" name=""/>
        <dsp:cNvSpPr/>
      </dsp:nvSpPr>
      <dsp:spPr>
        <a:xfrm rot="5400000">
          <a:off x="2699868" y="1460083"/>
          <a:ext cx="1241654" cy="2066085"/>
        </a:xfrm>
        <a:prstGeom prst="corner">
          <a:avLst>
            <a:gd name="adj1" fmla="val 16120"/>
            <a:gd name="adj2" fmla="val 16110"/>
          </a:avLst>
        </a:prstGeom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 w="9525" cap="flat" cmpd="sng" algn="ctr">
          <a:solidFill>
            <a:srgbClr val="7030A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BAF9E15-80C3-4253-BCA0-4AFD6FEA651C}">
      <dsp:nvSpPr>
        <dsp:cNvPr id="0" name=""/>
        <dsp:cNvSpPr/>
      </dsp:nvSpPr>
      <dsp:spPr>
        <a:xfrm>
          <a:off x="2492605" y="2077398"/>
          <a:ext cx="1865273" cy="163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 smtClean="0"/>
            <a:t>Як змінити програму в середовищі </a:t>
          </a:r>
          <a:r>
            <a:rPr lang="uk-UA" sz="2000" i="1" kern="1200" noProof="0" dirty="0" smtClean="0">
              <a:solidFill>
                <a:srgbClr val="C70000"/>
              </a:solidFill>
            </a:rPr>
            <a:t>Скретч</a:t>
          </a:r>
          <a:endParaRPr lang="uk-UA" sz="1900" i="1" kern="1200" noProof="0" dirty="0" smtClean="0"/>
        </a:p>
      </dsp:txBody>
      <dsp:txXfrm>
        <a:off x="2492605" y="2077398"/>
        <a:ext cx="1865273" cy="1635021"/>
      </dsp:txXfrm>
    </dsp:sp>
    <dsp:sp modelId="{A9164056-8AA8-4CA8-AFE5-5EFFB9095995}">
      <dsp:nvSpPr>
        <dsp:cNvPr id="0" name=""/>
        <dsp:cNvSpPr/>
      </dsp:nvSpPr>
      <dsp:spPr>
        <a:xfrm>
          <a:off x="4005940" y="1307976"/>
          <a:ext cx="351938" cy="351938"/>
        </a:xfrm>
        <a:prstGeom prst="triangle">
          <a:avLst>
            <a:gd name="adj" fmla="val 100000"/>
          </a:avLst>
        </a:prstGeom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 w="9525" cap="flat" cmpd="sng" algn="ctr">
          <a:solidFill>
            <a:srgbClr val="7030A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7AA25AA-2414-40B8-95D0-A8FD724C6A6E}">
      <dsp:nvSpPr>
        <dsp:cNvPr id="0" name=""/>
        <dsp:cNvSpPr/>
      </dsp:nvSpPr>
      <dsp:spPr>
        <a:xfrm rot="5400000">
          <a:off x="4983328" y="895039"/>
          <a:ext cx="1241654" cy="2066085"/>
        </a:xfrm>
        <a:prstGeom prst="corner">
          <a:avLst>
            <a:gd name="adj1" fmla="val 16120"/>
            <a:gd name="adj2" fmla="val 16110"/>
          </a:avLst>
        </a:prstGeom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 w="9525" cap="flat" cmpd="sng" algn="ctr">
          <a:solidFill>
            <a:srgbClr val="7030A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3512FE0-87F1-49B2-B59A-C01170C09C67}">
      <dsp:nvSpPr>
        <dsp:cNvPr id="0" name=""/>
        <dsp:cNvSpPr/>
      </dsp:nvSpPr>
      <dsp:spPr>
        <a:xfrm>
          <a:off x="4776065" y="1512353"/>
          <a:ext cx="1865273" cy="163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 smtClean="0"/>
            <a:t>Як створити новий проект у середовищі </a:t>
          </a:r>
          <a:r>
            <a:rPr lang="uk-UA" sz="2000" i="1" kern="1200" noProof="0" dirty="0" smtClean="0">
              <a:solidFill>
                <a:srgbClr val="C70000"/>
              </a:solidFill>
            </a:rPr>
            <a:t>Скретч</a:t>
          </a:r>
          <a:r>
            <a:rPr lang="uk-UA" sz="2000" i="1" kern="1200" noProof="0" dirty="0" smtClean="0"/>
            <a:t> </a:t>
          </a:r>
          <a:endParaRPr lang="uk-UA" sz="2000" i="1" kern="1200" noProof="0" dirty="0" smtClean="0">
            <a:solidFill>
              <a:srgbClr val="C70000"/>
            </a:solidFill>
          </a:endParaRPr>
        </a:p>
      </dsp:txBody>
      <dsp:txXfrm>
        <a:off x="4776065" y="1512353"/>
        <a:ext cx="1865273" cy="1635021"/>
      </dsp:txXfrm>
    </dsp:sp>
    <dsp:sp modelId="{C04A2969-FE95-41AD-90F1-FA9456FA09EC}">
      <dsp:nvSpPr>
        <dsp:cNvPr id="0" name=""/>
        <dsp:cNvSpPr/>
      </dsp:nvSpPr>
      <dsp:spPr>
        <a:xfrm>
          <a:off x="6289400" y="742931"/>
          <a:ext cx="351938" cy="351938"/>
        </a:xfrm>
        <a:prstGeom prst="triangle">
          <a:avLst>
            <a:gd name="adj" fmla="val 100000"/>
          </a:avLst>
        </a:prstGeom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 w="9525" cap="flat" cmpd="sng" algn="ctr">
          <a:solidFill>
            <a:srgbClr val="7030A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382ABA-4503-4E30-A47D-74A283F133AC}">
      <dsp:nvSpPr>
        <dsp:cNvPr id="0" name=""/>
        <dsp:cNvSpPr/>
      </dsp:nvSpPr>
      <dsp:spPr>
        <a:xfrm rot="5400000">
          <a:off x="7266787" y="329995"/>
          <a:ext cx="1241654" cy="2066085"/>
        </a:xfrm>
        <a:prstGeom prst="corner">
          <a:avLst>
            <a:gd name="adj1" fmla="val 16120"/>
            <a:gd name="adj2" fmla="val 16110"/>
          </a:avLst>
        </a:prstGeom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 w="9525" cap="flat" cmpd="sng" algn="ctr">
          <a:solidFill>
            <a:srgbClr val="7030A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5900C1-455C-42C8-98CA-C973FE9AF245}">
      <dsp:nvSpPr>
        <dsp:cNvPr id="0" name=""/>
        <dsp:cNvSpPr/>
      </dsp:nvSpPr>
      <dsp:spPr>
        <a:xfrm>
          <a:off x="7059524" y="947309"/>
          <a:ext cx="1865273" cy="163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 smtClean="0"/>
            <a:t>Як додати виконавця в  середовищі </a:t>
          </a:r>
          <a:r>
            <a:rPr lang="uk-UA" sz="2000" i="1" kern="1200" noProof="0" dirty="0" smtClean="0">
              <a:solidFill>
                <a:srgbClr val="C70000"/>
              </a:solidFill>
            </a:rPr>
            <a:t>Скретч</a:t>
          </a:r>
        </a:p>
      </dsp:txBody>
      <dsp:txXfrm>
        <a:off x="7059524" y="947309"/>
        <a:ext cx="1865273" cy="16350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988B9-BB61-4691-9C40-EA2C1B215F43}">
      <dsp:nvSpPr>
        <dsp:cNvPr id="0" name=""/>
        <dsp:cNvSpPr/>
      </dsp:nvSpPr>
      <dsp:spPr>
        <a:xfrm>
          <a:off x="0" y="388641"/>
          <a:ext cx="2571749" cy="22756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</a:rPr>
            <a:t>Якими способами можна складати програми в навчальному середовищі Скретч?  </a:t>
          </a:r>
          <a:r>
            <a:rPr lang="uk-UA" sz="1800" u="none" kern="1200" dirty="0" smtClean="0">
              <a:solidFill>
                <a:schemeClr val="tx1"/>
              </a:solidFill>
            </a:rPr>
            <a:t>У чому їх відмінність? </a:t>
          </a:r>
          <a:r>
            <a:rPr lang="uk-UA" sz="1800" kern="1200" dirty="0" smtClean="0">
              <a:solidFill>
                <a:schemeClr val="tx1"/>
              </a:solidFill>
            </a:rPr>
            <a:t> </a:t>
          </a:r>
          <a:endParaRPr lang="uk-UA" sz="1800" kern="1200" dirty="0">
            <a:solidFill>
              <a:schemeClr val="tx1"/>
            </a:solidFill>
          </a:endParaRPr>
        </a:p>
      </dsp:txBody>
      <dsp:txXfrm>
        <a:off x="0" y="388641"/>
        <a:ext cx="2571749" cy="2275628"/>
      </dsp:txXfrm>
    </dsp:sp>
    <dsp:sp modelId="{DA910333-41E5-4AB7-B454-2DE269FC1EBA}">
      <dsp:nvSpPr>
        <dsp:cNvPr id="0" name=""/>
        <dsp:cNvSpPr/>
      </dsp:nvSpPr>
      <dsp:spPr>
        <a:xfrm>
          <a:off x="2828925" y="388641"/>
          <a:ext cx="2571749" cy="22756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</a:rPr>
            <a:t>Назви способи, якими в середовищі Скретч можна додати нового ви­конавця програми. У чому їх відмінність?</a:t>
          </a:r>
          <a:endParaRPr lang="uk-UA" sz="1800" kern="1200" dirty="0">
            <a:solidFill>
              <a:schemeClr val="tx1"/>
            </a:solidFill>
          </a:endParaRPr>
        </a:p>
      </dsp:txBody>
      <dsp:txXfrm>
        <a:off x="2828925" y="388641"/>
        <a:ext cx="2571749" cy="2275628"/>
      </dsp:txXfrm>
    </dsp:sp>
    <dsp:sp modelId="{883EC797-6C25-40E8-B97A-735A3B7750A9}">
      <dsp:nvSpPr>
        <dsp:cNvPr id="0" name=""/>
        <dsp:cNvSpPr/>
      </dsp:nvSpPr>
      <dsp:spPr>
        <a:xfrm>
          <a:off x="5657849" y="388641"/>
          <a:ext cx="2571749" cy="22756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u="none" kern="1200" dirty="0" smtClean="0">
              <a:solidFill>
                <a:schemeClr val="tx1"/>
              </a:solidFill>
            </a:rPr>
            <a:t>У бібліотеці навчальних проектів є проект з виконавцями, яких ти хотів би використати у своєму проекті. Але твої виконавці виконуватимуть зовсім іншу програму. За яким планом ти створюватимеш власний проект?</a:t>
          </a:r>
          <a:endParaRPr lang="uk-UA" sz="1600" u="none" kern="1200" dirty="0">
            <a:solidFill>
              <a:schemeClr val="tx1"/>
            </a:solidFill>
          </a:endParaRPr>
        </a:p>
      </dsp:txBody>
      <dsp:txXfrm>
        <a:off x="5657849" y="388641"/>
        <a:ext cx="2571749" cy="2275628"/>
      </dsp:txXfrm>
    </dsp:sp>
    <dsp:sp modelId="{31A2E6DF-114A-4C9F-977B-0038FAA6FA01}">
      <dsp:nvSpPr>
        <dsp:cNvPr id="0" name=""/>
        <dsp:cNvSpPr/>
      </dsp:nvSpPr>
      <dsp:spPr>
        <a:xfrm>
          <a:off x="855389" y="2836916"/>
          <a:ext cx="3651782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u="none" kern="1200" dirty="0" smtClean="0">
              <a:solidFill>
                <a:schemeClr val="tx1"/>
              </a:solidFill>
            </a:rPr>
            <a:t>У бібліотеці навчальних проектів є проект, програму якого ти можеш використати як шаблон. За яким планом ти створюватимеш власний проект?</a:t>
          </a:r>
          <a:endParaRPr lang="uk-UA" sz="1800" u="none" kern="1200" dirty="0">
            <a:solidFill>
              <a:schemeClr val="tx1"/>
            </a:solidFill>
          </a:endParaRPr>
        </a:p>
      </dsp:txBody>
      <dsp:txXfrm>
        <a:off x="855389" y="2836916"/>
        <a:ext cx="3651782" cy="1543050"/>
      </dsp:txXfrm>
    </dsp:sp>
    <dsp:sp modelId="{71C4F40D-3112-42A6-9F98-A46B9CAB420D}">
      <dsp:nvSpPr>
        <dsp:cNvPr id="0" name=""/>
        <dsp:cNvSpPr/>
      </dsp:nvSpPr>
      <dsp:spPr>
        <a:xfrm>
          <a:off x="4762881" y="2836916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</a:rPr>
            <a:t>Як створити власний проект, якщо у бібліотеці </a:t>
          </a:r>
          <a:r>
            <a:rPr lang="uk-UA" sz="1800" kern="1200" dirty="0" err="1" smtClean="0">
              <a:solidFill>
                <a:schemeClr val="tx1"/>
              </a:solidFill>
            </a:rPr>
            <a:t>навчапьних</a:t>
          </a:r>
          <a:r>
            <a:rPr lang="uk-UA" sz="1800" kern="1200" dirty="0" smtClean="0">
              <a:solidFill>
                <a:schemeClr val="tx1"/>
              </a:solidFill>
            </a:rPr>
            <a:t> проектів немає схожого проекту?</a:t>
          </a:r>
          <a:endParaRPr lang="uk-UA" sz="1800" kern="1200" dirty="0">
            <a:solidFill>
              <a:schemeClr val="tx1"/>
            </a:solidFill>
          </a:endParaRPr>
        </a:p>
      </dsp:txBody>
      <dsp:txXfrm>
        <a:off x="4762881" y="2836916"/>
        <a:ext cx="2571749" cy="1543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7DABD-C727-49CC-811C-3CC655D6D80A}" type="datetimeFigureOut">
              <a:rPr lang="uk-UA" smtClean="0"/>
              <a:t>15.10.2016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383F7-9346-4AD5-8EFC-1D69FC1470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135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83F7-9346-4AD5-8EFC-1D69FC147018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5621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83F7-9346-4AD5-8EFC-1D69FC147018}" type="slidenum">
              <a:rPr lang="uk-UA" smtClean="0"/>
              <a:t>29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474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A211-C992-450A-A6C7-D494D9123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3754"/>
      </p:ext>
    </p:extLst>
  </p:cSld>
  <p:clrMapOvr>
    <a:masterClrMapping/>
  </p:clrMapOvr>
  <p:transition spd="med">
    <p:pull dir="r"/>
    <p:sndAc>
      <p:endSnd/>
    </p:sndAc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A211-C992-450A-A6C7-D494D9123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2380"/>
      </p:ext>
    </p:extLst>
  </p:cSld>
  <p:clrMapOvr>
    <a:masterClrMapping/>
  </p:clrMapOvr>
  <p:transition spd="med">
    <p:pull dir="r"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A211-C992-450A-A6C7-D494D9123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26508"/>
      </p:ext>
    </p:extLst>
  </p:cSld>
  <p:clrMapOvr>
    <a:masterClrMapping/>
  </p:clrMapOvr>
  <p:transition spd="med">
    <p:pull dir="r"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A211-C992-450A-A6C7-D494D9123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68388"/>
      </p:ext>
    </p:extLst>
  </p:cSld>
  <p:clrMapOvr>
    <a:masterClrMapping/>
  </p:clrMapOvr>
  <p:transition spd="med">
    <p:pull dir="r"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A211-C992-450A-A6C7-D494D9123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42191"/>
      </p:ext>
    </p:extLst>
  </p:cSld>
  <p:clrMapOvr>
    <a:masterClrMapping/>
  </p:clrMapOvr>
  <p:transition spd="med">
    <p:pull dir="r"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A211-C992-450A-A6C7-D494D9123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4081"/>
      </p:ext>
    </p:extLst>
  </p:cSld>
  <p:clrMapOvr>
    <a:masterClrMapping/>
  </p:clrMapOvr>
  <p:transition spd="med">
    <p:pull dir="r"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A211-C992-450A-A6C7-D494D9123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10771"/>
      </p:ext>
    </p:extLst>
  </p:cSld>
  <p:clrMapOvr>
    <a:masterClrMapping/>
  </p:clrMapOvr>
  <p:transition spd="med">
    <p:pull dir="r"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A211-C992-450A-A6C7-D494D9123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68724"/>
      </p:ext>
    </p:extLst>
  </p:cSld>
  <p:clrMapOvr>
    <a:masterClrMapping/>
  </p:clrMapOvr>
  <p:transition spd="med">
    <p:pull dir="r"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A211-C992-450A-A6C7-D494D9123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787"/>
      </p:ext>
    </p:extLst>
  </p:cSld>
  <p:clrMapOvr>
    <a:masterClrMapping/>
  </p:clrMapOvr>
  <p:transition spd="med">
    <p:pull dir="r"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A211-C992-450A-A6C7-D494D9123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5100"/>
      </p:ext>
    </p:extLst>
  </p:cSld>
  <p:clrMapOvr>
    <a:masterClrMapping/>
  </p:clrMapOvr>
  <p:transition spd="med">
    <p:pull dir="r"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A211-C992-450A-A6C7-D494D9123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91401"/>
      </p:ext>
    </p:extLst>
  </p:cSld>
  <p:clrMapOvr>
    <a:masterClrMapping/>
  </p:clrMapOvr>
  <p:transition spd="med">
    <p:pull dir="r"/>
    <p:sndAc>
      <p:endSnd/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0A211-C992-450A-A6C7-D494D9123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88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ransition spd="med">
    <p:pull dir="r"/>
    <p:sndAc>
      <p:endSnd/>
    </p:sndAc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325144"/>
            <a:ext cx="8136905" cy="1828800"/>
          </a:xfr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6000" b="1" dirty="0">
                <a:ln w="1143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Складання та виконання алгоритмів </a:t>
            </a:r>
            <a:endParaRPr lang="uk-UA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Picture 2" descr="algorithm, build, chart, design, development, form, layout, mindmap, page, plan, planning, process, project, prototype, report, schedule, sheet, sketch, structure, web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663" y="4463271"/>
            <a:ext cx="1929026" cy="192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gorism, algorithm, block, diagram, flow, flowblock, logic, program, structur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828" y="4463271"/>
            <a:ext cx="2017571" cy="201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7" y="2393798"/>
            <a:ext cx="5646454" cy="413894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002" y="2500670"/>
            <a:ext cx="1593617" cy="172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8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Фізкультхвилинка</a:t>
            </a:r>
          </a:p>
        </p:txBody>
      </p:sp>
      <p:pic>
        <p:nvPicPr>
          <p:cNvPr id="6" name="Picture 4" descr="http://wedding.ua/images_user/W_news/fitnes_with_baby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984776" cy="5245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57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148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9792" y="5445224"/>
            <a:ext cx="5099586" cy="102155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ПРОЕКТ</a:t>
            </a:r>
            <a:endParaRPr lang="uk-UA" sz="54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2339752" y="134282"/>
            <a:ext cx="6222336" cy="563563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uk-UA" dirty="0" smtClean="0"/>
              <a:t>Розгадай ребус</a:t>
            </a:r>
            <a:endParaRPr lang="uk-UA" dirty="0"/>
          </a:p>
        </p:txBody>
      </p:sp>
      <p:pic>
        <p:nvPicPr>
          <p:cNvPr id="7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74" y="1556792"/>
            <a:ext cx="8089398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93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9000"/>
          </a:xfrm>
        </p:spPr>
        <p:txBody>
          <a:bodyPr>
            <a:normAutofit/>
          </a:bodyPr>
          <a:lstStyle/>
          <a:p>
            <a:r>
              <a:rPr lang="uk-UA" sz="2000" b="1" dirty="0"/>
              <a:t>Вправа 1. Редагуємо проект </a:t>
            </a:r>
            <a:r>
              <a:rPr lang="uk-UA" sz="2000" b="1" i="1" dirty="0"/>
              <a:t>Діалог</a:t>
            </a:r>
            <a:r>
              <a:rPr lang="uk-UA" sz="2000" b="1" dirty="0"/>
              <a:t>.</a:t>
            </a:r>
            <a:endParaRPr lang="uk-UA" sz="2000" dirty="0" smtClean="0">
              <a:effectLst/>
            </a:endParaRPr>
          </a:p>
          <a:p>
            <a:r>
              <a:rPr lang="uk-UA" sz="2000" b="1" dirty="0"/>
              <a:t>Завдання</a:t>
            </a:r>
            <a:r>
              <a:rPr lang="uk-UA" sz="2000" dirty="0"/>
              <a:t>. Склади програму, за якою на сцені відбуватимуться такі події.</a:t>
            </a:r>
            <a:endParaRPr lang="uk-UA" sz="2000" dirty="0" smtClean="0">
              <a:effectLst/>
            </a:endParaRPr>
          </a:p>
          <a:p>
            <a:endParaRPr lang="uk-UA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0776"/>
            <a:ext cx="622149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542" y="2564903"/>
            <a:ext cx="4857750" cy="24479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27584" y="5157192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Для цього потрібно змінити виконавців, значення параметрів команд і додати команди у проекті </a:t>
            </a:r>
            <a:r>
              <a:rPr lang="uk-UA" i="1" dirty="0"/>
              <a:t>Діалог</a:t>
            </a:r>
            <a:r>
              <a:rPr lang="uk-UA" dirty="0"/>
              <a:t>, що міститься в папці </a:t>
            </a:r>
            <a:r>
              <a:rPr lang="uk-UA" i="1" dirty="0"/>
              <a:t>Навчальні проекти</a:t>
            </a:r>
            <a:r>
              <a:rPr lang="uk-UA" dirty="0"/>
              <a:t>, та зберегти проект з новим ім'ям.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6377959"/>
      </p:ext>
    </p:extLst>
  </p:cSld>
  <p:clrMapOvr>
    <a:masterClrMapping/>
  </p:clrMapOvr>
  <p:transition spd="med">
    <p:pull dir="r"/>
    <p:sndAc>
      <p:endSnd/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20457"/>
            <a:ext cx="8056160" cy="2728623"/>
          </a:xfrm>
        </p:spPr>
        <p:txBody>
          <a:bodyPr>
            <a:normAutofit/>
          </a:bodyPr>
          <a:lstStyle/>
          <a:p>
            <a:pPr lvl="0"/>
            <a:r>
              <a:rPr lang="uk-UA" sz="2000" dirty="0"/>
              <a:t>Завантаж середовище </a:t>
            </a:r>
            <a:r>
              <a:rPr lang="uk-UA" sz="2000" b="1" dirty="0"/>
              <a:t>Скретч</a:t>
            </a:r>
            <a:r>
              <a:rPr lang="uk-UA" sz="2000" dirty="0"/>
              <a:t>.</a:t>
            </a:r>
            <a:endParaRPr lang="uk-UA" sz="2000" dirty="0" smtClean="0">
              <a:effectLst/>
            </a:endParaRPr>
          </a:p>
          <a:p>
            <a:pPr lvl="0"/>
            <a:r>
              <a:rPr lang="uk-UA" sz="2000" dirty="0"/>
              <a:t>Відкрий проект </a:t>
            </a:r>
            <a:r>
              <a:rPr lang="uk-UA" sz="2000" b="1" dirty="0" smtClean="0"/>
              <a:t>Діалог. </a:t>
            </a:r>
            <a:r>
              <a:rPr lang="uk-UA" sz="2000" dirty="0" smtClean="0"/>
              <a:t>Запусти </a:t>
            </a:r>
            <a:r>
              <a:rPr lang="uk-UA" sz="2000" dirty="0"/>
              <a:t>проект на виконання, клацнувши на зеленому прапорці у правому верхньому куті вікна програми .</a:t>
            </a:r>
            <a:endParaRPr lang="uk-UA" sz="2000" dirty="0" smtClean="0">
              <a:effectLst/>
            </a:endParaRPr>
          </a:p>
          <a:p>
            <a:endParaRPr lang="uk-UA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0776"/>
            <a:ext cx="622149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159" y="2780928"/>
            <a:ext cx="5310515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97969" y="4826675"/>
            <a:ext cx="8064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dirty="0"/>
              <a:t>Заміни виконавця </a:t>
            </a:r>
            <a:r>
              <a:rPr lang="uk-UA" i="1" dirty="0"/>
              <a:t>Сірого</a:t>
            </a:r>
            <a:r>
              <a:rPr lang="uk-UA" dirty="0"/>
              <a:t> кота на </a:t>
            </a:r>
            <a:r>
              <a:rPr lang="uk-UA" i="1" dirty="0"/>
              <a:t>Дівчинку</a:t>
            </a:r>
            <a:r>
              <a:rPr lang="uk-UA" dirty="0"/>
              <a:t>.</a:t>
            </a:r>
          </a:p>
          <a:p>
            <a:r>
              <a:rPr lang="uk-UA" dirty="0"/>
              <a:t>До набору образів </a:t>
            </a:r>
            <a:r>
              <a:rPr lang="uk-UA" i="1" dirty="0"/>
              <a:t>Сірого кота</a:t>
            </a:r>
            <a:r>
              <a:rPr lang="uk-UA" dirty="0"/>
              <a:t> додай зображення </a:t>
            </a:r>
            <a:r>
              <a:rPr lang="uk-UA" i="1" dirty="0"/>
              <a:t>школярки</a:t>
            </a:r>
            <a:r>
              <a:rPr lang="uk-UA" dirty="0"/>
              <a:t>. Для цього в наборі об'єктів виділи </a:t>
            </a:r>
            <a:r>
              <a:rPr lang="uk-UA" i="1" dirty="0"/>
              <a:t>Об'єкт 1</a:t>
            </a:r>
            <a:r>
              <a:rPr lang="uk-UA" dirty="0"/>
              <a:t>. У вкладці </a:t>
            </a:r>
            <a:r>
              <a:rPr lang="uk-UA" i="1" dirty="0"/>
              <a:t>Образи</a:t>
            </a:r>
            <a:r>
              <a:rPr lang="uk-UA" dirty="0"/>
              <a:t> обери вказівку </a:t>
            </a:r>
            <a:r>
              <a:rPr lang="uk-UA" i="1" dirty="0"/>
              <a:t>Імпортувати</a:t>
            </a:r>
            <a:r>
              <a:rPr lang="uk-UA" dirty="0"/>
              <a:t>. У вікні, що відкрилось, обери папку </a:t>
            </a:r>
            <a:r>
              <a:rPr lang="uk-UA" i="1" dirty="0"/>
              <a:t>Люди (</a:t>
            </a:r>
            <a:r>
              <a:rPr lang="uk-UA" i="1" dirty="0" err="1"/>
              <a:t>People</a:t>
            </a:r>
            <a:r>
              <a:rPr lang="uk-UA" i="1" dirty="0"/>
              <a:t>).</a:t>
            </a:r>
            <a:r>
              <a:rPr lang="uk-UA" dirty="0"/>
              <a:t> Натисни кнопку </a:t>
            </a:r>
            <a:r>
              <a:rPr lang="uk-UA" i="1" dirty="0"/>
              <a:t>Гаразд</a:t>
            </a:r>
            <a:r>
              <a:rPr lang="uk-UA" dirty="0"/>
              <a:t>. Відшукай та обери зображення школярки, як на малюнку. Натисни кнопку </a:t>
            </a:r>
            <a:r>
              <a:rPr lang="uk-UA" i="1" dirty="0"/>
              <a:t>Гаразд.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89792730"/>
      </p:ext>
    </p:extLst>
  </p:cSld>
  <p:clrMapOvr>
    <a:masterClrMapping/>
  </p:clrMapOvr>
  <p:transition spd="med">
    <p:pull dir="r"/>
    <p:sndAc>
      <p:endSnd/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uk-UA" sz="2000" dirty="0"/>
              <a:t>Додай виконавця </a:t>
            </a:r>
            <a:r>
              <a:rPr lang="uk-UA" sz="2000" i="1" dirty="0"/>
              <a:t>Хлопчика</a:t>
            </a:r>
            <a:r>
              <a:rPr lang="uk-UA" sz="2000" dirty="0"/>
              <a:t> замість виконавця </a:t>
            </a:r>
            <a:r>
              <a:rPr lang="uk-UA" sz="2000" i="1" dirty="0"/>
              <a:t>Рудого кота</a:t>
            </a:r>
            <a:r>
              <a:rPr lang="uk-UA" sz="2000" dirty="0"/>
              <a:t>.</a:t>
            </a:r>
            <a:endParaRPr lang="uk-UA" sz="2000" dirty="0" smtClean="0">
              <a:effectLst/>
            </a:endParaRPr>
          </a:p>
          <a:p>
            <a:pPr lvl="0"/>
            <a:r>
              <a:rPr lang="uk-UA" sz="2000" dirty="0"/>
              <a:t>Зміни команди алгоритму, що виконує школярка, так, щоб відбувався діалог, який відображено на </a:t>
            </a:r>
            <a:r>
              <a:rPr lang="uk-UA" sz="2000" i="1" dirty="0"/>
              <a:t>малюнку 1</a:t>
            </a:r>
            <a:r>
              <a:rPr lang="uk-UA" sz="2000" dirty="0"/>
              <a:t>.</a:t>
            </a:r>
            <a:endParaRPr lang="uk-UA" sz="2000" dirty="0" smtClean="0">
              <a:effectLst/>
            </a:endParaRPr>
          </a:p>
          <a:p>
            <a:r>
              <a:rPr lang="uk-UA" sz="2000" dirty="0" err="1"/>
              <a:t>Видли</a:t>
            </a:r>
            <a:r>
              <a:rPr lang="uk-UA" sz="2000" dirty="0"/>
              <a:t> </a:t>
            </a:r>
            <a:r>
              <a:rPr lang="uk-UA" sz="2000" i="1" dirty="0"/>
              <a:t>Об'єкт 1</a:t>
            </a:r>
            <a:r>
              <a:rPr lang="uk-UA" sz="2000" dirty="0"/>
              <a:t>. Перейди у вкладку </a:t>
            </a:r>
            <a:r>
              <a:rPr lang="uk-UA" sz="2000" i="1" dirty="0" err="1"/>
              <a:t>Скрипти</a:t>
            </a:r>
            <a:r>
              <a:rPr lang="uk-UA" sz="2000" dirty="0"/>
              <a:t>. В алгоритмі, який виконуватиме цей об'єкт, зміни команди так, щоб виконавець послідовно говорив речення: </a:t>
            </a:r>
            <a:r>
              <a:rPr lang="uk-UA" sz="2000" i="1" dirty="0"/>
              <a:t>Привіт! Мене — Олеся. А тебе? Так. Згодна!</a:t>
            </a:r>
            <a:endParaRPr lang="uk-UA" sz="2000" dirty="0" smtClean="0">
              <a:effectLst/>
            </a:endParaRPr>
          </a:p>
          <a:p>
            <a:pPr lvl="0"/>
            <a:r>
              <a:rPr lang="uk-UA" sz="2000" dirty="0"/>
              <a:t>Уведи останню репліку діалогу.</a:t>
            </a:r>
            <a:endParaRPr lang="uk-UA" sz="2000" dirty="0" smtClean="0">
              <a:effectLst/>
            </a:endParaRPr>
          </a:p>
          <a:p>
            <a:r>
              <a:rPr lang="uk-UA" sz="2000" dirty="0"/>
              <a:t>Перемісти потрібну команду із групи команд </a:t>
            </a:r>
            <a:r>
              <a:rPr lang="uk-UA" sz="2000" i="1" dirty="0"/>
              <a:t>Вигляд</a:t>
            </a:r>
            <a:r>
              <a:rPr lang="uk-UA" sz="2000" dirty="0"/>
              <a:t> або скопіюй із алгоритму, який ти редагуєш. Зміни значення параметрів команди — текст, що виводиться на екран, та тривалість її виконання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0776"/>
            <a:ext cx="622149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073340"/>
      </p:ext>
    </p:extLst>
  </p:cSld>
  <p:clrMapOvr>
    <a:masterClrMapping/>
  </p:clrMapOvr>
  <p:transition spd="med">
    <p:pull dir="r"/>
    <p:sndAc>
      <p:endSnd/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uk-UA" dirty="0" smtClean="0"/>
              <a:t>Зміни команди, які виконує </a:t>
            </a:r>
            <a:r>
              <a:rPr lang="uk-UA" i="1" dirty="0" smtClean="0"/>
              <a:t>Об'єкт 2</a:t>
            </a:r>
            <a:r>
              <a:rPr lang="uk-UA" dirty="0" smtClean="0"/>
              <a:t> так, щоб хлопчик говорив свої репліки діалогу.</a:t>
            </a:r>
          </a:p>
          <a:p>
            <a:r>
              <a:rPr lang="uk-UA" dirty="0" smtClean="0"/>
              <a:t>Щоб видалити команду </a:t>
            </a:r>
            <a:r>
              <a:rPr lang="uk-UA" i="1" dirty="0" smtClean="0"/>
              <a:t>Подумати</a:t>
            </a:r>
            <a:r>
              <a:rPr lang="uk-UA" dirty="0" smtClean="0"/>
              <a:t> з групи команд, які утворюють алгоритм, відділи її від групи. Виконай вказівку </a:t>
            </a:r>
            <a:r>
              <a:rPr lang="uk-UA" i="1" dirty="0" smtClean="0"/>
              <a:t>Вилучити</a:t>
            </a:r>
            <a:r>
              <a:rPr lang="uk-UA" dirty="0" smtClean="0"/>
              <a:t> контекстного меню команди. Додай потрібну команду з набору команд або продублюй наявну.</a:t>
            </a:r>
          </a:p>
          <a:p>
            <a:pPr lvl="0"/>
            <a:r>
              <a:rPr lang="uk-UA" dirty="0" smtClean="0"/>
              <a:t>Зміни значення параметрів команд так, щоб цей виконавець послідовно говорив такі речення: </a:t>
            </a:r>
            <a:r>
              <a:rPr lang="uk-UA" i="1" dirty="0" smtClean="0"/>
              <a:t>Привіт! Як тебе звати? А мене —Артем</a:t>
            </a:r>
            <a:r>
              <a:rPr lang="uk-UA" dirty="0" smtClean="0"/>
              <a:t>. </a:t>
            </a:r>
            <a:r>
              <a:rPr lang="uk-UA" i="1" dirty="0" smtClean="0"/>
              <a:t>Ти тут живеш? Можна мені з тобою погуляти?</a:t>
            </a:r>
            <a:endParaRPr lang="uk-UA" dirty="0" smtClean="0">
              <a:effectLst/>
            </a:endParaRPr>
          </a:p>
          <a:p>
            <a:pPr lvl="0"/>
            <a:r>
              <a:rPr lang="uk-UA" dirty="0" smtClean="0"/>
              <a:t>Виконай програму ще раз. Переконайся, що значення параметрів команд, що задають час у командах групи </a:t>
            </a:r>
            <a:r>
              <a:rPr lang="uk-UA" i="1" dirty="0" smtClean="0"/>
              <a:t>Вигляд</a:t>
            </a:r>
            <a:r>
              <a:rPr lang="uk-UA" dirty="0" smtClean="0"/>
              <a:t>, достатні, щоб прослідкувати за діалогом виконавців. За потреби внеси змінну тривалість виконання команд.</a:t>
            </a:r>
            <a:endParaRPr lang="uk-UA" dirty="0" smtClean="0">
              <a:effectLst/>
            </a:endParaRPr>
          </a:p>
          <a:p>
            <a:pPr lvl="0"/>
            <a:r>
              <a:rPr lang="uk-UA" dirty="0" smtClean="0"/>
              <a:t>Збережи проект з іменем </a:t>
            </a:r>
            <a:r>
              <a:rPr lang="uk-UA" b="1" dirty="0" smtClean="0"/>
              <a:t>Розмова</a:t>
            </a:r>
            <a:r>
              <a:rPr lang="uk-UA" dirty="0" smtClean="0"/>
              <a:t> в папці Мої проекти (Програми) обравши вказівку </a:t>
            </a:r>
            <a:r>
              <a:rPr lang="uk-UA" i="1" dirty="0" smtClean="0"/>
              <a:t>Зберегти як</a:t>
            </a:r>
            <a:r>
              <a:rPr lang="uk-UA" dirty="0" smtClean="0"/>
              <a:t> з меню </a:t>
            </a:r>
            <a:r>
              <a:rPr lang="uk-UA" i="1" dirty="0" smtClean="0"/>
              <a:t>Файл</a:t>
            </a:r>
            <a:r>
              <a:rPr lang="uk-UA" dirty="0" smtClean="0"/>
              <a:t>.</a:t>
            </a:r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0776"/>
            <a:ext cx="622149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656009"/>
      </p:ext>
    </p:extLst>
  </p:cSld>
  <p:clrMapOvr>
    <a:masterClrMapping/>
  </p:clrMapOvr>
  <p:transition spd="med">
    <p:pull dir="r"/>
    <p:sndAc>
      <p:endSnd/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000" b="1" dirty="0"/>
              <a:t>Вправа 2. Акваріум.</a:t>
            </a:r>
            <a:endParaRPr lang="uk-UA" sz="2000" dirty="0" smtClean="0">
              <a:effectLst/>
            </a:endParaRPr>
          </a:p>
          <a:p>
            <a:r>
              <a:rPr lang="uk-UA" sz="2000" b="1" dirty="0"/>
              <a:t>Завдання</a:t>
            </a:r>
            <a:r>
              <a:rPr lang="uk-UA" sz="2000" dirty="0"/>
              <a:t>. У папці </a:t>
            </a:r>
            <a:r>
              <a:rPr lang="uk-UA" sz="2000" i="1" dirty="0"/>
              <a:t>Навчальні проекти </a:t>
            </a:r>
            <a:r>
              <a:rPr lang="uk-UA" sz="2000" dirty="0"/>
              <a:t>папки </a:t>
            </a:r>
            <a:r>
              <a:rPr lang="uk-UA" sz="2000" i="1" dirty="0"/>
              <a:t>Зразки </a:t>
            </a:r>
            <a:r>
              <a:rPr lang="uk-UA" sz="2000" dirty="0"/>
              <a:t>збережено проект </a:t>
            </a:r>
            <a:r>
              <a:rPr lang="uk-UA" sz="2000" i="1" dirty="0"/>
              <a:t>Рибки. </a:t>
            </a:r>
            <a:r>
              <a:rPr lang="uk-UA" sz="2000" dirty="0" smtClean="0"/>
              <a:t>У </a:t>
            </a:r>
            <a:r>
              <a:rPr lang="uk-UA" sz="2000" dirty="0"/>
              <a:t>ньому виконавець </a:t>
            </a:r>
            <a:r>
              <a:rPr lang="uk-UA" sz="2000" i="1" dirty="0"/>
              <a:t>Велика рибка </a:t>
            </a:r>
            <a:r>
              <a:rPr lang="uk-UA" sz="2000" dirty="0"/>
              <a:t>самотньо рухається вздовж акваріума і повертається назад. Додай до проекту нового виконавця — </a:t>
            </a:r>
            <a:r>
              <a:rPr lang="uk-UA" sz="2000" i="1" dirty="0"/>
              <a:t>Малу рибку, </a:t>
            </a:r>
            <a:r>
              <a:rPr lang="uk-UA" sz="2000" dirty="0"/>
              <a:t>що також виконує такі самі рухи, але у швидшому темпі.</a:t>
            </a:r>
            <a:endParaRPr lang="uk-UA" sz="2000" dirty="0" smtClean="0">
              <a:effectLst/>
            </a:endParaRPr>
          </a:p>
          <a:p>
            <a:endParaRPr lang="uk-UA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0776"/>
            <a:ext cx="622149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8808" y="3717032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dirty="0"/>
              <a:t>Завантаж середовище </a:t>
            </a:r>
            <a:r>
              <a:rPr lang="uk-UA" b="1" dirty="0"/>
              <a:t>Скретч</a:t>
            </a:r>
            <a:r>
              <a:rPr lang="uk-UA" dirty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dirty="0"/>
              <a:t>Відкрий проект </a:t>
            </a:r>
            <a:r>
              <a:rPr lang="uk-UA" b="1" dirty="0"/>
              <a:t>Рибки</a:t>
            </a:r>
            <a:r>
              <a:rPr lang="uk-UA" dirty="0"/>
              <a:t>, що міститься в папці </a:t>
            </a:r>
            <a:r>
              <a:rPr lang="uk-UA" i="1" dirty="0" smtClean="0"/>
              <a:t>Навчальні проекти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01008"/>
            <a:ext cx="47244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206823"/>
      </p:ext>
    </p:extLst>
  </p:cSld>
  <p:clrMapOvr>
    <a:masterClrMapping/>
  </p:clrMapOvr>
  <p:transition spd="med">
    <p:pull dir="r"/>
    <p:sndAc>
      <p:endSnd/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>
            <a:normAutofit/>
          </a:bodyPr>
          <a:lstStyle/>
          <a:p>
            <a:pPr lvl="0"/>
            <a:r>
              <a:rPr lang="uk-UA" sz="2000" dirty="0"/>
              <a:t>Призупини виконання програми. Додай ще одного виконавця.</a:t>
            </a:r>
            <a:endParaRPr lang="uk-UA" sz="2000" dirty="0" smtClean="0">
              <a:effectLst/>
            </a:endParaRPr>
          </a:p>
          <a:p>
            <a:r>
              <a:rPr lang="uk-UA" sz="2000" dirty="0"/>
              <a:t>Для цього обери вказівку </a:t>
            </a:r>
            <a:r>
              <a:rPr lang="uk-UA" sz="2000" i="1" dirty="0"/>
              <a:t>Новий об'єкт</a:t>
            </a:r>
            <a:r>
              <a:rPr lang="uk-UA" sz="2000" dirty="0"/>
              <a:t>: </a:t>
            </a:r>
            <a:r>
              <a:rPr lang="uk-UA" sz="2000" i="1" dirty="0"/>
              <a:t>Вибрати із </a:t>
            </a:r>
            <a:r>
              <a:rPr lang="uk-UA" sz="2000" i="1" dirty="0" err="1"/>
              <a:t>файла</a:t>
            </a:r>
            <a:r>
              <a:rPr lang="uk-UA" sz="2000" dirty="0"/>
              <a:t>. Із набору зображень папки </a:t>
            </a:r>
            <a:r>
              <a:rPr lang="uk-UA" sz="2000" i="1" dirty="0"/>
              <a:t>Тварини {</a:t>
            </a:r>
            <a:r>
              <a:rPr lang="uk-UA" sz="2000" i="1" dirty="0" err="1"/>
              <a:t>Animals</a:t>
            </a:r>
            <a:r>
              <a:rPr lang="uk-UA" sz="2000" dirty="0"/>
              <a:t>) обери зображення рибки, наприклад, </a:t>
            </a:r>
            <a:r>
              <a:rPr lang="uk-UA" sz="2000" i="1" dirty="0" err="1"/>
              <a:t>fish</a:t>
            </a:r>
            <a:r>
              <a:rPr lang="uk-UA" sz="2000" i="1" dirty="0"/>
              <a:t> 2</a:t>
            </a:r>
            <a:r>
              <a:rPr lang="uk-UA" sz="2000" dirty="0"/>
              <a:t>. Назвемо її </a:t>
            </a:r>
            <a:r>
              <a:rPr lang="uk-UA" sz="2000" i="1" dirty="0"/>
              <a:t>Малою рибкою</a:t>
            </a:r>
            <a:r>
              <a:rPr lang="uk-UA" sz="2000" dirty="0"/>
              <a:t>.</a:t>
            </a:r>
            <a:endParaRPr lang="uk-UA" sz="2000" dirty="0" smtClean="0">
              <a:effectLst/>
            </a:endParaRPr>
          </a:p>
          <a:p>
            <a:pPr lvl="0"/>
            <a:r>
              <a:rPr lang="uk-UA" sz="2000" dirty="0"/>
              <a:t>Зменш розміри малюнка </a:t>
            </a:r>
            <a:r>
              <a:rPr lang="uk-UA" sz="2000" i="1" dirty="0"/>
              <a:t>Мала рибка</a:t>
            </a:r>
            <a:r>
              <a:rPr lang="uk-UA" sz="2000" dirty="0"/>
              <a:t> в порівнянні з образом </a:t>
            </a:r>
            <a:r>
              <a:rPr lang="uk-UA" sz="2000" i="1" dirty="0"/>
              <a:t>Велика рибка</a:t>
            </a:r>
            <a:r>
              <a:rPr lang="uk-UA" sz="2000" dirty="0"/>
              <a:t>. Скористайся для цього інструментами зміни образу виконавця.</a:t>
            </a:r>
            <a:endParaRPr lang="uk-UA" sz="2000" dirty="0" smtClean="0">
              <a:effectLst/>
            </a:endParaRPr>
          </a:p>
          <a:p>
            <a:endParaRPr lang="uk-UA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0776"/>
            <a:ext cx="622149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89040"/>
            <a:ext cx="3876987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387970"/>
      </p:ext>
    </p:extLst>
  </p:cSld>
  <p:clrMapOvr>
    <a:masterClrMapping/>
  </p:clrMapOvr>
  <p:transition spd="med">
    <p:pull dir="r"/>
    <p:sndAc>
      <p:endSnd/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sz="2000" dirty="0"/>
              <a:t>Скопіюй </a:t>
            </a:r>
            <a:r>
              <a:rPr lang="uk-UA" sz="2000" dirty="0" smtClean="0"/>
              <a:t>команди, </a:t>
            </a:r>
            <a:r>
              <a:rPr lang="uk-UA" sz="2000" dirty="0"/>
              <a:t>які виконує </a:t>
            </a:r>
            <a:r>
              <a:rPr lang="uk-UA" sz="2000" i="1" dirty="0"/>
              <a:t>Велика рибка</a:t>
            </a:r>
            <a:r>
              <a:rPr lang="uk-UA" sz="2000" dirty="0"/>
              <a:t>, для виконання їх </a:t>
            </a:r>
            <a:r>
              <a:rPr lang="uk-UA" sz="2000" i="1" dirty="0"/>
              <a:t>Малою рибкою</a:t>
            </a:r>
            <a:r>
              <a:rPr lang="uk-UA" sz="2000" dirty="0"/>
              <a:t>.</a:t>
            </a:r>
            <a:endParaRPr lang="uk-UA" sz="2000" dirty="0" smtClean="0">
              <a:effectLst/>
            </a:endParaRPr>
          </a:p>
          <a:p>
            <a:r>
              <a:rPr lang="uk-UA" sz="2000" dirty="0"/>
              <a:t>У наборі об'єктів виділи </a:t>
            </a:r>
            <a:r>
              <a:rPr lang="uk-UA" sz="2000" i="1" dirty="0"/>
              <a:t>Об'єкт 1</a:t>
            </a:r>
            <a:r>
              <a:rPr lang="uk-UA" sz="2000" dirty="0"/>
              <a:t>. Перетягни групу команд, які буде виконувати виконавець Велика рибка, на Об'єкт2 в наборі об'єктів.</a:t>
            </a:r>
            <a:endParaRPr lang="uk-UA" sz="2000" dirty="0" smtClean="0">
              <a:effectLst/>
            </a:endParaRPr>
          </a:p>
          <a:p>
            <a:pPr lvl="0"/>
            <a:r>
              <a:rPr lang="uk-UA" sz="2000" dirty="0"/>
              <a:t>Зміни значення параметрів команд які виконує </a:t>
            </a:r>
            <a:r>
              <a:rPr lang="uk-UA" sz="2000" i="1" dirty="0"/>
              <a:t>Мала рибка</a:t>
            </a:r>
            <a:r>
              <a:rPr lang="uk-UA" sz="2000" dirty="0"/>
              <a:t>. Виділи </a:t>
            </a:r>
            <a:r>
              <a:rPr lang="uk-UA" sz="2000" i="1" dirty="0"/>
              <a:t>Об'єкт 2</a:t>
            </a:r>
            <a:r>
              <a:rPr lang="uk-UA" sz="2000" dirty="0"/>
              <a:t> в наборі об'єктів. Переконайся, що у вкладці </a:t>
            </a:r>
            <a:r>
              <a:rPr lang="uk-UA" sz="2000" i="1" dirty="0" err="1"/>
              <a:t>Скрипти</a:t>
            </a:r>
            <a:r>
              <a:rPr lang="uk-UA" sz="2000" dirty="0"/>
              <a:t> є команді, які дублюють алгоритм попереднього виконавця. Зміни значення параметра </a:t>
            </a:r>
            <a:r>
              <a:rPr lang="uk-UA" sz="2000" dirty="0" smtClean="0"/>
              <a:t>команди    </a:t>
            </a:r>
            <a:endParaRPr lang="uk-UA" sz="2000" dirty="0" smtClean="0">
              <a:effectLst/>
            </a:endParaRPr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так</a:t>
            </a:r>
            <a:r>
              <a:rPr lang="uk-UA" sz="2000" dirty="0"/>
              <a:t>, щоб менша рибка рухалася швидше, ні ж більша.</a:t>
            </a:r>
            <a:endParaRPr lang="uk-UA" sz="2000" dirty="0" smtClean="0">
              <a:effectLst/>
            </a:endParaRPr>
          </a:p>
          <a:p>
            <a:endParaRPr lang="uk-UA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0776"/>
            <a:ext cx="622149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33056"/>
            <a:ext cx="2664296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8141521"/>
      </p:ext>
    </p:extLst>
  </p:cSld>
  <p:clrMapOvr>
    <a:masterClrMapping/>
  </p:clrMapOvr>
  <p:transition spd="med">
    <p:pull dir="r"/>
    <p:sndAc>
      <p:endSnd/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sz="2000" dirty="0" smtClean="0"/>
              <a:t>Зміни значення властивості об'єкта </a:t>
            </a:r>
            <a:r>
              <a:rPr lang="uk-UA" sz="2000" i="1" dirty="0" smtClean="0"/>
              <a:t>Мала рибка</a:t>
            </a:r>
            <a:r>
              <a:rPr lang="uk-UA" sz="2000" dirty="0" smtClean="0"/>
              <a:t> так, щоб рибка не переверталась при відбиванні від краю Сцени.</a:t>
            </a:r>
            <a:endParaRPr lang="uk-UA" sz="2000" dirty="0" smtClean="0">
              <a:effectLst/>
            </a:endParaRPr>
          </a:p>
          <a:p>
            <a:r>
              <a:rPr lang="uk-UA" sz="2000" dirty="0" smtClean="0"/>
              <a:t>Для цього над вкладкою </a:t>
            </a:r>
            <a:r>
              <a:rPr lang="uk-UA" sz="2000" i="1" dirty="0" err="1" smtClean="0"/>
              <a:t>Скрипти</a:t>
            </a:r>
            <a:r>
              <a:rPr lang="uk-UA" sz="2000" dirty="0" smtClean="0"/>
              <a:t> обери режим руху об'єкта. Поміркуй, який режим слід вибрати:</a:t>
            </a:r>
            <a:endParaRPr lang="uk-UA" sz="2000" dirty="0" smtClean="0">
              <a:effectLst/>
            </a:endParaRPr>
          </a:p>
          <a:p>
            <a:pPr lvl="0"/>
            <a:r>
              <a:rPr lang="uk-UA" sz="2000" dirty="0" smtClean="0"/>
              <a:t>Запусти </a:t>
            </a:r>
            <a:r>
              <a:rPr lang="uk-UA" sz="2000" dirty="0"/>
              <a:t>на виконання весь проект, клацнувши на зеленому прапорці у верхньому правому куті вікна середовища.</a:t>
            </a:r>
            <a:endParaRPr lang="uk-UA" sz="2000" dirty="0" smtClean="0">
              <a:effectLst/>
            </a:endParaRPr>
          </a:p>
          <a:p>
            <a:r>
              <a:rPr lang="uk-UA" sz="2000" dirty="0"/>
              <a:t>Збережи проект з назвою </a:t>
            </a:r>
            <a:r>
              <a:rPr lang="uk-UA" sz="2000" b="1" dirty="0" smtClean="0"/>
              <a:t>Акваріум</a:t>
            </a:r>
            <a:r>
              <a:rPr lang="uk-UA" sz="2000" dirty="0" smtClean="0"/>
              <a:t>. Заверши </a:t>
            </a:r>
            <a:r>
              <a:rPr lang="uk-UA" sz="2000" dirty="0"/>
              <a:t>роботу із середовищем.</a:t>
            </a:r>
            <a:endParaRPr lang="uk-UA" sz="2000" dirty="0" smtClean="0">
              <a:effectLst/>
            </a:endParaRPr>
          </a:p>
          <a:p>
            <a:endParaRPr lang="uk-UA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0776"/>
            <a:ext cx="622149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124324"/>
            <a:ext cx="5169463" cy="168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598159"/>
      </p:ext>
    </p:extLst>
  </p:cSld>
  <p:clrMapOvr>
    <a:masterClrMapping/>
  </p:clrMapOvr>
  <p:transition spd="med">
    <p:pull dir="r"/>
    <p:sndAc>
      <p:endSnd/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Місце для вмісту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5467162"/>
              </p:ext>
            </p:extLst>
          </p:nvPr>
        </p:nvGraphicFramePr>
        <p:xfrm>
          <a:off x="107504" y="1533525"/>
          <a:ext cx="8928992" cy="501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2" name="Заголовок 4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uk-UA" alt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 дізнаєшся: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/>
          <a:srcRect b="45758"/>
          <a:stretch/>
        </p:blipFill>
        <p:spPr>
          <a:xfrm>
            <a:off x="1475656" y="1405807"/>
            <a:ext cx="2625758" cy="1382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Групувати 7"/>
          <p:cNvGrpSpPr/>
          <p:nvPr/>
        </p:nvGrpSpPr>
        <p:grpSpPr>
          <a:xfrm>
            <a:off x="3707904" y="4568191"/>
            <a:ext cx="2413990" cy="2289809"/>
            <a:chOff x="5220072" y="4207091"/>
            <a:chExt cx="2808312" cy="2663846"/>
          </a:xfrm>
        </p:grpSpPr>
        <p:pic>
          <p:nvPicPr>
            <p:cNvPr id="17" name="Picture 2" descr="http://easycom.com.ua/data/periph/1209292315/img/14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300192" y="5286761"/>
              <a:ext cx="1006556" cy="158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5220072" y="4207091"/>
              <a:ext cx="2808312" cy="919401"/>
            </a:xfrm>
            <a:prstGeom prst="wedgeRoundRectCallout">
              <a:avLst>
                <a:gd name="adj1" fmla="val -1968"/>
                <a:gd name="adj2" fmla="val 88468"/>
                <a:gd name="adj3" fmla="val 16667"/>
              </a:avLst>
            </a:prstGeom>
            <a:solidFill>
              <a:srgbClr val="339933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uk-UA" sz="2000" b="1" i="1" dirty="0" smtClean="0"/>
                <a:t>Натиснути і переміщувати</a:t>
              </a:r>
              <a:endParaRPr lang="uk-UA" sz="2000" b="1" i="1" dirty="0"/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79712" y="5582472"/>
            <a:ext cx="2460899" cy="72684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65218" y="4450522"/>
            <a:ext cx="1996870" cy="548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40152" y="5718527"/>
            <a:ext cx="2971769" cy="491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750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000" b="1" dirty="0"/>
              <a:t>Вправа 3. Автодром.</a:t>
            </a:r>
            <a:endParaRPr lang="uk-UA" sz="2000" dirty="0" smtClean="0">
              <a:effectLst/>
            </a:endParaRPr>
          </a:p>
          <a:p>
            <a:r>
              <a:rPr lang="uk-UA" sz="2000" b="1" dirty="0"/>
              <a:t>Завдання</a:t>
            </a:r>
            <a:r>
              <a:rPr lang="uk-UA" sz="2000" dirty="0"/>
              <a:t>. Намалюй на сцені розмітку для руху виконавця </a:t>
            </a:r>
            <a:r>
              <a:rPr lang="uk-UA" sz="2000" i="1" dirty="0"/>
              <a:t>Автомобіля</a:t>
            </a:r>
            <a:r>
              <a:rPr lang="uk-UA" sz="2000" dirty="0"/>
              <a:t> та. склади програму руху </a:t>
            </a:r>
            <a:r>
              <a:rPr lang="uk-UA" sz="2000" i="1" dirty="0"/>
              <a:t>Автомобіля</a:t>
            </a:r>
            <a:r>
              <a:rPr lang="uk-UA" sz="2000" dirty="0"/>
              <a:t> за нею.</a:t>
            </a:r>
            <a:endParaRPr lang="uk-UA" sz="2000" dirty="0" smtClean="0">
              <a:effectLst/>
            </a:endParaRPr>
          </a:p>
          <a:p>
            <a:pPr marL="0" indent="0">
              <a:buNone/>
            </a:pPr>
            <a:r>
              <a:rPr lang="uk-UA" sz="2000" dirty="0"/>
              <a:t> </a:t>
            </a:r>
            <a:endParaRPr lang="uk-UA" sz="2000" dirty="0" smtClean="0">
              <a:effectLst/>
            </a:endParaRPr>
          </a:p>
          <a:p>
            <a:pPr lvl="0"/>
            <a:r>
              <a:rPr lang="uk-UA" sz="2000" dirty="0"/>
              <a:t>Завантаж середовище </a:t>
            </a:r>
            <a:r>
              <a:rPr lang="uk-UA" sz="2000" b="1" dirty="0"/>
              <a:t>Скретч</a:t>
            </a:r>
            <a:r>
              <a:rPr lang="uk-UA" sz="2000" dirty="0"/>
              <a:t>.</a:t>
            </a:r>
            <a:endParaRPr lang="uk-UA" sz="2000" dirty="0" smtClean="0">
              <a:effectLst/>
            </a:endParaRPr>
          </a:p>
          <a:p>
            <a:pPr lvl="0"/>
            <a:r>
              <a:rPr lang="uk-UA" sz="2000" dirty="0"/>
              <a:t>Видали зі сцени </a:t>
            </a:r>
            <a:r>
              <a:rPr lang="uk-UA" sz="2000" i="1" dirty="0"/>
              <a:t>Рудого кота</a:t>
            </a:r>
            <a:r>
              <a:rPr lang="uk-UA" sz="2000" dirty="0"/>
              <a:t>, скориставшись вказівкою контекстного меню об'єкта.</a:t>
            </a:r>
            <a:endParaRPr lang="uk-UA" sz="2000" dirty="0" smtClean="0">
              <a:effectLst/>
            </a:endParaRPr>
          </a:p>
          <a:p>
            <a:pPr lvl="0"/>
            <a:r>
              <a:rPr lang="uk-UA" sz="2000" dirty="0"/>
              <a:t>Додай виконавця алгоритму – </a:t>
            </a:r>
            <a:r>
              <a:rPr lang="uk-UA" sz="2000" i="1" dirty="0"/>
              <a:t>Автомобіль</a:t>
            </a:r>
            <a:r>
              <a:rPr lang="uk-UA" sz="2000" dirty="0"/>
              <a:t> – зміни його розміри.</a:t>
            </a:r>
            <a:endParaRPr lang="uk-UA" sz="2000" dirty="0" smtClean="0">
              <a:effectLst/>
            </a:endParaRPr>
          </a:p>
          <a:p>
            <a:r>
              <a:rPr lang="uk-UA" sz="2000" dirty="0"/>
              <a:t>Із групи команд </a:t>
            </a:r>
            <a:r>
              <a:rPr lang="uk-UA" sz="2000" i="1" dirty="0"/>
              <a:t>Новий об'єкт</a:t>
            </a:r>
            <a:r>
              <a:rPr lang="uk-UA" sz="2000" dirty="0"/>
              <a:t> обери команду </a:t>
            </a:r>
            <a:r>
              <a:rPr lang="uk-UA" sz="2000" i="1" dirty="0"/>
              <a:t>Вибрати новий об'єктів </a:t>
            </a:r>
            <a:r>
              <a:rPr lang="uk-UA" sz="2000" i="1" dirty="0" err="1"/>
              <a:t>файла</a:t>
            </a:r>
            <a:r>
              <a:rPr lang="uk-UA" sz="2000" dirty="0"/>
              <a:t>. Завантаж із папки </a:t>
            </a:r>
            <a:r>
              <a:rPr lang="uk-UA" sz="2000" i="1" dirty="0"/>
              <a:t>Транспорт (</a:t>
            </a:r>
            <a:r>
              <a:rPr lang="uk-UA" sz="2000" i="1" dirty="0" err="1"/>
              <a:t>Transportatio</a:t>
            </a:r>
            <a:r>
              <a:rPr lang="uk-UA" sz="2000" dirty="0" err="1"/>
              <a:t>n</a:t>
            </a:r>
            <a:r>
              <a:rPr lang="uk-UA" sz="2000" dirty="0"/>
              <a:t>) виконавця свого алгоритму – </a:t>
            </a:r>
            <a:r>
              <a:rPr lang="uk-UA" sz="2000" i="1" dirty="0"/>
              <a:t>Автомобіль</a:t>
            </a:r>
            <a:r>
              <a:rPr lang="uk-UA" sz="2000" dirty="0"/>
              <a:t>. Зменш його розмір удвічі, застосувавши інструмент </a:t>
            </a:r>
            <a:r>
              <a:rPr lang="uk-UA" sz="2000" i="1" dirty="0"/>
              <a:t>Зменшити розміри зображення </a:t>
            </a:r>
            <a:r>
              <a:rPr lang="uk-UA" sz="2000" dirty="0"/>
              <a:t>в декілька разів.</a:t>
            </a:r>
            <a:endParaRPr lang="uk-UA" sz="2000" dirty="0" smtClean="0">
              <a:effectLst/>
            </a:endParaRPr>
          </a:p>
          <a:p>
            <a:pPr marL="0" indent="0">
              <a:buNone/>
            </a:pPr>
            <a:endParaRPr lang="uk-UA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0776"/>
            <a:ext cx="622149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328495"/>
      </p:ext>
    </p:extLst>
  </p:cSld>
  <p:clrMapOvr>
    <a:masterClrMapping/>
  </p:clrMapOvr>
  <p:transition spd="med">
    <p:pull dir="r"/>
    <p:sndAc>
      <p:endSnd/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>
            <a:normAutofit/>
          </a:bodyPr>
          <a:lstStyle/>
          <a:p>
            <a:pPr lvl="0"/>
            <a:r>
              <a:rPr lang="uk-UA" sz="2000" dirty="0"/>
              <a:t>Намалюй розмітку руху </a:t>
            </a:r>
            <a:r>
              <a:rPr lang="uk-UA" sz="2000" i="1" dirty="0"/>
              <a:t>Автомобіля</a:t>
            </a:r>
            <a:r>
              <a:rPr lang="uk-UA" sz="2000" dirty="0"/>
              <a:t>.</a:t>
            </a:r>
            <a:endParaRPr lang="uk-UA" sz="2000" dirty="0" smtClean="0">
              <a:effectLst/>
            </a:endParaRPr>
          </a:p>
          <a:p>
            <a:r>
              <a:rPr lang="uk-UA" sz="2000" dirty="0"/>
              <a:t>У наборі об'єктів виділи об'єкт </a:t>
            </a:r>
            <a:r>
              <a:rPr lang="uk-UA" sz="2000" i="1" dirty="0"/>
              <a:t>Сцена</a:t>
            </a:r>
            <a:r>
              <a:rPr lang="uk-UA" sz="2000" dirty="0"/>
              <a:t>. Перейди у вкладку </a:t>
            </a:r>
            <a:r>
              <a:rPr lang="uk-UA" sz="2000" i="1" dirty="0"/>
              <a:t>Фони</a:t>
            </a:r>
            <a:r>
              <a:rPr lang="uk-UA" sz="2000" dirty="0"/>
              <a:t> і натисни на кнопку </a:t>
            </a:r>
            <a:r>
              <a:rPr lang="uk-UA" sz="2000" i="1" dirty="0"/>
              <a:t>Редагувати</a:t>
            </a:r>
            <a:r>
              <a:rPr lang="uk-UA" sz="2000" dirty="0"/>
              <a:t>.</a:t>
            </a:r>
            <a:endParaRPr lang="uk-UA" sz="2000" dirty="0" smtClean="0">
              <a:effectLst/>
            </a:endParaRPr>
          </a:p>
          <a:p>
            <a:r>
              <a:rPr lang="uk-UA" sz="2000" dirty="0"/>
              <a:t>У графічному редакторі, що відкриється при цьому, обери інструмент </a:t>
            </a:r>
            <a:r>
              <a:rPr lang="uk-UA" sz="2000" i="1" dirty="0"/>
              <a:t>Залити область кольором чи градієнтом</a:t>
            </a:r>
            <a:r>
              <a:rPr lang="uk-UA" sz="2000" dirty="0"/>
              <a:t>. Залий усе полотно сірим кольором. Задай білий колір малюнка.</a:t>
            </a:r>
            <a:endParaRPr lang="uk-UA" sz="2000" dirty="0" smtClean="0">
              <a:effectLst/>
            </a:endParaRPr>
          </a:p>
          <a:p>
            <a:endParaRPr lang="uk-UA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0776"/>
            <a:ext cx="622149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368" y="3725599"/>
            <a:ext cx="4248472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83568" y="3709615"/>
            <a:ext cx="36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Обери інструмент </a:t>
            </a:r>
            <a:r>
              <a:rPr lang="uk-UA" i="1" dirty="0"/>
              <a:t>Лінія</a:t>
            </a:r>
            <a:r>
              <a:rPr lang="uk-UA" dirty="0"/>
              <a:t>. Задай другий за величиною розмір пензля. Намалюй розмітку. При цьому враховуй, що ширина сцени становить 480 умовних кроків, а висота — 360. Цей крок є одиницею переміщення виконавця і не пов'язаний з одиницями довжини.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405837"/>
      </p:ext>
    </p:extLst>
  </p:cSld>
  <p:clrMapOvr>
    <a:masterClrMapping/>
  </p:clrMapOvr>
  <p:transition spd="med">
    <p:pull dir="r"/>
    <p:sndAc>
      <p:endSnd/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02904"/>
            <a:ext cx="8229600" cy="945976"/>
          </a:xfrm>
        </p:spPr>
        <p:txBody>
          <a:bodyPr>
            <a:normAutofit/>
          </a:bodyPr>
          <a:lstStyle/>
          <a:p>
            <a:pPr lvl="0"/>
            <a:r>
              <a:rPr lang="uk-UA" sz="2000" dirty="0"/>
              <a:t>Установи значення параметрів команд руху і повороту, позначені на малюнку знаком питання.</a:t>
            </a:r>
            <a:endParaRPr lang="uk-UA" sz="2000" dirty="0" smtClean="0">
              <a:effectLst/>
            </a:endParaRPr>
          </a:p>
          <a:p>
            <a:endParaRPr lang="uk-UA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0776"/>
            <a:ext cx="622149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1" y="2564904"/>
            <a:ext cx="8496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Переміщуючи вручну </a:t>
            </a:r>
            <a:r>
              <a:rPr lang="uk-UA" i="1" dirty="0"/>
              <a:t>Автомобіль</a:t>
            </a:r>
            <a:r>
              <a:rPr lang="uk-UA" dirty="0"/>
              <a:t> по сцені, визнач числа, які задають початок, точки повороту і кінець маршруту. Запиши їх.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5252"/>
            <a:ext cx="4293493" cy="96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313350"/>
              </p:ext>
            </p:extLst>
          </p:nvPr>
        </p:nvGraphicFramePr>
        <p:xfrm>
          <a:off x="3059832" y="3211232"/>
          <a:ext cx="5688631" cy="33861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9167"/>
                <a:gridCol w="2859464"/>
              </a:tblGrid>
              <a:tr h="2604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Переміститись у: х = -180, у = 145.</a:t>
                      </a:r>
                      <a:endParaRPr lang="uk-UA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520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Повернутися за годинниковою стрілкою на 90 градусів.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604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Рухатись у:х=-180,у = -100.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20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Повернутися проти годинникової стрілки на90 градусів.</a:t>
                      </a:r>
                      <a:endParaRPr lang="uk-UA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604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Рухатись у: х= -40, у = -100.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20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Повернутись проти годинникової стрілки на 90 градусів.</a:t>
                      </a:r>
                      <a:endParaRPr lang="uk-UA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604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Рухатись у: х= -40, у = 45.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20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Повернутися за годинниковою стрілкою на 90 градусів.</a:t>
                      </a:r>
                      <a:endParaRPr lang="uk-UA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604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Рухатись у: х= 180, у =45.</a:t>
                      </a:r>
                      <a:endParaRPr lang="uk-UA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560366"/>
              </p:ext>
            </p:extLst>
          </p:nvPr>
        </p:nvGraphicFramePr>
        <p:xfrm>
          <a:off x="5946410" y="3429000"/>
          <a:ext cx="2600325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Точечный рисунок" r:id="rId5" imgW="4133333" imgH="3924848" progId="Paint.Picture">
                  <p:embed/>
                </p:oleObj>
              </mc:Choice>
              <mc:Fallback>
                <p:oleObj name="Точечный рисунок" r:id="rId5" imgW="4133333" imgH="3924848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6410" y="3429000"/>
                        <a:ext cx="2600325" cy="29523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8626" y="3211235"/>
            <a:ext cx="26620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Сплануй, від якої точки буде здійснюватися рух, у якому напрямку, на скільки градусів потрібно повертати </a:t>
            </a:r>
            <a:r>
              <a:rPr lang="uk-UA" i="1" dirty="0"/>
              <a:t>Автомобіль</a:t>
            </a:r>
            <a:r>
              <a:rPr lang="uk-UA" dirty="0"/>
              <a:t> і в який бік. Наприклад, для розмітки, яка намальована на сцені , Петрусь склав програму і використав такі команди: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42032598"/>
      </p:ext>
    </p:extLst>
  </p:cSld>
  <p:clrMapOvr>
    <a:masterClrMapping/>
  </p:clrMapOvr>
  <p:transition spd="med">
    <p:pull dir="r"/>
    <p:sndAc>
      <p:endSnd/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0776"/>
            <a:ext cx="622149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5704" y="2132856"/>
            <a:ext cx="70135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000" dirty="0"/>
              <a:t>Побудуй для </a:t>
            </a:r>
            <a:r>
              <a:rPr lang="uk-UA" sz="2000" i="1" dirty="0"/>
              <a:t>Автомобіля</a:t>
            </a:r>
            <a:r>
              <a:rPr lang="uk-UA" sz="2000" dirty="0"/>
              <a:t> інший маршрут руху. Створи та виконай нову програму для нового марш </a:t>
            </a:r>
            <a:r>
              <a:rPr lang="uk-UA" sz="2000" dirty="0" smtClean="0"/>
              <a:t>руху </a:t>
            </a:r>
            <a:r>
              <a:rPr lang="uk-UA" sz="2000" i="1" dirty="0"/>
              <a:t>Автомобіля</a:t>
            </a:r>
            <a:r>
              <a:rPr lang="uk-UA" sz="2000" dirty="0"/>
              <a:t>.</a:t>
            </a:r>
          </a:p>
          <a:p>
            <a:r>
              <a:rPr lang="uk-UA" sz="2000" dirty="0"/>
              <a:t>Збережи створений проект з іменем </a:t>
            </a:r>
            <a:r>
              <a:rPr lang="uk-UA" sz="2000" b="1" dirty="0" smtClean="0"/>
              <a:t>Автодром.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dirty="0" smtClean="0"/>
              <a:t> </a:t>
            </a:r>
            <a:r>
              <a:rPr lang="uk-UA" sz="2000" dirty="0" smtClean="0"/>
              <a:t>Закрий всі відкриті вікна.</a:t>
            </a:r>
          </a:p>
          <a:p>
            <a:pPr lvl="0"/>
            <a:r>
              <a:rPr lang="uk-UA" sz="2000" dirty="0" smtClean="0"/>
              <a:t>Повідом </a:t>
            </a:r>
            <a:r>
              <a:rPr lang="uk-UA" sz="2000" dirty="0"/>
              <a:t>вчителя про завершення роботи. </a:t>
            </a:r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853930482"/>
      </p:ext>
    </p:extLst>
  </p:cSld>
  <p:clrMapOvr>
    <a:masterClrMapping/>
  </p:clrMapOvr>
  <p:transition spd="med">
    <p:pull dir="r"/>
    <p:sndAc>
      <p:endSnd/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328696"/>
              </p:ext>
            </p:extLst>
          </p:nvPr>
        </p:nvGraphicFramePr>
        <p:xfrm>
          <a:off x="457200" y="1600200"/>
          <a:ext cx="8229600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9236"/>
            <a:ext cx="6848784" cy="134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753956"/>
      </p:ext>
    </p:extLst>
  </p:cSld>
  <p:clrMapOvr>
    <a:masterClrMapping/>
  </p:clrMapOvr>
  <p:transition spd="med">
    <p:pull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35104"/>
            <a:ext cx="7128792" cy="4525963"/>
          </a:xfrm>
        </p:spPr>
        <p:txBody>
          <a:bodyPr>
            <a:noAutofit/>
          </a:bodyPr>
          <a:lstStyle/>
          <a:p>
            <a:r>
              <a:rPr lang="uk-UA" sz="2000" dirty="0"/>
              <a:t>По черзі ставте одне одному запитання щодо створення проекті в у се­редовищі </a:t>
            </a:r>
            <a:r>
              <a:rPr lang="uk-UA" sz="2000" i="1" dirty="0"/>
              <a:t>Скретч.</a:t>
            </a:r>
            <a:r>
              <a:rPr lang="uk-UA" sz="2000" dirty="0"/>
              <a:t> Речення розпочинайте зі слів: </a:t>
            </a:r>
            <a:r>
              <a:rPr lang="uk-UA" sz="2000" b="1" i="1" dirty="0"/>
              <a:t>як, навіщо, що відбу­ватиметься, що слід натиснути, яка вказівка.</a:t>
            </a:r>
            <a:endParaRPr lang="uk-UA" sz="2000" b="1" dirty="0"/>
          </a:p>
          <a:p>
            <a:pPr lvl="0"/>
            <a:r>
              <a:rPr lang="uk-UA" sz="2000" dirty="0"/>
              <a:t>Гнат у наборі навчальних проектів середовища </a:t>
            </a:r>
            <a:r>
              <a:rPr lang="uk-UA" sz="2000" i="1" dirty="0"/>
              <a:t>Скретч</a:t>
            </a:r>
            <a:r>
              <a:rPr lang="uk-UA" sz="2000" dirty="0"/>
              <a:t> відшукав проект, що містить програму, за якою виконавець </a:t>
            </a:r>
            <a:r>
              <a:rPr lang="uk-UA" sz="2000" i="1" dirty="0"/>
              <a:t>Архітектор</a:t>
            </a:r>
            <a:r>
              <a:rPr lang="uk-UA" sz="2000" dirty="0"/>
              <a:t> </a:t>
            </a:r>
            <a:r>
              <a:rPr lang="uk-UA" sz="2000" dirty="0" smtClean="0"/>
              <a:t>будує   зображення сторожової вежі замку </a:t>
            </a:r>
            <a:r>
              <a:rPr lang="uk-UA" sz="2000" i="1" dirty="0" smtClean="0"/>
              <a:t>. </a:t>
            </a:r>
            <a:r>
              <a:rPr lang="uk-UA" sz="2000" dirty="0" smtClean="0"/>
              <a:t>0бгворіть ,  які </a:t>
            </a:r>
            <a:r>
              <a:rPr lang="uk-UA" sz="2000" dirty="0"/>
              <a:t>значення можуть мати параметри команди </a:t>
            </a:r>
            <a:r>
              <a:rPr lang="uk-UA" sz="2000" dirty="0" smtClean="0"/>
              <a:t>руху вздовж  ліній </a:t>
            </a:r>
            <a:r>
              <a:rPr lang="uk-UA" sz="2000" dirty="0"/>
              <a:t>малюнка </a:t>
            </a:r>
            <a:r>
              <a:rPr lang="uk-UA" sz="2000" dirty="0" smtClean="0"/>
              <a:t>                                                                                                                                      </a:t>
            </a:r>
          </a:p>
          <a:p>
            <a:pPr lvl="0"/>
            <a:endParaRPr lang="uk-UA" sz="2000" dirty="0" smtClean="0"/>
          </a:p>
          <a:p>
            <a:pPr marL="0" lvl="0" indent="0">
              <a:buNone/>
            </a:pPr>
            <a:endParaRPr lang="uk-UA" sz="2000" dirty="0"/>
          </a:p>
          <a:p>
            <a:pPr marL="0" lvl="0" indent="0">
              <a:buNone/>
            </a:pPr>
            <a:endParaRPr lang="uk-UA" sz="2000" dirty="0"/>
          </a:p>
          <a:p>
            <a:pPr marL="0" lvl="0" indent="0">
              <a:buNone/>
            </a:pPr>
            <a:r>
              <a:rPr lang="uk-UA" sz="2000" dirty="0" smtClean="0"/>
              <a:t>Щоб  </a:t>
            </a:r>
            <a:r>
              <a:rPr lang="uk-UA" sz="2000" dirty="0" smtClean="0">
                <a:effectLst/>
              </a:rPr>
              <a:t>отримати потрібний малюнок.   Ураховуйте, що значення параметрі в команди </a:t>
            </a:r>
            <a:r>
              <a:rPr lang="uk-UA" sz="2000" b="1" i="1" dirty="0"/>
              <a:t>Переміститис</a:t>
            </a:r>
            <a:r>
              <a:rPr lang="uk-UA" sz="2000" i="1" dirty="0"/>
              <a:t>ь</a:t>
            </a:r>
            <a:r>
              <a:rPr lang="uk-UA" sz="2000" dirty="0" smtClean="0">
                <a:effectLst/>
              </a:rPr>
              <a:t> указують н а розта­шування виконавця, що знаходиться в лівому нижньому куті малюнка вежі.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7421"/>
            <a:ext cx="5400600" cy="109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65104"/>
            <a:ext cx="436412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373140"/>
            <a:ext cx="1604098" cy="214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015205"/>
      </p:ext>
    </p:extLst>
  </p:cSld>
  <p:clrMapOvr>
    <a:masterClrMapping/>
  </p:clrMapOvr>
  <p:transition spd="med">
    <p:pull dir="r"/>
    <p:sndAc>
      <p:endSnd/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/>
              <a:t>Вправа 4. Зміна ефекту.</a:t>
            </a:r>
          </a:p>
          <a:p>
            <a:pPr marL="0" indent="0">
              <a:buNone/>
            </a:pPr>
            <a:r>
              <a:rPr lang="uk-UA" sz="2400" dirty="0"/>
              <a:t>Завдання. У проекті </a:t>
            </a:r>
            <a:r>
              <a:rPr lang="uk-UA" sz="2400" i="1" dirty="0"/>
              <a:t>Рибки</a:t>
            </a:r>
            <a:r>
              <a:rPr lang="uk-UA" sz="2400" dirty="0"/>
              <a:t> виконавці змінювали ефект відо­браження, а саме — колір </a:t>
            </a:r>
          </a:p>
          <a:p>
            <a:endParaRPr lang="uk-UA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648"/>
            <a:ext cx="5688632" cy="117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98504"/>
            <a:ext cx="6065674" cy="343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7877" y="4021320"/>
            <a:ext cx="48245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+mn-lt"/>
              </a:rPr>
              <a:t>Пофантазуй, як змінюватиметься вигляд виконавця, якщо змінити значення параметра команди Змінити ефект. Перевір свої здогадки в середовищі Скретч.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44769346"/>
      </p:ext>
    </p:extLst>
  </p:cSld>
  <p:clrMapOvr>
    <a:masterClrMapping/>
  </p:clrMapOvr>
  <p:transition spd="med">
    <p:pull dir="r"/>
    <p:sndAc>
      <p:endSnd/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251520" y="908720"/>
            <a:ext cx="8784976" cy="1080120"/>
          </a:xfrm>
        </p:spPr>
        <p:txBody>
          <a:bodyPr>
            <a:noAutofit/>
          </a:bodyPr>
          <a:lstStyle/>
          <a:p>
            <a:endParaRPr lang="uk-UA" sz="2400" dirty="0"/>
          </a:p>
          <a:p>
            <a:pPr marL="0" indent="0" algn="ctr">
              <a:buNone/>
            </a:pPr>
            <a:r>
              <a:rPr lang="uk-UA" sz="2400" dirty="0" smtClean="0"/>
              <a:t>Розглянь </a:t>
            </a:r>
            <a:r>
              <a:rPr lang="uk-UA" sz="2400" dirty="0"/>
              <a:t>схему та поясни зв'язок між указаними </a:t>
            </a:r>
            <a:r>
              <a:rPr lang="uk-UA" sz="2400" dirty="0" smtClean="0"/>
              <a:t>поняттями</a:t>
            </a:r>
            <a:r>
              <a:rPr lang="uk-UA" sz="2400" dirty="0" smtClean="0">
                <a:effectLst/>
              </a:rPr>
              <a:t>  </a:t>
            </a:r>
            <a:r>
              <a:rPr lang="uk-UA" sz="2400" dirty="0" smtClean="0"/>
              <a:t> </a:t>
            </a:r>
            <a:r>
              <a:rPr lang="uk-UA" sz="2400" dirty="0"/>
              <a:t/>
            </a:r>
            <a:br>
              <a:rPr lang="uk-UA" sz="2400" dirty="0"/>
            </a:br>
            <a:endParaRPr lang="uk-UA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4797449" cy="111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8840"/>
            <a:ext cx="554461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020086"/>
      </p:ext>
    </p:extLst>
  </p:cSld>
  <p:clrMapOvr>
    <a:masterClrMapping/>
  </p:clrMapOvr>
  <p:transition spd="med">
    <p:pull dir="r"/>
    <p:sndAc>
      <p:endSnd/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660696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Місце для вмісту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0048639"/>
              </p:ext>
            </p:extLst>
          </p:nvPr>
        </p:nvGraphicFramePr>
        <p:xfrm>
          <a:off x="1034724" y="1772816"/>
          <a:ext cx="7488832" cy="4453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0072935"/>
      </p:ext>
    </p:extLst>
  </p:cSld>
  <p:clrMapOvr>
    <a:masterClrMapping/>
  </p:clrMapOvr>
  <p:transition spd="med">
    <p:pull dir="r"/>
    <p:sndAc>
      <p:endSnd/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Домашнє завдання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944" y="1628800"/>
            <a:ext cx="3466656" cy="3975821"/>
          </a:xfrm>
          <a:prstGeom prst="rect">
            <a:avLst/>
          </a:prstGeom>
        </p:spPr>
      </p:pic>
      <p:sp>
        <p:nvSpPr>
          <p:cNvPr id="12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071344" y="2126246"/>
            <a:ext cx="4038600" cy="2980927"/>
          </a:xfrm>
          <a:noFill/>
        </p:spPr>
        <p:txBody>
          <a:bodyPr>
            <a:normAutofit fontScale="77500" lnSpcReduction="20000"/>
          </a:bodyPr>
          <a:lstStyle/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dirty="0" smtClean="0">
                <a:solidFill>
                  <a:srgbClr val="C00000"/>
                </a:solidFill>
              </a:rPr>
              <a:t>Читати  </a:t>
            </a:r>
            <a:r>
              <a:rPr lang="uk-UA" dirty="0">
                <a:solidFill>
                  <a:srgbClr val="C00000"/>
                </a:solidFill>
              </a:rPr>
              <a:t>§6 </a:t>
            </a:r>
          </a:p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dirty="0" smtClean="0">
                <a:solidFill>
                  <a:srgbClr val="0070C0"/>
                </a:solidFill>
              </a:rPr>
              <a:t>Опрацювати контрольні запитання з рубрик «Обговорюємо» та «Оціни свої знання»</a:t>
            </a:r>
          </a:p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dirty="0" smtClean="0">
                <a:solidFill>
                  <a:srgbClr val="00B050"/>
                </a:solidFill>
              </a:rPr>
              <a:t>Виконати вправи 3, </a:t>
            </a:r>
            <a:r>
              <a:rPr lang="uk-UA" dirty="0">
                <a:solidFill>
                  <a:srgbClr val="00B050"/>
                </a:solidFill>
              </a:rPr>
              <a:t>4</a:t>
            </a:r>
            <a:r>
              <a:rPr lang="uk-UA" dirty="0" smtClean="0">
                <a:solidFill>
                  <a:srgbClr val="00B050"/>
                </a:solidFill>
              </a:rPr>
              <a:t> рубрики Працюємо в парах</a:t>
            </a:r>
            <a:endParaRPr lang="uk-UA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87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Створення проекту в середовищі Скретч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1654964"/>
            <a:ext cx="8928992" cy="1269980"/>
          </a:xfrm>
          <a:prstGeom prst="roundRect">
            <a:avLst>
              <a:gd name="adj" fmla="val 9736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tx1"/>
                </a:solidFill>
              </a:rPr>
              <a:t>У середовищі виконання алгоритмів Скретч можна створювати програми для різних виконавців. Для цього існує два способи:</a:t>
            </a:r>
            <a:endParaRPr lang="uk-UA" sz="2400" b="1" i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656" y="3770120"/>
            <a:ext cx="4080927" cy="1139726"/>
          </a:xfrm>
          <a:prstGeom prst="roundRect">
            <a:avLst>
              <a:gd name="adj" fmla="val 9736"/>
            </a:avLst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/>
              <a:t>Зміна </a:t>
            </a:r>
            <a:r>
              <a:rPr lang="uk-UA" sz="3200" b="1" i="1" dirty="0"/>
              <a:t>готового проекту</a:t>
            </a:r>
            <a:endParaRPr lang="uk-UA" sz="3200" b="1" i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7069" y="3797183"/>
            <a:ext cx="4080927" cy="618708"/>
          </a:xfrm>
          <a:prstGeom prst="roundRect">
            <a:avLst>
              <a:gd name="adj" fmla="val 9736"/>
            </a:avLst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/>
              <a:t>Створення </a:t>
            </a:r>
            <a:r>
              <a:rPr lang="uk-UA" sz="3200" b="1" i="1" dirty="0"/>
              <a:t>нового</a:t>
            </a:r>
            <a:endParaRPr lang="uk-UA" sz="3200" b="1" i="1" dirty="0">
              <a:solidFill>
                <a:srgbClr val="FFFF00"/>
              </a:solidFill>
            </a:endParaRPr>
          </a:p>
        </p:txBody>
      </p:sp>
      <p:sp>
        <p:nvSpPr>
          <p:cNvPr id="10" name="Стрілка вліво 9"/>
          <p:cNvSpPr/>
          <p:nvPr/>
        </p:nvSpPr>
        <p:spPr bwMode="auto">
          <a:xfrm rot="19650813">
            <a:off x="2479942" y="3031551"/>
            <a:ext cx="1008112" cy="684317"/>
          </a:xfrm>
          <a:prstGeom prst="leftArrow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algn="ctr"/>
            <a:endParaRPr lang="uk-UA"/>
          </a:p>
        </p:txBody>
      </p:sp>
      <p:sp>
        <p:nvSpPr>
          <p:cNvPr id="11" name="Стрілка вліво 10"/>
          <p:cNvSpPr/>
          <p:nvPr/>
        </p:nvSpPr>
        <p:spPr bwMode="auto">
          <a:xfrm rot="1949187" flipH="1">
            <a:off x="5654523" y="3019809"/>
            <a:ext cx="1008112" cy="684317"/>
          </a:xfrm>
          <a:prstGeom prst="leftArrow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44120"/>
          <a:stretch/>
        </p:blipFill>
        <p:spPr>
          <a:xfrm>
            <a:off x="576377" y="4899190"/>
            <a:ext cx="3016575" cy="1626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b="45758"/>
          <a:stretch/>
        </p:blipFill>
        <p:spPr>
          <a:xfrm>
            <a:off x="5018925" y="4742374"/>
            <a:ext cx="3369500" cy="1774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795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100" dirty="0" smtClean="0"/>
              <a:t>Працюємо за комп’ютером</a:t>
            </a:r>
            <a:endParaRPr lang="uk-UA" sz="3100" dirty="0"/>
          </a:p>
        </p:txBody>
      </p:sp>
      <p:pic>
        <p:nvPicPr>
          <p:cNvPr id="7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7488"/>
            <a:ext cx="8728810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088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WordArt 5"/>
          <p:cNvSpPr>
            <a:spLocks noChangeArrowheads="1" noChangeShapeType="1" noTextEdit="1"/>
          </p:cNvSpPr>
          <p:nvPr/>
        </p:nvSpPr>
        <p:spPr bwMode="gray">
          <a:xfrm>
            <a:off x="2699792" y="1340768"/>
            <a:ext cx="3887787" cy="6477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uk-UA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cs typeface="Arial" panose="020B0604020202020204" pitchFamily="34" charset="0"/>
              </a:rPr>
              <a:t>Дякую за увагу!</a:t>
            </a:r>
            <a:endParaRPr lang="uk-UA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708920"/>
            <a:ext cx="3024336" cy="32649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 змінити програму в середовищі Скретч?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5008" y="1844824"/>
            <a:ext cx="8821488" cy="2442270"/>
          </a:xfrm>
          <a:prstGeom prst="roundRect">
            <a:avLst>
              <a:gd name="adj" fmla="val 9736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indent="457200" algn="just">
              <a:defRPr sz="2400" b="1" i="1">
                <a:solidFill>
                  <a:schemeClr val="tx1"/>
                </a:solidFill>
              </a:defRPr>
            </a:lvl1pPr>
          </a:lstStyle>
          <a:p>
            <a:r>
              <a:rPr lang="uk-UA" dirty="0"/>
              <a:t>Зміна створеної програми передбачає зміну команд, порядку їх запису в програмі або значень параметрів команд. Наприклад, якщо в команді          </a:t>
            </a:r>
            <a:r>
              <a:rPr lang="uk-UA" dirty="0" smtClean="0"/>
              <a:t>                   </a:t>
            </a:r>
            <a:r>
              <a:rPr lang="uk-UA" dirty="0"/>
              <a:t>клацнути мишею на параметрі 15, увести з клавіатури ЗО, то після запуску команди на виконання виконавець повернеться за годинниковою стрілкою на ЗО градусів замість 15.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82" y="5065146"/>
            <a:ext cx="1273640" cy="13749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184" y="5085184"/>
            <a:ext cx="1273640" cy="13749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1775909" y="5045795"/>
            <a:ext cx="1273640" cy="13749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808" y="5065146"/>
            <a:ext cx="1273640" cy="13749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310" y="5085184"/>
            <a:ext cx="1273640" cy="13749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6101035" y="5045795"/>
            <a:ext cx="1273640" cy="137498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110" y="4463453"/>
            <a:ext cx="3095238" cy="55238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3569" y="4492024"/>
            <a:ext cx="3028571" cy="52381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0834" y="2743113"/>
            <a:ext cx="1899358" cy="33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1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 змінити програму в середовищі Скретч?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568" y="1556792"/>
            <a:ext cx="8928992" cy="2442270"/>
          </a:xfrm>
          <a:prstGeom prst="roundRect">
            <a:avLst>
              <a:gd name="adj" fmla="val 9736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indent="457200" algn="just">
              <a:defRPr sz="2400" b="1" i="1">
                <a:solidFill>
                  <a:schemeClr val="tx1"/>
                </a:solidFill>
              </a:defRPr>
            </a:lvl1pPr>
          </a:lstStyle>
          <a:p>
            <a:r>
              <a:rPr lang="uk-UA" dirty="0"/>
              <a:t>Щоб змінити порядок слідування команд, їх спочатку «від'єднують» від сусідніх, а потім розташовують за встановленим порядком — просто перетягують мишею. Щоб використати нову команду, її переміщують із набору команд в область побудови алгоритму — на вкладку </a:t>
            </a:r>
            <a:r>
              <a:rPr lang="uk-UA" dirty="0" err="1"/>
              <a:t>Скрипти</a:t>
            </a:r>
            <a:r>
              <a:rPr lang="uk-UA" dirty="0"/>
              <a:t> перетягуванням миші.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209899"/>
            <a:ext cx="5628571" cy="2171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://easycom.com.ua/data/periph/1209292315/img/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08304" y="5211009"/>
            <a:ext cx="100655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28184" y="4131339"/>
            <a:ext cx="2808312" cy="919401"/>
          </a:xfrm>
          <a:prstGeom prst="wedgeRoundRectCallout">
            <a:avLst>
              <a:gd name="adj1" fmla="val -1968"/>
              <a:gd name="adj2" fmla="val 88468"/>
              <a:gd name="adj3" fmla="val 16667"/>
            </a:avLst>
          </a:prstGeom>
          <a:solidFill>
            <a:srgbClr val="33993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/>
              <a:t>Натиснути і переміщувати</a:t>
            </a:r>
            <a:endParaRPr lang="uk-UA" sz="2400" b="1" i="1" dirty="0"/>
          </a:p>
        </p:txBody>
      </p:sp>
    </p:spTree>
    <p:extLst>
      <p:ext uri="{BB962C8B-B14F-4D97-AF65-F5344CB8AC3E}">
        <p14:creationId xmlns:p14="http://schemas.microsoft.com/office/powerpoint/2010/main" val="80253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 змінити програму в середовищі Скретч?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1608670"/>
            <a:ext cx="8928992" cy="1660743"/>
          </a:xfrm>
          <a:prstGeom prst="roundRect">
            <a:avLst>
              <a:gd name="adj" fmla="val 9736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indent="457200" algn="just">
              <a:defRPr sz="2400" b="1" i="1">
                <a:solidFill>
                  <a:schemeClr val="tx1"/>
                </a:solidFill>
              </a:defRPr>
            </a:lvl1pPr>
          </a:lstStyle>
          <a:p>
            <a:r>
              <a:rPr lang="uk-UA" dirty="0"/>
              <a:t>Команду у вкладці </a:t>
            </a:r>
            <a:r>
              <a:rPr lang="uk-UA" dirty="0" err="1"/>
              <a:t>Скрипти</a:t>
            </a:r>
            <a:r>
              <a:rPr lang="uk-UA" dirty="0"/>
              <a:t> можна дублювати, видаляти й </a:t>
            </a:r>
            <a:r>
              <a:rPr lang="uk-UA"/>
              <a:t>отримати про неї </a:t>
            </a:r>
            <a:r>
              <a:rPr lang="uk-UA" dirty="0"/>
              <a:t>довідку, обравши відповідні вказівки із контекстного меню. Дублювати можна також і групу команд.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91" y="3512125"/>
            <a:ext cx="4034809" cy="6978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4209970"/>
            <a:ext cx="3409895" cy="2112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370" y="4362539"/>
            <a:ext cx="1433795" cy="24954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80112" y="3401346"/>
            <a:ext cx="2808312" cy="919401"/>
          </a:xfrm>
          <a:prstGeom prst="wedgeRoundRectCallout">
            <a:avLst>
              <a:gd name="adj1" fmla="val 4234"/>
              <a:gd name="adj2" fmla="val 96362"/>
              <a:gd name="adj3" fmla="val 16667"/>
            </a:avLst>
          </a:prstGeom>
          <a:solidFill>
            <a:srgbClr val="33993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/>
              <a:t>Натиснути праву кнопку</a:t>
            </a:r>
            <a:endParaRPr lang="uk-UA" sz="2400" b="1" i="1" dirty="0"/>
          </a:p>
        </p:txBody>
      </p:sp>
    </p:spTree>
    <p:extLst>
      <p:ext uri="{BB962C8B-B14F-4D97-AF65-F5344CB8AC3E}">
        <p14:creationId xmlns:p14="http://schemas.microsoft.com/office/powerpoint/2010/main" val="17805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Новий проект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1412776"/>
            <a:ext cx="8928992" cy="5145048"/>
          </a:xfrm>
          <a:prstGeom prst="roundRect">
            <a:avLst>
              <a:gd name="adj" fmla="val 9736"/>
            </a:avLst>
          </a:prstGeom>
          <a:gradFill>
            <a:gsLst>
              <a:gs pos="0">
                <a:srgbClr val="03D4A8"/>
              </a:gs>
              <a:gs pos="65000">
                <a:srgbClr val="21D6E0"/>
              </a:gs>
              <a:gs pos="90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indent="457200" algn="just">
              <a:defRPr sz="2400" b="1" i="1">
                <a:solidFill>
                  <a:schemeClr val="tx1"/>
                </a:solidFill>
              </a:defRPr>
            </a:lvl1pPr>
          </a:lstStyle>
          <a:p>
            <a:pPr marL="542925" indent="-542925">
              <a:buFont typeface="Wingdings" panose="05000000000000000000" pitchFamily="2" charset="2"/>
              <a:buChar char="Ø"/>
            </a:pPr>
            <a:r>
              <a:rPr lang="uk-UA" dirty="0"/>
              <a:t>Створити файл для нового проекту за допомогою команди </a:t>
            </a:r>
            <a:r>
              <a:rPr lang="uk-UA" dirty="0">
                <a:solidFill>
                  <a:srgbClr val="FF0000"/>
                </a:solidFill>
              </a:rPr>
              <a:t>Новий</a:t>
            </a:r>
            <a:r>
              <a:rPr lang="uk-UA" dirty="0"/>
              <a:t> із меню </a:t>
            </a:r>
            <a:r>
              <a:rPr lang="uk-UA" dirty="0">
                <a:solidFill>
                  <a:srgbClr val="FF0000"/>
                </a:solidFill>
              </a:rPr>
              <a:t>Файл</a:t>
            </a:r>
            <a:r>
              <a:rPr lang="uk-UA" dirty="0"/>
              <a:t>;</a:t>
            </a:r>
          </a:p>
          <a:p>
            <a:pPr marL="542925" indent="-542925">
              <a:buFont typeface="Wingdings" panose="05000000000000000000" pitchFamily="2" charset="2"/>
              <a:buChar char="Ø"/>
            </a:pPr>
            <a:r>
              <a:rPr lang="uk-UA" dirty="0"/>
              <a:t>Задати виконавців;</a:t>
            </a:r>
          </a:p>
          <a:p>
            <a:pPr marL="542925" indent="-542925">
              <a:buFont typeface="Wingdings" panose="05000000000000000000" pitchFamily="2" charset="2"/>
              <a:buChar char="Ø"/>
            </a:pPr>
            <a:r>
              <a:rPr lang="uk-UA" dirty="0"/>
              <a:t>Спланувати події, що відбуватимуться на сцені;</a:t>
            </a:r>
          </a:p>
          <a:p>
            <a:pPr marL="542925" indent="-542925">
              <a:buFont typeface="Wingdings" panose="05000000000000000000" pitchFamily="2" charset="2"/>
              <a:buChar char="Ø"/>
            </a:pPr>
            <a:r>
              <a:rPr lang="uk-UA" dirty="0"/>
              <a:t>Дібрати команди, які відповідатимуть запланованим подіям;</a:t>
            </a:r>
          </a:p>
          <a:p>
            <a:pPr marL="542925" indent="-542925">
              <a:buFont typeface="Wingdings" panose="05000000000000000000" pitchFamily="2" charset="2"/>
              <a:buChar char="Ø"/>
            </a:pPr>
            <a:r>
              <a:rPr lang="uk-UA" dirty="0"/>
              <a:t>Перемістити обрані команди з контейнерів груп команд у вікно складання програми;</a:t>
            </a:r>
          </a:p>
          <a:p>
            <a:pPr marL="542925" indent="-542925">
              <a:buFont typeface="Wingdings" panose="05000000000000000000" pitchFamily="2" charset="2"/>
              <a:buChar char="Ø"/>
            </a:pPr>
            <a:r>
              <a:rPr lang="uk-UA" dirty="0"/>
              <a:t>Задати значення параметрів команд;</a:t>
            </a:r>
          </a:p>
          <a:p>
            <a:pPr marL="542925" indent="-542925">
              <a:buFont typeface="Wingdings" panose="05000000000000000000" pitchFamily="2" charset="2"/>
              <a:buChar char="Ø"/>
            </a:pPr>
            <a:r>
              <a:rPr lang="uk-UA" dirty="0"/>
              <a:t>Упорядкувати й об’єднати команди в одну групу;</a:t>
            </a:r>
          </a:p>
          <a:p>
            <a:pPr marL="542925" indent="-542925">
              <a:buFont typeface="Wingdings" panose="05000000000000000000" pitchFamily="2" charset="2"/>
              <a:buChar char="Ø"/>
            </a:pPr>
            <a:r>
              <a:rPr lang="uk-UA" dirty="0"/>
              <a:t>Запустити проект на виконання, перевірити правильність отриманого результату;</a:t>
            </a:r>
          </a:p>
          <a:p>
            <a:pPr marL="542925" indent="-542925">
              <a:buFont typeface="Wingdings" panose="05000000000000000000" pitchFamily="2" charset="2"/>
              <a:buChar char="Ø"/>
            </a:pPr>
            <a:r>
              <a:rPr lang="uk-UA" dirty="0"/>
              <a:t>За потреби внести зміни до програми.</a:t>
            </a:r>
          </a:p>
        </p:txBody>
      </p:sp>
    </p:spTree>
    <p:extLst>
      <p:ext uri="{BB962C8B-B14F-4D97-AF65-F5344CB8AC3E}">
        <p14:creationId xmlns:p14="http://schemas.microsoft.com/office/powerpoint/2010/main" val="185710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 додати виконавця в середовищі Скретч?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1636360"/>
            <a:ext cx="8928992" cy="879217"/>
          </a:xfrm>
          <a:prstGeom prst="roundRect">
            <a:avLst>
              <a:gd name="adj" fmla="val 9736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93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indent="457200" algn="just">
              <a:defRPr sz="2400" b="1" i="1">
                <a:solidFill>
                  <a:schemeClr val="tx1"/>
                </a:solidFill>
              </a:defRPr>
            </a:lvl1pPr>
          </a:lstStyle>
          <a:p>
            <a:r>
              <a:rPr lang="uk-UA" dirty="0"/>
              <a:t>Додати чи змінити виконавця можна за допомогою кнопок, розташованих над вікном сцени: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760" y="4052866"/>
            <a:ext cx="3867472" cy="10616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5823" y="2802506"/>
            <a:ext cx="2903038" cy="919401"/>
          </a:xfrm>
          <a:prstGeom prst="wedgeRoundRectCallout">
            <a:avLst>
              <a:gd name="adj1" fmla="val 45938"/>
              <a:gd name="adj2" fmla="val 117268"/>
              <a:gd name="adj3" fmla="val 16667"/>
            </a:avLst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/>
              <a:t>Зробити копію виконавця</a:t>
            </a:r>
            <a:endParaRPr lang="uk-UA" sz="2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314241" y="5287508"/>
            <a:ext cx="2903038" cy="919401"/>
          </a:xfrm>
          <a:prstGeom prst="wedgeRoundRectCallout">
            <a:avLst>
              <a:gd name="adj1" fmla="val 53438"/>
              <a:gd name="adj2" fmla="val -103745"/>
              <a:gd name="adj3" fmla="val 16667"/>
            </a:avLst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 i="1"/>
            </a:lvl1pPr>
          </a:lstStyle>
          <a:p>
            <a:r>
              <a:rPr lang="uk-UA" dirty="0"/>
              <a:t>Видалити виконавця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93298" y="2802506"/>
            <a:ext cx="3767134" cy="919401"/>
          </a:xfrm>
          <a:prstGeom prst="wedgeRoundRectCallout">
            <a:avLst>
              <a:gd name="adj1" fmla="val -39596"/>
              <a:gd name="adj2" fmla="val 129897"/>
              <a:gd name="adj3" fmla="val 16667"/>
            </a:avLst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 i="1"/>
            </a:lvl1pPr>
          </a:lstStyle>
          <a:p>
            <a:r>
              <a:rPr lang="uk-UA" dirty="0"/>
              <a:t>Збільшити розміри зображення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93298" y="5317911"/>
            <a:ext cx="3767134" cy="919401"/>
          </a:xfrm>
          <a:prstGeom prst="wedgeRoundRectCallout">
            <a:avLst>
              <a:gd name="adj1" fmla="val -14938"/>
              <a:gd name="adj2" fmla="val -111638"/>
              <a:gd name="adj3" fmla="val 16667"/>
            </a:avLst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 i="1"/>
            </a:lvl1pPr>
          </a:lstStyle>
          <a:p>
            <a:r>
              <a:rPr lang="uk-UA" dirty="0"/>
              <a:t>Зменшити розміри зображення</a:t>
            </a:r>
          </a:p>
        </p:txBody>
      </p:sp>
    </p:spTree>
    <p:extLst>
      <p:ext uri="{BB962C8B-B14F-4D97-AF65-F5344CB8AC3E}">
        <p14:creationId xmlns:p14="http://schemas.microsoft.com/office/powerpoint/2010/main" val="100226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 додати виконавця в середовищі Скретч?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528" y="1632952"/>
            <a:ext cx="8928992" cy="879217"/>
          </a:xfrm>
          <a:prstGeom prst="roundRect">
            <a:avLst>
              <a:gd name="adj" fmla="val 9736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indent="457200" algn="just">
              <a:defRPr sz="2400" b="1" i="1">
                <a:solidFill>
                  <a:schemeClr val="tx1"/>
                </a:solidFill>
              </a:defRPr>
            </a:lvl1pPr>
          </a:lstStyle>
          <a:p>
            <a:r>
              <a:rPr lang="uk-UA" dirty="0"/>
              <a:t>Можна також скористатися вказівками Новий об’єкт, які розміщені під сценою: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926334"/>
            <a:ext cx="8314897" cy="1374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620450" y="3114541"/>
            <a:ext cx="2903038" cy="510778"/>
          </a:xfrm>
          <a:prstGeom prst="wedgeRoundRectCallout">
            <a:avLst>
              <a:gd name="adj1" fmla="val 53938"/>
              <a:gd name="adj2" fmla="val 196833"/>
              <a:gd name="adj3" fmla="val 16667"/>
            </a:avLst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 i="1"/>
            </a:lvl1pPr>
          </a:lstStyle>
          <a:p>
            <a:r>
              <a:rPr lang="uk-UA" dirty="0"/>
              <a:t>Намалювати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9792" y="5726534"/>
            <a:ext cx="2903038" cy="510778"/>
          </a:xfrm>
          <a:prstGeom prst="wedgeRoundRectCallout">
            <a:avLst>
              <a:gd name="adj1" fmla="val 67937"/>
              <a:gd name="adj2" fmla="val -136265"/>
              <a:gd name="adj3" fmla="val 16667"/>
            </a:avLst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 i="1"/>
            </a:lvl1pPr>
          </a:lstStyle>
          <a:p>
            <a:r>
              <a:rPr lang="uk-UA" dirty="0"/>
              <a:t>Вибрати із </a:t>
            </a:r>
            <a:r>
              <a:rPr lang="uk-UA" dirty="0" err="1"/>
              <a:t>файла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2910229"/>
            <a:ext cx="2903038" cy="919401"/>
          </a:xfrm>
          <a:prstGeom prst="wedgeRoundRectCallout">
            <a:avLst>
              <a:gd name="adj1" fmla="val 39939"/>
              <a:gd name="adj2" fmla="val 105271"/>
              <a:gd name="adj3" fmla="val 16667"/>
            </a:avLst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 i="1"/>
            </a:lvl1pPr>
          </a:lstStyle>
          <a:p>
            <a:r>
              <a:rPr lang="uk-UA" dirty="0"/>
              <a:t>Встановити випадковий</a:t>
            </a:r>
          </a:p>
        </p:txBody>
      </p:sp>
    </p:spTree>
    <p:extLst>
      <p:ext uri="{BB962C8B-B14F-4D97-AF65-F5344CB8AC3E}">
        <p14:creationId xmlns:p14="http://schemas.microsoft.com/office/powerpoint/2010/main" val="383205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81313</TotalTime>
  <Words>1677</Words>
  <Application>Microsoft Office PowerPoint</Application>
  <PresentationFormat>Экран (4:3)</PresentationFormat>
  <Paragraphs>135</Paragraphs>
  <Slides>31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Тема Office</vt:lpstr>
      <vt:lpstr>Точечный рисунок</vt:lpstr>
      <vt:lpstr>Складання та виконання алгоритмів </vt:lpstr>
      <vt:lpstr>Ти дізнаєшся:</vt:lpstr>
      <vt:lpstr>Створення проекту в середовищі Скретч</vt:lpstr>
      <vt:lpstr>Як змінити програму в середовищі Скретч?</vt:lpstr>
      <vt:lpstr>Як змінити програму в середовищі Скретч?</vt:lpstr>
      <vt:lpstr>Як змінити програму в середовищі Скретч?</vt:lpstr>
      <vt:lpstr>Новий проект</vt:lpstr>
      <vt:lpstr>Як додати виконавця в середовищі Скретч?</vt:lpstr>
      <vt:lpstr>Як додати виконавця в середовищі Скретч?</vt:lpstr>
      <vt:lpstr>Фізкультхвилинка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Домашнє завдання</vt:lpstr>
      <vt:lpstr>Працюємо за комп’ютером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Обліковий запис Microsoft</dc:creator>
  <cp:lastModifiedBy>Пользователь Windows</cp:lastModifiedBy>
  <cp:revision>1814</cp:revision>
  <dcterms:created xsi:type="dcterms:W3CDTF">2013-09-01T18:00:33Z</dcterms:created>
  <dcterms:modified xsi:type="dcterms:W3CDTF">2016-10-15T07:02:09Z</dcterms:modified>
</cp:coreProperties>
</file>