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90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9/3/layout/StepUpProcess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D4E046A-241F-4AF4-870E-3B6CE2277768}">
      <dgm:prSet phldrT="[Текст]" custT="1"/>
      <dgm:spPr/>
      <dgm:t>
        <a:bodyPr/>
        <a:lstStyle/>
        <a:p>
          <a:r>
            <a:rPr lang="uk-UA" sz="1800" b="1" dirty="0" smtClean="0"/>
            <a:t> </a:t>
          </a:r>
          <a:r>
            <a:rPr lang="uk-UA" sz="1800" b="1" i="1" noProof="0" dirty="0" smtClean="0"/>
            <a:t>Що таке файлова система</a:t>
          </a:r>
          <a:endParaRPr lang="uk-UA" sz="1800" b="1" dirty="0"/>
        </a:p>
      </dgm:t>
    </dgm:pt>
    <dgm:pt modelId="{A22CD7BB-6E89-462C-A166-1BAD0743FB23}" type="parTrans" cxnId="{52370FF5-F474-4D07-9485-51D8E22A9F44}">
      <dgm:prSet/>
      <dgm:spPr/>
      <dgm:t>
        <a:bodyPr/>
        <a:lstStyle/>
        <a:p>
          <a:endParaRPr lang="uk-UA" sz="1800" b="1"/>
        </a:p>
      </dgm:t>
    </dgm:pt>
    <dgm:pt modelId="{DE74F5BF-F8CB-4513-B50B-C21EFB783E0A}" type="sibTrans" cxnId="{52370FF5-F474-4D07-9485-51D8E22A9F44}">
      <dgm:prSet/>
      <dgm:spPr/>
      <dgm:t>
        <a:bodyPr/>
        <a:lstStyle/>
        <a:p>
          <a:endParaRPr lang="uk-UA" sz="1800" b="1"/>
        </a:p>
      </dgm:t>
    </dgm:pt>
    <dgm:pt modelId="{198462A6-9476-4589-8FFA-D501EE64B815}">
      <dgm:prSet phldrT="[Текст]" custT="1"/>
      <dgm:spPr/>
      <dgm:t>
        <a:bodyPr/>
        <a:lstStyle/>
        <a:p>
          <a:r>
            <a:rPr lang="uk-UA" sz="1800" b="1" i="1" noProof="0" dirty="0" smtClean="0"/>
            <a:t>На що вказує розширення імені файлу</a:t>
          </a:r>
        </a:p>
      </dgm:t>
    </dgm:pt>
    <dgm:pt modelId="{A5AF8939-EEEC-47C5-A4A4-9929CAECB07D}" type="parTrans" cxnId="{E23632E8-04C1-4127-B07F-989B6D300316}">
      <dgm:prSet/>
      <dgm:spPr/>
      <dgm:t>
        <a:bodyPr/>
        <a:lstStyle/>
        <a:p>
          <a:endParaRPr lang="uk-UA" sz="1800" b="1"/>
        </a:p>
      </dgm:t>
    </dgm:pt>
    <dgm:pt modelId="{A686DFD7-B679-4CE8-A2E6-72B4EAD1CBC5}" type="sibTrans" cxnId="{E23632E8-04C1-4127-B07F-989B6D300316}">
      <dgm:prSet/>
      <dgm:spPr/>
      <dgm:t>
        <a:bodyPr/>
        <a:lstStyle/>
        <a:p>
          <a:endParaRPr lang="uk-UA" sz="1800" b="1"/>
        </a:p>
      </dgm:t>
    </dgm:pt>
    <dgm:pt modelId="{8778851C-ED67-4AD3-8214-E23CE2F6C7EF}">
      <dgm:prSet phldrT="[Текст]" custT="1"/>
      <dgm:spPr/>
      <dgm:t>
        <a:bodyPr/>
        <a:lstStyle/>
        <a:p>
          <a:r>
            <a:rPr lang="uk-UA" sz="1800" b="1" i="1" noProof="0" dirty="0" smtClean="0"/>
            <a:t>Які імена і властивості мають диски</a:t>
          </a:r>
        </a:p>
      </dgm:t>
    </dgm:pt>
    <dgm:pt modelId="{07FB66F9-1E54-4F23-A101-D5121C88FC57}" type="parTrans" cxnId="{E6E00C96-AB20-4A2F-BE8A-894D38B8A8FC}">
      <dgm:prSet/>
      <dgm:spPr/>
      <dgm:t>
        <a:bodyPr/>
        <a:lstStyle/>
        <a:p>
          <a:endParaRPr lang="uk-UA" sz="1800" b="1"/>
        </a:p>
      </dgm:t>
    </dgm:pt>
    <dgm:pt modelId="{C0839D67-069D-49F6-A1FC-6893F8C0D63B}" type="sibTrans" cxnId="{E6E00C96-AB20-4A2F-BE8A-894D38B8A8FC}">
      <dgm:prSet/>
      <dgm:spPr/>
      <dgm:t>
        <a:bodyPr/>
        <a:lstStyle/>
        <a:p>
          <a:endParaRPr lang="uk-UA" sz="1800" b="1"/>
        </a:p>
      </dgm:t>
    </dgm:pt>
    <dgm:pt modelId="{2E4A3FE5-03BB-4209-8D7E-0461504C8BF2}">
      <dgm:prSet phldrT="[Текст]" custT="1"/>
      <dgm:spPr/>
      <dgm:t>
        <a:bodyPr/>
        <a:lstStyle/>
        <a:p>
          <a:r>
            <a:rPr lang="uk-UA" sz="1800" b="1" i="1" noProof="0" dirty="0" smtClean="0"/>
            <a:t>Як визначити шлях до об’єкта файлової системи</a:t>
          </a:r>
        </a:p>
      </dgm:t>
    </dgm:pt>
    <dgm:pt modelId="{C1072A4C-0698-437C-A83F-91DE76D57E2C}" type="parTrans" cxnId="{2ECDA3BA-E551-4036-86C1-E42C0E8263BD}">
      <dgm:prSet/>
      <dgm:spPr/>
      <dgm:t>
        <a:bodyPr/>
        <a:lstStyle/>
        <a:p>
          <a:endParaRPr lang="uk-UA" sz="1800" b="1"/>
        </a:p>
      </dgm:t>
    </dgm:pt>
    <dgm:pt modelId="{1684A0D7-79F5-4A7A-9746-9394A9BF193F}" type="sibTrans" cxnId="{2ECDA3BA-E551-4036-86C1-E42C0E8263BD}">
      <dgm:prSet/>
      <dgm:spPr/>
      <dgm:t>
        <a:bodyPr/>
        <a:lstStyle/>
        <a:p>
          <a:endParaRPr lang="uk-UA" sz="1800" b="1"/>
        </a:p>
      </dgm:t>
    </dgm:pt>
    <dgm:pt modelId="{16607BFC-DDB2-4F2B-A82F-CE5176C39077}" type="pres">
      <dgm:prSet presAssocID="{AB83CA94-6AC1-4292-B754-958C29FDA0A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3F4E7EE-5151-4190-ADEA-67523C875453}" type="pres">
      <dgm:prSet presAssocID="{6D4E046A-241F-4AF4-870E-3B6CE2277768}" presName="composite" presStyleCnt="0"/>
      <dgm:spPr/>
      <dgm:t>
        <a:bodyPr/>
        <a:lstStyle/>
        <a:p>
          <a:endParaRPr lang="ru-RU"/>
        </a:p>
      </dgm:t>
    </dgm:pt>
    <dgm:pt modelId="{B139F455-E4EA-4265-9FD7-ECE4BBE9A47A}" type="pres">
      <dgm:prSet presAssocID="{6D4E046A-241F-4AF4-870E-3B6CE2277768}" presName="LShape" presStyleLbl="alignNode1" presStyleIdx="0" presStyleCnt="7"/>
      <dgm:spPr/>
      <dgm:t>
        <a:bodyPr/>
        <a:lstStyle/>
        <a:p>
          <a:endParaRPr lang="ru-RU"/>
        </a:p>
      </dgm:t>
    </dgm:pt>
    <dgm:pt modelId="{F2CAC8CC-6FF7-45D8-9686-1533EB185478}" type="pres">
      <dgm:prSet presAssocID="{6D4E046A-241F-4AF4-870E-3B6CE227776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B3923-0AA7-47CA-8071-7F344285881A}" type="pres">
      <dgm:prSet presAssocID="{6D4E046A-241F-4AF4-870E-3B6CE2277768}" presName="Triangle" presStyleLbl="alignNode1" presStyleIdx="1" presStyleCnt="7"/>
      <dgm:spPr/>
      <dgm:t>
        <a:bodyPr/>
        <a:lstStyle/>
        <a:p>
          <a:endParaRPr lang="ru-RU"/>
        </a:p>
      </dgm:t>
    </dgm:pt>
    <dgm:pt modelId="{3BEA46FE-E3F8-4274-8F39-FF420DBFAC9D}" type="pres">
      <dgm:prSet presAssocID="{DE74F5BF-F8CB-4513-B50B-C21EFB783E0A}" presName="sibTrans" presStyleCnt="0"/>
      <dgm:spPr/>
      <dgm:t>
        <a:bodyPr/>
        <a:lstStyle/>
        <a:p>
          <a:endParaRPr lang="ru-RU"/>
        </a:p>
      </dgm:t>
    </dgm:pt>
    <dgm:pt modelId="{DAFCA738-34FE-41D0-B179-C287B25D69C4}" type="pres">
      <dgm:prSet presAssocID="{DE74F5BF-F8CB-4513-B50B-C21EFB783E0A}" presName="space" presStyleCnt="0"/>
      <dgm:spPr/>
      <dgm:t>
        <a:bodyPr/>
        <a:lstStyle/>
        <a:p>
          <a:endParaRPr lang="ru-RU"/>
        </a:p>
      </dgm:t>
    </dgm:pt>
    <dgm:pt modelId="{3DC5BB6B-38A1-4F15-A84E-60F26E3BA347}" type="pres">
      <dgm:prSet presAssocID="{198462A6-9476-4589-8FFA-D501EE64B815}" presName="composite" presStyleCnt="0"/>
      <dgm:spPr/>
      <dgm:t>
        <a:bodyPr/>
        <a:lstStyle/>
        <a:p>
          <a:endParaRPr lang="ru-RU"/>
        </a:p>
      </dgm:t>
    </dgm:pt>
    <dgm:pt modelId="{734613AE-D194-4EE2-B971-11A75A86D8B8}" type="pres">
      <dgm:prSet presAssocID="{198462A6-9476-4589-8FFA-D501EE64B815}" presName="LShape" presStyleLbl="alignNode1" presStyleIdx="2" presStyleCnt="7"/>
      <dgm:spPr/>
      <dgm:t>
        <a:bodyPr/>
        <a:lstStyle/>
        <a:p>
          <a:endParaRPr lang="ru-RU"/>
        </a:p>
      </dgm:t>
    </dgm:pt>
    <dgm:pt modelId="{BA639C38-261C-4B31-8987-7FF019F3C7D5}" type="pres">
      <dgm:prSet presAssocID="{198462A6-9476-4589-8FFA-D501EE64B81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CBBFF-A644-4E22-8660-0A40ED09E5BF}" type="pres">
      <dgm:prSet presAssocID="{198462A6-9476-4589-8FFA-D501EE64B815}" presName="Triangle" presStyleLbl="alignNode1" presStyleIdx="3" presStyleCnt="7"/>
      <dgm:spPr/>
      <dgm:t>
        <a:bodyPr/>
        <a:lstStyle/>
        <a:p>
          <a:endParaRPr lang="ru-RU"/>
        </a:p>
      </dgm:t>
    </dgm:pt>
    <dgm:pt modelId="{B6C44A80-A809-48AE-B73B-4767C700F807}" type="pres">
      <dgm:prSet presAssocID="{A686DFD7-B679-4CE8-A2E6-72B4EAD1CBC5}" presName="sibTrans" presStyleCnt="0"/>
      <dgm:spPr/>
      <dgm:t>
        <a:bodyPr/>
        <a:lstStyle/>
        <a:p>
          <a:endParaRPr lang="ru-RU"/>
        </a:p>
      </dgm:t>
    </dgm:pt>
    <dgm:pt modelId="{68C82574-FDB8-4D18-B6BF-38BA31036CC8}" type="pres">
      <dgm:prSet presAssocID="{A686DFD7-B679-4CE8-A2E6-72B4EAD1CBC5}" presName="space" presStyleCnt="0"/>
      <dgm:spPr/>
      <dgm:t>
        <a:bodyPr/>
        <a:lstStyle/>
        <a:p>
          <a:endParaRPr lang="ru-RU"/>
        </a:p>
      </dgm:t>
    </dgm:pt>
    <dgm:pt modelId="{EB1B3BB8-9C5B-46D5-8678-CD6A73B9408F}" type="pres">
      <dgm:prSet presAssocID="{8778851C-ED67-4AD3-8214-E23CE2F6C7EF}" presName="composite" presStyleCnt="0"/>
      <dgm:spPr/>
      <dgm:t>
        <a:bodyPr/>
        <a:lstStyle/>
        <a:p>
          <a:endParaRPr lang="ru-RU"/>
        </a:p>
      </dgm:t>
    </dgm:pt>
    <dgm:pt modelId="{F4FF3023-3A6B-4134-BC22-E83D1D665D49}" type="pres">
      <dgm:prSet presAssocID="{8778851C-ED67-4AD3-8214-E23CE2F6C7EF}" presName="LShape" presStyleLbl="alignNode1" presStyleIdx="4" presStyleCnt="7"/>
      <dgm:spPr/>
      <dgm:t>
        <a:bodyPr/>
        <a:lstStyle/>
        <a:p>
          <a:endParaRPr lang="ru-RU"/>
        </a:p>
      </dgm:t>
    </dgm:pt>
    <dgm:pt modelId="{61950E18-CF23-4D40-96AB-68C8FA8DD7B5}" type="pres">
      <dgm:prSet presAssocID="{8778851C-ED67-4AD3-8214-E23CE2F6C7E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B2D9D-6C14-41FF-9864-017BFB39AB01}" type="pres">
      <dgm:prSet presAssocID="{8778851C-ED67-4AD3-8214-E23CE2F6C7EF}" presName="Triangle" presStyleLbl="alignNode1" presStyleIdx="5" presStyleCnt="7"/>
      <dgm:spPr/>
      <dgm:t>
        <a:bodyPr/>
        <a:lstStyle/>
        <a:p>
          <a:endParaRPr lang="ru-RU"/>
        </a:p>
      </dgm:t>
    </dgm:pt>
    <dgm:pt modelId="{FC2E643E-DD24-4F0D-9196-082F83C92924}" type="pres">
      <dgm:prSet presAssocID="{C0839D67-069D-49F6-A1FC-6893F8C0D63B}" presName="sibTrans" presStyleCnt="0"/>
      <dgm:spPr/>
      <dgm:t>
        <a:bodyPr/>
        <a:lstStyle/>
        <a:p>
          <a:endParaRPr lang="ru-RU"/>
        </a:p>
      </dgm:t>
    </dgm:pt>
    <dgm:pt modelId="{DB5355C9-ED45-4A16-9458-CF16D474CD2A}" type="pres">
      <dgm:prSet presAssocID="{C0839D67-069D-49F6-A1FC-6893F8C0D63B}" presName="space" presStyleCnt="0"/>
      <dgm:spPr/>
      <dgm:t>
        <a:bodyPr/>
        <a:lstStyle/>
        <a:p>
          <a:endParaRPr lang="ru-RU"/>
        </a:p>
      </dgm:t>
    </dgm:pt>
    <dgm:pt modelId="{7EA7FC6F-E3C6-4AC0-850B-1E9CCBE362FD}" type="pres">
      <dgm:prSet presAssocID="{2E4A3FE5-03BB-4209-8D7E-0461504C8BF2}" presName="composite" presStyleCnt="0"/>
      <dgm:spPr/>
      <dgm:t>
        <a:bodyPr/>
        <a:lstStyle/>
        <a:p>
          <a:endParaRPr lang="ru-RU"/>
        </a:p>
      </dgm:t>
    </dgm:pt>
    <dgm:pt modelId="{B87682AC-29A5-4D24-93DE-88A92A05558C}" type="pres">
      <dgm:prSet presAssocID="{2E4A3FE5-03BB-4209-8D7E-0461504C8BF2}" presName="LShape" presStyleLbl="alignNode1" presStyleIdx="6" presStyleCnt="7"/>
      <dgm:spPr/>
      <dgm:t>
        <a:bodyPr/>
        <a:lstStyle/>
        <a:p>
          <a:endParaRPr lang="ru-RU"/>
        </a:p>
      </dgm:t>
    </dgm:pt>
    <dgm:pt modelId="{7E2CBBB2-4261-435E-ABD2-BACCDB6BDFC8}" type="pres">
      <dgm:prSet presAssocID="{2E4A3FE5-03BB-4209-8D7E-0461504C8BF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39E68E-A7C5-4DE8-9FE8-1677DC550D0F}" type="presOf" srcId="{6D4E046A-241F-4AF4-870E-3B6CE2277768}" destId="{F2CAC8CC-6FF7-45D8-9686-1533EB185478}" srcOrd="0" destOrd="0" presId="urn:microsoft.com/office/officeart/2009/3/layout/StepUpProcess"/>
    <dgm:cxn modelId="{52370FF5-F474-4D07-9485-51D8E22A9F44}" srcId="{AB83CA94-6AC1-4292-B754-958C29FDA0A6}" destId="{6D4E046A-241F-4AF4-870E-3B6CE2277768}" srcOrd="0" destOrd="0" parTransId="{A22CD7BB-6E89-462C-A166-1BAD0743FB23}" sibTransId="{DE74F5BF-F8CB-4513-B50B-C21EFB783E0A}"/>
    <dgm:cxn modelId="{E1605E7D-36BD-4A7B-8969-4E92A4F9CF53}" type="presOf" srcId="{2E4A3FE5-03BB-4209-8D7E-0461504C8BF2}" destId="{7E2CBBB2-4261-435E-ABD2-BACCDB6BDFC8}" srcOrd="0" destOrd="0" presId="urn:microsoft.com/office/officeart/2009/3/layout/StepUpProcess"/>
    <dgm:cxn modelId="{2ECDA3BA-E551-4036-86C1-E42C0E8263BD}" srcId="{AB83CA94-6AC1-4292-B754-958C29FDA0A6}" destId="{2E4A3FE5-03BB-4209-8D7E-0461504C8BF2}" srcOrd="3" destOrd="0" parTransId="{C1072A4C-0698-437C-A83F-91DE76D57E2C}" sibTransId="{1684A0D7-79F5-4A7A-9746-9394A9BF193F}"/>
    <dgm:cxn modelId="{DD89151A-1F01-48B7-AB5E-91C07AA1464D}" type="presOf" srcId="{AB83CA94-6AC1-4292-B754-958C29FDA0A6}" destId="{16607BFC-DDB2-4F2B-A82F-CE5176C39077}" srcOrd="0" destOrd="0" presId="urn:microsoft.com/office/officeart/2009/3/layout/StepUpProcess"/>
    <dgm:cxn modelId="{E6E00C96-AB20-4A2F-BE8A-894D38B8A8FC}" srcId="{AB83CA94-6AC1-4292-B754-958C29FDA0A6}" destId="{8778851C-ED67-4AD3-8214-E23CE2F6C7EF}" srcOrd="2" destOrd="0" parTransId="{07FB66F9-1E54-4F23-A101-D5121C88FC57}" sibTransId="{C0839D67-069D-49F6-A1FC-6893F8C0D63B}"/>
    <dgm:cxn modelId="{16447BA8-F598-4293-A01A-7A06CE55ED65}" type="presOf" srcId="{198462A6-9476-4589-8FFA-D501EE64B815}" destId="{BA639C38-261C-4B31-8987-7FF019F3C7D5}" srcOrd="0" destOrd="0" presId="urn:microsoft.com/office/officeart/2009/3/layout/StepUpProcess"/>
    <dgm:cxn modelId="{E23632E8-04C1-4127-B07F-989B6D300316}" srcId="{AB83CA94-6AC1-4292-B754-958C29FDA0A6}" destId="{198462A6-9476-4589-8FFA-D501EE64B815}" srcOrd="1" destOrd="0" parTransId="{A5AF8939-EEEC-47C5-A4A4-9929CAECB07D}" sibTransId="{A686DFD7-B679-4CE8-A2E6-72B4EAD1CBC5}"/>
    <dgm:cxn modelId="{E3078078-5701-4748-B317-EBECE71B2322}" type="presOf" srcId="{8778851C-ED67-4AD3-8214-E23CE2F6C7EF}" destId="{61950E18-CF23-4D40-96AB-68C8FA8DD7B5}" srcOrd="0" destOrd="0" presId="urn:microsoft.com/office/officeart/2009/3/layout/StepUpProcess"/>
    <dgm:cxn modelId="{4C6AB64C-3A99-484C-B774-823132E63247}" type="presParOf" srcId="{16607BFC-DDB2-4F2B-A82F-CE5176C39077}" destId="{F3F4E7EE-5151-4190-ADEA-67523C875453}" srcOrd="0" destOrd="0" presId="urn:microsoft.com/office/officeart/2009/3/layout/StepUpProcess"/>
    <dgm:cxn modelId="{4C6E7A84-F445-4077-8AFC-503B18797285}" type="presParOf" srcId="{F3F4E7EE-5151-4190-ADEA-67523C875453}" destId="{B139F455-E4EA-4265-9FD7-ECE4BBE9A47A}" srcOrd="0" destOrd="0" presId="urn:microsoft.com/office/officeart/2009/3/layout/StepUpProcess"/>
    <dgm:cxn modelId="{08A2E4EE-EE04-4F4A-ABC3-6F2270095999}" type="presParOf" srcId="{F3F4E7EE-5151-4190-ADEA-67523C875453}" destId="{F2CAC8CC-6FF7-45D8-9686-1533EB185478}" srcOrd="1" destOrd="0" presId="urn:microsoft.com/office/officeart/2009/3/layout/StepUpProcess"/>
    <dgm:cxn modelId="{2B3FD516-615E-4E8F-86AF-D5F85BFA732F}" type="presParOf" srcId="{F3F4E7EE-5151-4190-ADEA-67523C875453}" destId="{73DB3923-0AA7-47CA-8071-7F344285881A}" srcOrd="2" destOrd="0" presId="urn:microsoft.com/office/officeart/2009/3/layout/StepUpProcess"/>
    <dgm:cxn modelId="{BB946207-2AE4-43C8-8635-E4B83C59390A}" type="presParOf" srcId="{16607BFC-DDB2-4F2B-A82F-CE5176C39077}" destId="{3BEA46FE-E3F8-4274-8F39-FF420DBFAC9D}" srcOrd="1" destOrd="0" presId="urn:microsoft.com/office/officeart/2009/3/layout/StepUpProcess"/>
    <dgm:cxn modelId="{50F5AF5D-CD05-43C7-9C48-79DC81DBD9CA}" type="presParOf" srcId="{3BEA46FE-E3F8-4274-8F39-FF420DBFAC9D}" destId="{DAFCA738-34FE-41D0-B179-C287B25D69C4}" srcOrd="0" destOrd="0" presId="urn:microsoft.com/office/officeart/2009/3/layout/StepUpProcess"/>
    <dgm:cxn modelId="{AB6ACC6F-442C-41C2-B00D-2167D77F3A28}" type="presParOf" srcId="{16607BFC-DDB2-4F2B-A82F-CE5176C39077}" destId="{3DC5BB6B-38A1-4F15-A84E-60F26E3BA347}" srcOrd="2" destOrd="0" presId="urn:microsoft.com/office/officeart/2009/3/layout/StepUpProcess"/>
    <dgm:cxn modelId="{524D31F9-C1E8-481D-995C-C1BCF5821438}" type="presParOf" srcId="{3DC5BB6B-38A1-4F15-A84E-60F26E3BA347}" destId="{734613AE-D194-4EE2-B971-11A75A86D8B8}" srcOrd="0" destOrd="0" presId="urn:microsoft.com/office/officeart/2009/3/layout/StepUpProcess"/>
    <dgm:cxn modelId="{B0822715-0EF9-43F6-AEEA-54615D34F388}" type="presParOf" srcId="{3DC5BB6B-38A1-4F15-A84E-60F26E3BA347}" destId="{BA639C38-261C-4B31-8987-7FF019F3C7D5}" srcOrd="1" destOrd="0" presId="urn:microsoft.com/office/officeart/2009/3/layout/StepUpProcess"/>
    <dgm:cxn modelId="{1BDC1F6E-72A2-4E72-AADD-69B9EFCF50DB}" type="presParOf" srcId="{3DC5BB6B-38A1-4F15-A84E-60F26E3BA347}" destId="{860CBBFF-A644-4E22-8660-0A40ED09E5BF}" srcOrd="2" destOrd="0" presId="urn:microsoft.com/office/officeart/2009/3/layout/StepUpProcess"/>
    <dgm:cxn modelId="{F6EF9FF3-B8DC-4A62-A1D8-4EB922B2BE59}" type="presParOf" srcId="{16607BFC-DDB2-4F2B-A82F-CE5176C39077}" destId="{B6C44A80-A809-48AE-B73B-4767C700F807}" srcOrd="3" destOrd="0" presId="urn:microsoft.com/office/officeart/2009/3/layout/StepUpProcess"/>
    <dgm:cxn modelId="{56D8E498-7EC8-457C-94C1-BA78BD2475E9}" type="presParOf" srcId="{B6C44A80-A809-48AE-B73B-4767C700F807}" destId="{68C82574-FDB8-4D18-B6BF-38BA31036CC8}" srcOrd="0" destOrd="0" presId="urn:microsoft.com/office/officeart/2009/3/layout/StepUpProcess"/>
    <dgm:cxn modelId="{8A09DDCE-D46A-4C84-BCB3-9ADA52E01896}" type="presParOf" srcId="{16607BFC-DDB2-4F2B-A82F-CE5176C39077}" destId="{EB1B3BB8-9C5B-46D5-8678-CD6A73B9408F}" srcOrd="4" destOrd="0" presId="urn:microsoft.com/office/officeart/2009/3/layout/StepUpProcess"/>
    <dgm:cxn modelId="{0DD25292-D516-434C-90D7-78B77890C21D}" type="presParOf" srcId="{EB1B3BB8-9C5B-46D5-8678-CD6A73B9408F}" destId="{F4FF3023-3A6B-4134-BC22-E83D1D665D49}" srcOrd="0" destOrd="0" presId="urn:microsoft.com/office/officeart/2009/3/layout/StepUpProcess"/>
    <dgm:cxn modelId="{44A487E7-504B-4525-8347-2182735BAFD9}" type="presParOf" srcId="{EB1B3BB8-9C5B-46D5-8678-CD6A73B9408F}" destId="{61950E18-CF23-4D40-96AB-68C8FA8DD7B5}" srcOrd="1" destOrd="0" presId="urn:microsoft.com/office/officeart/2009/3/layout/StepUpProcess"/>
    <dgm:cxn modelId="{B81F942B-9ABF-4A0C-B6A0-14989B289A95}" type="presParOf" srcId="{EB1B3BB8-9C5B-46D5-8678-CD6A73B9408F}" destId="{8C6B2D9D-6C14-41FF-9864-017BFB39AB01}" srcOrd="2" destOrd="0" presId="urn:microsoft.com/office/officeart/2009/3/layout/StepUpProcess"/>
    <dgm:cxn modelId="{EC624273-FFE4-4BE7-B240-A436E171F737}" type="presParOf" srcId="{16607BFC-DDB2-4F2B-A82F-CE5176C39077}" destId="{FC2E643E-DD24-4F0D-9196-082F83C92924}" srcOrd="5" destOrd="0" presId="urn:microsoft.com/office/officeart/2009/3/layout/StepUpProcess"/>
    <dgm:cxn modelId="{41BE2EEC-C8E0-41D0-9397-D9C6C25493A6}" type="presParOf" srcId="{FC2E643E-DD24-4F0D-9196-082F83C92924}" destId="{DB5355C9-ED45-4A16-9458-CF16D474CD2A}" srcOrd="0" destOrd="0" presId="urn:microsoft.com/office/officeart/2009/3/layout/StepUpProcess"/>
    <dgm:cxn modelId="{0FDC1A67-3728-46B3-8C0F-E8CA153BC25F}" type="presParOf" srcId="{16607BFC-DDB2-4F2B-A82F-CE5176C39077}" destId="{7EA7FC6F-E3C6-4AC0-850B-1E9CCBE362FD}" srcOrd="6" destOrd="0" presId="urn:microsoft.com/office/officeart/2009/3/layout/StepUpProcess"/>
    <dgm:cxn modelId="{B3ED18B9-C726-4211-A6EA-FCE2ECFA5586}" type="presParOf" srcId="{7EA7FC6F-E3C6-4AC0-850B-1E9CCBE362FD}" destId="{B87682AC-29A5-4D24-93DE-88A92A05558C}" srcOrd="0" destOrd="0" presId="urn:microsoft.com/office/officeart/2009/3/layout/StepUpProcess"/>
    <dgm:cxn modelId="{750D092C-D9F7-432E-B734-4F2F59278C8C}" type="presParOf" srcId="{7EA7FC6F-E3C6-4AC0-850B-1E9CCBE362FD}" destId="{7E2CBBB2-4261-435E-ABD2-BACCDB6BDF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37FAD-A1D5-4E28-8082-2E5BC8C893E9}" type="doc">
      <dgm:prSet loTypeId="urn:microsoft.com/office/officeart/2005/8/layout/hierarchy2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A081514-0085-441E-B79C-BB93159F5FCB}">
      <dgm:prSet phldrT="[Текст]" custT="1"/>
      <dgm:spPr/>
      <dgm:t>
        <a:bodyPr/>
        <a:lstStyle/>
        <a:p>
          <a:r>
            <a:rPr lang="uk-UA" sz="4400" b="1" dirty="0" smtClean="0">
              <a:solidFill>
                <a:srgbClr val="C00000"/>
              </a:solidFill>
              <a:effectLst/>
            </a:rPr>
            <a:t>Об'єкти </a:t>
          </a:r>
          <a:r>
            <a:rPr lang="uk-UA" sz="3600" b="1" dirty="0" smtClean="0">
              <a:solidFill>
                <a:srgbClr val="C00000"/>
              </a:solidFill>
              <a:effectLst/>
            </a:rPr>
            <a:t>файлової системи</a:t>
          </a:r>
          <a:endParaRPr lang="uk-UA" sz="3600" b="1" dirty="0">
            <a:solidFill>
              <a:srgbClr val="C00000"/>
            </a:solidFill>
            <a:effectLst/>
          </a:endParaRPr>
        </a:p>
      </dgm:t>
    </dgm:pt>
    <dgm:pt modelId="{AD9C442A-E369-4A7E-9480-77CDF1DE860E}" type="parTrans" cxnId="{5B40A744-ACC3-433C-AA93-E1CD5B177D67}">
      <dgm:prSet/>
      <dgm:spPr/>
      <dgm:t>
        <a:bodyPr/>
        <a:lstStyle/>
        <a:p>
          <a:endParaRPr lang="uk-UA" b="1"/>
        </a:p>
      </dgm:t>
    </dgm:pt>
    <dgm:pt modelId="{99E53B83-AF7F-4A4B-A3CB-E62308DB044C}" type="sibTrans" cxnId="{5B40A744-ACC3-433C-AA93-E1CD5B177D67}">
      <dgm:prSet/>
      <dgm:spPr/>
      <dgm:t>
        <a:bodyPr/>
        <a:lstStyle/>
        <a:p>
          <a:endParaRPr lang="uk-UA" b="1"/>
        </a:p>
      </dgm:t>
    </dgm:pt>
    <dgm:pt modelId="{08C00E80-D089-4670-9FE5-D77B3D8C935D}">
      <dgm:prSet phldrT="[Текст]" custT="1"/>
      <dgm:spPr/>
      <dgm:t>
        <a:bodyPr/>
        <a:lstStyle/>
        <a:p>
          <a:r>
            <a:rPr lang="uk-UA" sz="4000" b="1" dirty="0" smtClean="0"/>
            <a:t>Файли</a:t>
          </a:r>
          <a:endParaRPr lang="uk-UA" sz="4000" b="1" dirty="0"/>
        </a:p>
      </dgm:t>
    </dgm:pt>
    <dgm:pt modelId="{E589BDA9-4E85-4F3B-97A2-AAEE1EFFE6B5}" type="parTrans" cxnId="{6E7C59FC-F19A-408A-803C-95094F1E0E9E}">
      <dgm:prSet/>
      <dgm:spPr/>
      <dgm:t>
        <a:bodyPr/>
        <a:lstStyle/>
        <a:p>
          <a:endParaRPr lang="uk-UA" b="1"/>
        </a:p>
      </dgm:t>
    </dgm:pt>
    <dgm:pt modelId="{9ACD7CE2-4E21-4188-806F-272353C1D9C7}" type="sibTrans" cxnId="{6E7C59FC-F19A-408A-803C-95094F1E0E9E}">
      <dgm:prSet/>
      <dgm:spPr/>
      <dgm:t>
        <a:bodyPr/>
        <a:lstStyle/>
        <a:p>
          <a:endParaRPr lang="uk-UA" b="1"/>
        </a:p>
      </dgm:t>
    </dgm:pt>
    <dgm:pt modelId="{62640059-A3CA-45CE-832F-892F3A3D3FC7}">
      <dgm:prSet phldrT="[Текст]" custT="1"/>
      <dgm:spPr/>
      <dgm:t>
        <a:bodyPr/>
        <a:lstStyle/>
        <a:p>
          <a:r>
            <a:rPr lang="uk-UA" sz="4000" b="1" dirty="0" smtClean="0"/>
            <a:t>Папки</a:t>
          </a:r>
          <a:endParaRPr lang="uk-UA" sz="4000" b="1" dirty="0"/>
        </a:p>
      </dgm:t>
    </dgm:pt>
    <dgm:pt modelId="{6948F3C3-1A33-49E2-892A-E373A57A138D}" type="parTrans" cxnId="{829633F1-D52E-4880-B387-F70576BD0A11}">
      <dgm:prSet/>
      <dgm:spPr/>
      <dgm:t>
        <a:bodyPr/>
        <a:lstStyle/>
        <a:p>
          <a:endParaRPr lang="uk-UA" b="1"/>
        </a:p>
      </dgm:t>
    </dgm:pt>
    <dgm:pt modelId="{5863916E-D75E-4518-A83A-412DB114F8DD}" type="sibTrans" cxnId="{829633F1-D52E-4880-B387-F70576BD0A11}">
      <dgm:prSet/>
      <dgm:spPr/>
      <dgm:t>
        <a:bodyPr/>
        <a:lstStyle/>
        <a:p>
          <a:endParaRPr lang="uk-UA" b="1"/>
        </a:p>
      </dgm:t>
    </dgm:pt>
    <dgm:pt modelId="{B39B5BD2-9A78-4A42-ABA8-FA2C141543AB}">
      <dgm:prSet phldrT="[Текст]" custT="1"/>
      <dgm:spPr/>
      <dgm:t>
        <a:bodyPr/>
        <a:lstStyle/>
        <a:p>
          <a:r>
            <a:rPr lang="uk-UA" sz="4000" b="1" dirty="0" smtClean="0"/>
            <a:t>Носії </a:t>
          </a:r>
          <a:endParaRPr lang="uk-UA" sz="2400" b="1" dirty="0" smtClean="0"/>
        </a:p>
        <a:p>
          <a:r>
            <a:rPr lang="uk-UA" sz="2400" b="1" dirty="0" smtClean="0"/>
            <a:t>(жорсткі диски, флешки)</a:t>
          </a:r>
          <a:endParaRPr lang="uk-UA" sz="2400" b="1" dirty="0"/>
        </a:p>
      </dgm:t>
    </dgm:pt>
    <dgm:pt modelId="{0A09D6F9-2C6F-4E30-8CE1-F1EA139FDBED}" type="parTrans" cxnId="{7A34A4D7-815B-4B03-AA4E-B0D97E838434}">
      <dgm:prSet/>
      <dgm:spPr/>
      <dgm:t>
        <a:bodyPr/>
        <a:lstStyle/>
        <a:p>
          <a:endParaRPr lang="uk-UA" b="1"/>
        </a:p>
      </dgm:t>
    </dgm:pt>
    <dgm:pt modelId="{EBD470A0-877F-4432-87D8-B803DF0C939F}" type="sibTrans" cxnId="{7A34A4D7-815B-4B03-AA4E-B0D97E838434}">
      <dgm:prSet/>
      <dgm:spPr/>
      <dgm:t>
        <a:bodyPr/>
        <a:lstStyle/>
        <a:p>
          <a:endParaRPr lang="uk-UA" b="1"/>
        </a:p>
      </dgm:t>
    </dgm:pt>
    <dgm:pt modelId="{5B75673A-F256-4383-B6A7-345C348545A7}" type="pres">
      <dgm:prSet presAssocID="{F9637FAD-A1D5-4E28-8082-2E5BC8C893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331799-450D-4BC6-9562-43B9AA755825}" type="pres">
      <dgm:prSet presAssocID="{0A081514-0085-441E-B79C-BB93159F5FCB}" presName="root1" presStyleCnt="0"/>
      <dgm:spPr/>
      <dgm:t>
        <a:bodyPr/>
        <a:lstStyle/>
        <a:p>
          <a:endParaRPr lang="ru-RU"/>
        </a:p>
      </dgm:t>
    </dgm:pt>
    <dgm:pt modelId="{F0AF3AD5-8FFA-4048-B8E9-7D4063873A44}" type="pres">
      <dgm:prSet presAssocID="{0A081514-0085-441E-B79C-BB93159F5FCB}" presName="LevelOneTextNode" presStyleLbl="node0" presStyleIdx="0" presStyleCnt="1" custScaleY="157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FB52F3-D2F3-46DD-96D0-4BED4A766C5D}" type="pres">
      <dgm:prSet presAssocID="{0A081514-0085-441E-B79C-BB93159F5FCB}" presName="level2hierChild" presStyleCnt="0"/>
      <dgm:spPr/>
      <dgm:t>
        <a:bodyPr/>
        <a:lstStyle/>
        <a:p>
          <a:endParaRPr lang="ru-RU"/>
        </a:p>
      </dgm:t>
    </dgm:pt>
    <dgm:pt modelId="{DF3FB964-E209-4520-9BB8-289006540864}" type="pres">
      <dgm:prSet presAssocID="{E589BDA9-4E85-4F3B-97A2-AAEE1EFFE6B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7D7ED93-E477-4CF7-A8E3-3A65DA400A56}" type="pres">
      <dgm:prSet presAssocID="{E589BDA9-4E85-4F3B-97A2-AAEE1EFFE6B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0655EA-760B-4F00-92EA-E7E1BCDDD0B2}" type="pres">
      <dgm:prSet presAssocID="{08C00E80-D089-4670-9FE5-D77B3D8C935D}" presName="root2" presStyleCnt="0"/>
      <dgm:spPr/>
      <dgm:t>
        <a:bodyPr/>
        <a:lstStyle/>
        <a:p>
          <a:endParaRPr lang="ru-RU"/>
        </a:p>
      </dgm:t>
    </dgm:pt>
    <dgm:pt modelId="{5FCA9AA9-E416-4B48-857F-D8E329513E89}" type="pres">
      <dgm:prSet presAssocID="{08C00E80-D089-4670-9FE5-D77B3D8C935D}" presName="LevelTwoTextNode" presStyleLbl="node2" presStyleIdx="0" presStyleCnt="3" custScaleX="1971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6C8649-585E-4ACC-88F1-3356FCD1466F}" type="pres">
      <dgm:prSet presAssocID="{08C00E80-D089-4670-9FE5-D77B3D8C935D}" presName="level3hierChild" presStyleCnt="0"/>
      <dgm:spPr/>
      <dgm:t>
        <a:bodyPr/>
        <a:lstStyle/>
        <a:p>
          <a:endParaRPr lang="ru-RU"/>
        </a:p>
      </dgm:t>
    </dgm:pt>
    <dgm:pt modelId="{A1972A6E-983B-410C-98E0-E9C8932605E9}" type="pres">
      <dgm:prSet presAssocID="{6948F3C3-1A33-49E2-892A-E373A57A138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7F0EC19-FE67-499A-BBD8-24985805C2BE}" type="pres">
      <dgm:prSet presAssocID="{6948F3C3-1A33-49E2-892A-E373A57A138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CB60461-F95A-49E1-93DC-EA8BA6C7BDB7}" type="pres">
      <dgm:prSet presAssocID="{62640059-A3CA-45CE-832F-892F3A3D3FC7}" presName="root2" presStyleCnt="0"/>
      <dgm:spPr/>
      <dgm:t>
        <a:bodyPr/>
        <a:lstStyle/>
        <a:p>
          <a:endParaRPr lang="ru-RU"/>
        </a:p>
      </dgm:t>
    </dgm:pt>
    <dgm:pt modelId="{C3BCDC0A-38BA-4885-92C3-0D2F3C67C7BA}" type="pres">
      <dgm:prSet presAssocID="{62640059-A3CA-45CE-832F-892F3A3D3FC7}" presName="LevelTwoTextNode" presStyleLbl="node2" presStyleIdx="1" presStyleCnt="3" custScaleX="197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F5EB0-3782-4035-A500-DCCBB3368D21}" type="pres">
      <dgm:prSet presAssocID="{62640059-A3CA-45CE-832F-892F3A3D3FC7}" presName="level3hierChild" presStyleCnt="0"/>
      <dgm:spPr/>
      <dgm:t>
        <a:bodyPr/>
        <a:lstStyle/>
        <a:p>
          <a:endParaRPr lang="ru-RU"/>
        </a:p>
      </dgm:t>
    </dgm:pt>
    <dgm:pt modelId="{6C176685-4D19-425F-8376-88861E464950}" type="pres">
      <dgm:prSet presAssocID="{0A09D6F9-2C6F-4E30-8CE1-F1EA139FDBE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9A99989-8F6F-4B44-B4A0-490BCB9DEE53}" type="pres">
      <dgm:prSet presAssocID="{0A09D6F9-2C6F-4E30-8CE1-F1EA139FDBE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ADF2560-CCDA-4A9B-B928-2118286449D6}" type="pres">
      <dgm:prSet presAssocID="{B39B5BD2-9A78-4A42-ABA8-FA2C141543AB}" presName="root2" presStyleCnt="0"/>
      <dgm:spPr/>
      <dgm:t>
        <a:bodyPr/>
        <a:lstStyle/>
        <a:p>
          <a:endParaRPr lang="ru-RU"/>
        </a:p>
      </dgm:t>
    </dgm:pt>
    <dgm:pt modelId="{DE82744F-99C9-4B8F-ADCA-8F0E6098F78C}" type="pres">
      <dgm:prSet presAssocID="{B39B5BD2-9A78-4A42-ABA8-FA2C141543AB}" presName="LevelTwoTextNode" presStyleLbl="node2" presStyleIdx="2" presStyleCnt="3" custScaleX="1971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61520CC-4FE3-4947-81CB-9B34BFE50796}" type="pres">
      <dgm:prSet presAssocID="{B39B5BD2-9A78-4A42-ABA8-FA2C141543AB}" presName="level3hierChild" presStyleCnt="0"/>
      <dgm:spPr/>
      <dgm:t>
        <a:bodyPr/>
        <a:lstStyle/>
        <a:p>
          <a:endParaRPr lang="ru-RU"/>
        </a:p>
      </dgm:t>
    </dgm:pt>
  </dgm:ptLst>
  <dgm:cxnLst>
    <dgm:cxn modelId="{6D3ADB2E-1EF3-45B3-AD89-127627F5A5F0}" type="presOf" srcId="{0A081514-0085-441E-B79C-BB93159F5FCB}" destId="{F0AF3AD5-8FFA-4048-B8E9-7D4063873A44}" srcOrd="0" destOrd="0" presId="urn:microsoft.com/office/officeart/2005/8/layout/hierarchy2"/>
    <dgm:cxn modelId="{829633F1-D52E-4880-B387-F70576BD0A11}" srcId="{0A081514-0085-441E-B79C-BB93159F5FCB}" destId="{62640059-A3CA-45CE-832F-892F3A3D3FC7}" srcOrd="1" destOrd="0" parTransId="{6948F3C3-1A33-49E2-892A-E373A57A138D}" sibTransId="{5863916E-D75E-4518-A83A-412DB114F8DD}"/>
    <dgm:cxn modelId="{6E5E41D1-2D7D-498B-9A96-1BDF609117BC}" type="presOf" srcId="{0A09D6F9-2C6F-4E30-8CE1-F1EA139FDBED}" destId="{89A99989-8F6F-4B44-B4A0-490BCB9DEE53}" srcOrd="1" destOrd="0" presId="urn:microsoft.com/office/officeart/2005/8/layout/hierarchy2"/>
    <dgm:cxn modelId="{DDACA14D-1A07-45F2-B2C8-BAD70F0A1D6D}" type="presOf" srcId="{0A09D6F9-2C6F-4E30-8CE1-F1EA139FDBED}" destId="{6C176685-4D19-425F-8376-88861E464950}" srcOrd="0" destOrd="0" presId="urn:microsoft.com/office/officeart/2005/8/layout/hierarchy2"/>
    <dgm:cxn modelId="{A25FABED-86D1-49FD-BE7D-25475EB1994E}" type="presOf" srcId="{6948F3C3-1A33-49E2-892A-E373A57A138D}" destId="{27F0EC19-FE67-499A-BBD8-24985805C2BE}" srcOrd="1" destOrd="0" presId="urn:microsoft.com/office/officeart/2005/8/layout/hierarchy2"/>
    <dgm:cxn modelId="{C13BD340-EE22-4052-9FE6-52C17B982595}" type="presOf" srcId="{F9637FAD-A1D5-4E28-8082-2E5BC8C893E9}" destId="{5B75673A-F256-4383-B6A7-345C348545A7}" srcOrd="0" destOrd="0" presId="urn:microsoft.com/office/officeart/2005/8/layout/hierarchy2"/>
    <dgm:cxn modelId="{9FF7FDA2-24DD-46D6-BEDB-4885B5295C8F}" type="presOf" srcId="{E589BDA9-4E85-4F3B-97A2-AAEE1EFFE6B5}" destId="{27D7ED93-E477-4CF7-A8E3-3A65DA400A56}" srcOrd="1" destOrd="0" presId="urn:microsoft.com/office/officeart/2005/8/layout/hierarchy2"/>
    <dgm:cxn modelId="{044655F0-D842-4B3D-A4EF-439F95FAA0EA}" type="presOf" srcId="{B39B5BD2-9A78-4A42-ABA8-FA2C141543AB}" destId="{DE82744F-99C9-4B8F-ADCA-8F0E6098F78C}" srcOrd="0" destOrd="0" presId="urn:microsoft.com/office/officeart/2005/8/layout/hierarchy2"/>
    <dgm:cxn modelId="{67E8F693-A8E3-4D30-BACD-A8A281DD350D}" type="presOf" srcId="{62640059-A3CA-45CE-832F-892F3A3D3FC7}" destId="{C3BCDC0A-38BA-4885-92C3-0D2F3C67C7BA}" srcOrd="0" destOrd="0" presId="urn:microsoft.com/office/officeart/2005/8/layout/hierarchy2"/>
    <dgm:cxn modelId="{6F16F91D-FB45-4C8F-B905-338EA5514CD1}" type="presOf" srcId="{08C00E80-D089-4670-9FE5-D77B3D8C935D}" destId="{5FCA9AA9-E416-4B48-857F-D8E329513E89}" srcOrd="0" destOrd="0" presId="urn:microsoft.com/office/officeart/2005/8/layout/hierarchy2"/>
    <dgm:cxn modelId="{7A34A4D7-815B-4B03-AA4E-B0D97E838434}" srcId="{0A081514-0085-441E-B79C-BB93159F5FCB}" destId="{B39B5BD2-9A78-4A42-ABA8-FA2C141543AB}" srcOrd="2" destOrd="0" parTransId="{0A09D6F9-2C6F-4E30-8CE1-F1EA139FDBED}" sibTransId="{EBD470A0-877F-4432-87D8-B803DF0C939F}"/>
    <dgm:cxn modelId="{E8F3221D-F29D-4110-A7E7-2596CC91F7C8}" type="presOf" srcId="{6948F3C3-1A33-49E2-892A-E373A57A138D}" destId="{A1972A6E-983B-410C-98E0-E9C8932605E9}" srcOrd="0" destOrd="0" presId="urn:microsoft.com/office/officeart/2005/8/layout/hierarchy2"/>
    <dgm:cxn modelId="{6E7C59FC-F19A-408A-803C-95094F1E0E9E}" srcId="{0A081514-0085-441E-B79C-BB93159F5FCB}" destId="{08C00E80-D089-4670-9FE5-D77B3D8C935D}" srcOrd="0" destOrd="0" parTransId="{E589BDA9-4E85-4F3B-97A2-AAEE1EFFE6B5}" sibTransId="{9ACD7CE2-4E21-4188-806F-272353C1D9C7}"/>
    <dgm:cxn modelId="{3B650F85-8FAE-492E-AD1A-6DE9B024C9B4}" type="presOf" srcId="{E589BDA9-4E85-4F3B-97A2-AAEE1EFFE6B5}" destId="{DF3FB964-E209-4520-9BB8-289006540864}" srcOrd="0" destOrd="0" presId="urn:microsoft.com/office/officeart/2005/8/layout/hierarchy2"/>
    <dgm:cxn modelId="{5B40A744-ACC3-433C-AA93-E1CD5B177D67}" srcId="{F9637FAD-A1D5-4E28-8082-2E5BC8C893E9}" destId="{0A081514-0085-441E-B79C-BB93159F5FCB}" srcOrd="0" destOrd="0" parTransId="{AD9C442A-E369-4A7E-9480-77CDF1DE860E}" sibTransId="{99E53B83-AF7F-4A4B-A3CB-E62308DB044C}"/>
    <dgm:cxn modelId="{61D5DED5-3447-4D65-B760-0FEED552FBDD}" type="presParOf" srcId="{5B75673A-F256-4383-B6A7-345C348545A7}" destId="{3C331799-450D-4BC6-9562-43B9AA755825}" srcOrd="0" destOrd="0" presId="urn:microsoft.com/office/officeart/2005/8/layout/hierarchy2"/>
    <dgm:cxn modelId="{71DCB933-DDAE-4900-B17F-860A0180B377}" type="presParOf" srcId="{3C331799-450D-4BC6-9562-43B9AA755825}" destId="{F0AF3AD5-8FFA-4048-B8E9-7D4063873A44}" srcOrd="0" destOrd="0" presId="urn:microsoft.com/office/officeart/2005/8/layout/hierarchy2"/>
    <dgm:cxn modelId="{7B67A3B2-D60F-49F2-A438-6CFAC42E7D1E}" type="presParOf" srcId="{3C331799-450D-4BC6-9562-43B9AA755825}" destId="{7DFB52F3-D2F3-46DD-96D0-4BED4A766C5D}" srcOrd="1" destOrd="0" presId="urn:microsoft.com/office/officeart/2005/8/layout/hierarchy2"/>
    <dgm:cxn modelId="{AF1058D3-64AF-4C99-B8EC-9CCDCD180BD0}" type="presParOf" srcId="{7DFB52F3-D2F3-46DD-96D0-4BED4A766C5D}" destId="{DF3FB964-E209-4520-9BB8-289006540864}" srcOrd="0" destOrd="0" presId="urn:microsoft.com/office/officeart/2005/8/layout/hierarchy2"/>
    <dgm:cxn modelId="{C1D0F85F-32FB-4244-8B9C-0E115F7E26F1}" type="presParOf" srcId="{DF3FB964-E209-4520-9BB8-289006540864}" destId="{27D7ED93-E477-4CF7-A8E3-3A65DA400A56}" srcOrd="0" destOrd="0" presId="urn:microsoft.com/office/officeart/2005/8/layout/hierarchy2"/>
    <dgm:cxn modelId="{371C3BF8-4839-4684-8E2F-404963C50BBF}" type="presParOf" srcId="{7DFB52F3-D2F3-46DD-96D0-4BED4A766C5D}" destId="{6A0655EA-760B-4F00-92EA-E7E1BCDDD0B2}" srcOrd="1" destOrd="0" presId="urn:microsoft.com/office/officeart/2005/8/layout/hierarchy2"/>
    <dgm:cxn modelId="{ED50B30E-0E01-4EAC-BCA1-9F630C83AE59}" type="presParOf" srcId="{6A0655EA-760B-4F00-92EA-E7E1BCDDD0B2}" destId="{5FCA9AA9-E416-4B48-857F-D8E329513E89}" srcOrd="0" destOrd="0" presId="urn:microsoft.com/office/officeart/2005/8/layout/hierarchy2"/>
    <dgm:cxn modelId="{C403C860-B26A-414B-BF05-08205297AA46}" type="presParOf" srcId="{6A0655EA-760B-4F00-92EA-E7E1BCDDD0B2}" destId="{3A6C8649-585E-4ACC-88F1-3356FCD1466F}" srcOrd="1" destOrd="0" presId="urn:microsoft.com/office/officeart/2005/8/layout/hierarchy2"/>
    <dgm:cxn modelId="{5F31CAFE-4EDE-41D8-8548-460A6C6A973E}" type="presParOf" srcId="{7DFB52F3-D2F3-46DD-96D0-4BED4A766C5D}" destId="{A1972A6E-983B-410C-98E0-E9C8932605E9}" srcOrd="2" destOrd="0" presId="urn:microsoft.com/office/officeart/2005/8/layout/hierarchy2"/>
    <dgm:cxn modelId="{6E4DBF64-33C4-4B99-988E-AF5C37B59A65}" type="presParOf" srcId="{A1972A6E-983B-410C-98E0-E9C8932605E9}" destId="{27F0EC19-FE67-499A-BBD8-24985805C2BE}" srcOrd="0" destOrd="0" presId="urn:microsoft.com/office/officeart/2005/8/layout/hierarchy2"/>
    <dgm:cxn modelId="{7CD58E48-CFF1-4418-B64E-28294624FDD5}" type="presParOf" srcId="{7DFB52F3-D2F3-46DD-96D0-4BED4A766C5D}" destId="{FCB60461-F95A-49E1-93DC-EA8BA6C7BDB7}" srcOrd="3" destOrd="0" presId="urn:microsoft.com/office/officeart/2005/8/layout/hierarchy2"/>
    <dgm:cxn modelId="{B201D21B-32D3-4CCD-BABA-F295D1C7B089}" type="presParOf" srcId="{FCB60461-F95A-49E1-93DC-EA8BA6C7BDB7}" destId="{C3BCDC0A-38BA-4885-92C3-0D2F3C67C7BA}" srcOrd="0" destOrd="0" presId="urn:microsoft.com/office/officeart/2005/8/layout/hierarchy2"/>
    <dgm:cxn modelId="{624DE0E3-B6BB-453A-8F70-EEE298F4E240}" type="presParOf" srcId="{FCB60461-F95A-49E1-93DC-EA8BA6C7BDB7}" destId="{B32F5EB0-3782-4035-A500-DCCBB3368D21}" srcOrd="1" destOrd="0" presId="urn:microsoft.com/office/officeart/2005/8/layout/hierarchy2"/>
    <dgm:cxn modelId="{20FE912A-8278-405F-B410-24991F556F97}" type="presParOf" srcId="{7DFB52F3-D2F3-46DD-96D0-4BED4A766C5D}" destId="{6C176685-4D19-425F-8376-88861E464950}" srcOrd="4" destOrd="0" presId="urn:microsoft.com/office/officeart/2005/8/layout/hierarchy2"/>
    <dgm:cxn modelId="{D336D04B-9E24-47A9-ACEC-A6FF7BD00A25}" type="presParOf" srcId="{6C176685-4D19-425F-8376-88861E464950}" destId="{89A99989-8F6F-4B44-B4A0-490BCB9DEE53}" srcOrd="0" destOrd="0" presId="urn:microsoft.com/office/officeart/2005/8/layout/hierarchy2"/>
    <dgm:cxn modelId="{5D8C02E1-AD5B-46E8-BBD6-257AA5C6B190}" type="presParOf" srcId="{7DFB52F3-D2F3-46DD-96D0-4BED4A766C5D}" destId="{FADF2560-CCDA-4A9B-B928-2118286449D6}" srcOrd="5" destOrd="0" presId="urn:microsoft.com/office/officeart/2005/8/layout/hierarchy2"/>
    <dgm:cxn modelId="{9810FC76-5AF5-40BB-8217-F274C695672B}" type="presParOf" srcId="{FADF2560-CCDA-4A9B-B928-2118286449D6}" destId="{DE82744F-99C9-4B8F-ADCA-8F0E6098F78C}" srcOrd="0" destOrd="0" presId="urn:microsoft.com/office/officeart/2005/8/layout/hierarchy2"/>
    <dgm:cxn modelId="{98508D2C-B870-48C4-81CE-F282B346EE9C}" type="presParOf" srcId="{FADF2560-CCDA-4A9B-B928-2118286449D6}" destId="{B61520CC-4FE3-4947-81CB-9B34BFE507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8FE050-0E41-4BE2-8CB0-5C9C3CE5C87F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6372C7A-FC55-4757-8EED-DA6418491383}">
      <dgm:prSet phldrT="[Текст]" custT="1"/>
      <dgm:spPr/>
      <dgm:t>
        <a:bodyPr/>
        <a:lstStyle/>
        <a:p>
          <a:r>
            <a:rPr lang="uk-UA" sz="1800" b="1" i="1" dirty="0" smtClean="0"/>
            <a:t>Папки, як і файли, іменують.</a:t>
          </a:r>
          <a:endParaRPr lang="uk-UA" sz="1800" dirty="0"/>
        </a:p>
      </dgm:t>
    </dgm:pt>
    <dgm:pt modelId="{32FA58A0-71AD-4400-B4E6-F82EBD9B5310}" type="parTrans" cxnId="{87A26C13-EB15-4633-857A-488B6B2BD9EA}">
      <dgm:prSet/>
      <dgm:spPr/>
      <dgm:t>
        <a:bodyPr/>
        <a:lstStyle/>
        <a:p>
          <a:endParaRPr lang="uk-UA" sz="1800"/>
        </a:p>
      </dgm:t>
    </dgm:pt>
    <dgm:pt modelId="{58E58D17-F7F8-463A-AC30-DF0D1DD1F2D3}" type="sibTrans" cxnId="{87A26C13-EB15-4633-857A-488B6B2BD9EA}">
      <dgm:prSet/>
      <dgm:spPr/>
      <dgm:t>
        <a:bodyPr/>
        <a:lstStyle/>
        <a:p>
          <a:endParaRPr lang="uk-UA" sz="1800"/>
        </a:p>
      </dgm:t>
    </dgm:pt>
    <dgm:pt modelId="{4D3D3AAA-035B-4E76-B013-F2CBF5A45274}">
      <dgm:prSet phldrT="[Текст]" custT="1"/>
      <dgm:spPr/>
      <dgm:t>
        <a:bodyPr/>
        <a:lstStyle/>
        <a:p>
          <a:r>
            <a:rPr lang="uk-UA" sz="1800" b="1" i="1" dirty="0" smtClean="0"/>
            <a:t>В одній папці можуть міститися кілька файлів. </a:t>
          </a:r>
          <a:endParaRPr lang="uk-UA" sz="1800" b="1" i="1" dirty="0"/>
        </a:p>
      </dgm:t>
    </dgm:pt>
    <dgm:pt modelId="{AC7E5454-E34E-4BC1-8C2B-836EEB39E33C}" type="parTrans" cxnId="{B93BFCC4-54FE-4214-BF6E-93C7C581D481}">
      <dgm:prSet/>
      <dgm:spPr/>
      <dgm:t>
        <a:bodyPr/>
        <a:lstStyle/>
        <a:p>
          <a:endParaRPr lang="uk-UA" sz="1800"/>
        </a:p>
      </dgm:t>
    </dgm:pt>
    <dgm:pt modelId="{D4D52D2B-7B5E-47E0-B5FF-481EB4A04582}" type="sibTrans" cxnId="{B93BFCC4-54FE-4214-BF6E-93C7C581D481}">
      <dgm:prSet/>
      <dgm:spPr/>
      <dgm:t>
        <a:bodyPr/>
        <a:lstStyle/>
        <a:p>
          <a:endParaRPr lang="uk-UA" sz="1800"/>
        </a:p>
      </dgm:t>
    </dgm:pt>
    <dgm:pt modelId="{7868F20E-9D3E-4B7A-9AA7-D582956DD329}">
      <dgm:prSet custT="1"/>
      <dgm:spPr/>
      <dgm:t>
        <a:bodyPr/>
        <a:lstStyle/>
        <a:p>
          <a:r>
            <a:rPr lang="uk-UA" sz="1800" b="1" i="1" dirty="0" smtClean="0"/>
            <a:t>Папки не мають розширення</a:t>
          </a:r>
        </a:p>
      </dgm:t>
    </dgm:pt>
    <dgm:pt modelId="{7730F1E5-EBC8-4CC8-8795-FC88C26B249D}" type="parTrans" cxnId="{6ACDCCD5-9783-46E6-8C54-60A8720F3603}">
      <dgm:prSet/>
      <dgm:spPr/>
      <dgm:t>
        <a:bodyPr/>
        <a:lstStyle/>
        <a:p>
          <a:endParaRPr lang="uk-UA" sz="1800"/>
        </a:p>
      </dgm:t>
    </dgm:pt>
    <dgm:pt modelId="{25CC3794-B710-4CD5-9941-879494E69448}" type="sibTrans" cxnId="{6ACDCCD5-9783-46E6-8C54-60A8720F3603}">
      <dgm:prSet/>
      <dgm:spPr/>
      <dgm:t>
        <a:bodyPr/>
        <a:lstStyle/>
        <a:p>
          <a:endParaRPr lang="uk-UA" sz="1800"/>
        </a:p>
      </dgm:t>
    </dgm:pt>
    <dgm:pt modelId="{DC83C62B-D968-4B5B-B0A2-5A14D9DE53F5}">
      <dgm:prSet phldrT="[Текст]" custT="1"/>
      <dgm:spPr/>
      <dgm:t>
        <a:bodyPr/>
        <a:lstStyle/>
        <a:p>
          <a:r>
            <a:rPr lang="uk-UA" sz="1800" b="1" i="1" dirty="0" smtClean="0"/>
            <a:t>У папці, як і у файлі, можна змінювати ім'я та вміст.</a:t>
          </a:r>
          <a:endParaRPr lang="uk-UA" sz="1800" dirty="0"/>
        </a:p>
      </dgm:t>
    </dgm:pt>
    <dgm:pt modelId="{3912469F-970B-443A-8F4E-D5105FD7F189}" type="parTrans" cxnId="{21A30DDD-FFDB-44CB-BE1B-86EB69F473F2}">
      <dgm:prSet/>
      <dgm:spPr/>
      <dgm:t>
        <a:bodyPr/>
        <a:lstStyle/>
        <a:p>
          <a:endParaRPr lang="uk-UA" sz="1800"/>
        </a:p>
      </dgm:t>
    </dgm:pt>
    <dgm:pt modelId="{28C7B93F-1170-4E78-AFEC-7C9533312705}" type="sibTrans" cxnId="{21A30DDD-FFDB-44CB-BE1B-86EB69F473F2}">
      <dgm:prSet/>
      <dgm:spPr/>
      <dgm:t>
        <a:bodyPr/>
        <a:lstStyle/>
        <a:p>
          <a:endParaRPr lang="uk-UA" sz="1800"/>
        </a:p>
      </dgm:t>
    </dgm:pt>
    <dgm:pt modelId="{1028B084-CD2B-4492-BD0D-8E9D944E52AB}">
      <dgm:prSet custT="1"/>
      <dgm:spPr/>
      <dgm:t>
        <a:bodyPr/>
        <a:lstStyle/>
        <a:p>
          <a:r>
            <a:rPr lang="uk-UA" sz="1800" b="1" i="1" dirty="0" smtClean="0"/>
            <a:t>Папки можна  переміщувати.</a:t>
          </a:r>
        </a:p>
      </dgm:t>
    </dgm:pt>
    <dgm:pt modelId="{70832012-D507-4300-87F0-7C3515E2C384}" type="parTrans" cxnId="{33379D64-E326-41E4-9655-65AF95D60996}">
      <dgm:prSet/>
      <dgm:spPr/>
      <dgm:t>
        <a:bodyPr/>
        <a:lstStyle/>
        <a:p>
          <a:endParaRPr lang="uk-UA" sz="1800"/>
        </a:p>
      </dgm:t>
    </dgm:pt>
    <dgm:pt modelId="{18809384-DDD0-415F-B1A1-C1015F94FD9B}" type="sibTrans" cxnId="{33379D64-E326-41E4-9655-65AF95D60996}">
      <dgm:prSet/>
      <dgm:spPr/>
      <dgm:t>
        <a:bodyPr/>
        <a:lstStyle/>
        <a:p>
          <a:endParaRPr lang="uk-UA" sz="1800"/>
        </a:p>
      </dgm:t>
    </dgm:pt>
    <dgm:pt modelId="{C434B2D3-6DC0-432D-B7E6-F3BD0C78A0C4}">
      <dgm:prSet custT="1"/>
      <dgm:spPr/>
      <dgm:t>
        <a:bodyPr/>
        <a:lstStyle/>
        <a:p>
          <a:r>
            <a:rPr lang="uk-UA" sz="1800" b="1" i="1" dirty="0" smtClean="0"/>
            <a:t>Папку, розташовану всередині іншої папки, </a:t>
          </a:r>
          <a:r>
            <a:rPr lang="uk-UA" sz="1800" b="1" i="1" dirty="0" err="1" smtClean="0"/>
            <a:t>наз</a:t>
          </a:r>
          <a:r>
            <a:rPr lang="uk-UA" sz="1800" b="1" i="1" dirty="0" smtClean="0"/>
            <a:t>. вкладеною папкою</a:t>
          </a:r>
          <a:endParaRPr lang="uk-UA" sz="1800" b="1" i="1" dirty="0"/>
        </a:p>
      </dgm:t>
    </dgm:pt>
    <dgm:pt modelId="{403E54D7-D366-4BD2-B9A6-FE956ECBCBF4}" type="parTrans" cxnId="{A27F3E8F-FA0D-4EAD-85AF-D25527A86368}">
      <dgm:prSet/>
      <dgm:spPr/>
      <dgm:t>
        <a:bodyPr/>
        <a:lstStyle/>
        <a:p>
          <a:endParaRPr lang="uk-UA" sz="1800"/>
        </a:p>
      </dgm:t>
    </dgm:pt>
    <dgm:pt modelId="{ADBFA701-412A-4F59-8104-BE3EE4FE514E}" type="sibTrans" cxnId="{A27F3E8F-FA0D-4EAD-85AF-D25527A86368}">
      <dgm:prSet/>
      <dgm:spPr/>
      <dgm:t>
        <a:bodyPr/>
        <a:lstStyle/>
        <a:p>
          <a:endParaRPr lang="uk-UA" sz="1800"/>
        </a:p>
      </dgm:t>
    </dgm:pt>
    <dgm:pt modelId="{42F43943-8B86-4FA2-A3CB-D1092B9D2A27}">
      <dgm:prSet custT="1"/>
      <dgm:spPr/>
      <dgm:t>
        <a:bodyPr/>
        <a:lstStyle/>
        <a:p>
          <a:r>
            <a:rPr lang="uk-UA" sz="1800" b="1" i="1" dirty="0" smtClean="0"/>
            <a:t>В одній папці не зберігаються файли з однаковими іменами</a:t>
          </a:r>
          <a:endParaRPr lang="uk-UA" sz="1800" b="1" i="1" dirty="0"/>
        </a:p>
      </dgm:t>
    </dgm:pt>
    <dgm:pt modelId="{0134458A-D38D-4155-8636-58E544928DFE}" type="parTrans" cxnId="{569A893E-E89A-4926-8BE8-F30A2FD25438}">
      <dgm:prSet/>
      <dgm:spPr/>
      <dgm:t>
        <a:bodyPr/>
        <a:lstStyle/>
        <a:p>
          <a:endParaRPr lang="uk-UA" sz="1800"/>
        </a:p>
      </dgm:t>
    </dgm:pt>
    <dgm:pt modelId="{DF185A27-888A-40F0-88C5-5B33DE982416}" type="sibTrans" cxnId="{569A893E-E89A-4926-8BE8-F30A2FD25438}">
      <dgm:prSet/>
      <dgm:spPr/>
      <dgm:t>
        <a:bodyPr/>
        <a:lstStyle/>
        <a:p>
          <a:endParaRPr lang="uk-UA" sz="1800"/>
        </a:p>
      </dgm:t>
    </dgm:pt>
    <dgm:pt modelId="{8DB35AA2-871B-4DE6-96DC-F609E676F2E4}" type="pres">
      <dgm:prSet presAssocID="{998FE050-0E41-4BE2-8CB0-5C9C3CE5C8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1EFF25-E1F7-4145-B07E-F2603A53B8E3}" type="pres">
      <dgm:prSet presAssocID="{B6372C7A-FC55-4757-8EED-DA6418491383}" presName="compNode" presStyleCnt="0"/>
      <dgm:spPr/>
      <dgm:t>
        <a:bodyPr/>
        <a:lstStyle/>
        <a:p>
          <a:endParaRPr lang="ru-RU"/>
        </a:p>
      </dgm:t>
    </dgm:pt>
    <dgm:pt modelId="{EBB18CE3-048D-4D73-811A-C0A7F1585D0B}" type="pres">
      <dgm:prSet presAssocID="{B6372C7A-FC55-4757-8EED-DA6418491383}" presName="dummyConnPt" presStyleCnt="0"/>
      <dgm:spPr/>
      <dgm:t>
        <a:bodyPr/>
        <a:lstStyle/>
        <a:p>
          <a:endParaRPr lang="ru-RU"/>
        </a:p>
      </dgm:t>
    </dgm:pt>
    <dgm:pt modelId="{B3606A96-3F18-4B65-997F-6CCD1772DEB9}" type="pres">
      <dgm:prSet presAssocID="{B6372C7A-FC55-4757-8EED-DA641849138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101B6-9795-4113-9F15-3E19F710E736}" type="pres">
      <dgm:prSet presAssocID="{58E58D17-F7F8-463A-AC30-DF0D1DD1F2D3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098CFABA-F869-454B-844C-4A71D1690587}" type="pres">
      <dgm:prSet presAssocID="{4D3D3AAA-035B-4E76-B013-F2CBF5A45274}" presName="compNode" presStyleCnt="0"/>
      <dgm:spPr/>
      <dgm:t>
        <a:bodyPr/>
        <a:lstStyle/>
        <a:p>
          <a:endParaRPr lang="ru-RU"/>
        </a:p>
      </dgm:t>
    </dgm:pt>
    <dgm:pt modelId="{ABE73ECC-7EB0-4DEA-AA4B-BF23E120E2AF}" type="pres">
      <dgm:prSet presAssocID="{4D3D3AAA-035B-4E76-B013-F2CBF5A45274}" presName="dummyConnPt" presStyleCnt="0"/>
      <dgm:spPr/>
      <dgm:t>
        <a:bodyPr/>
        <a:lstStyle/>
        <a:p>
          <a:endParaRPr lang="ru-RU"/>
        </a:p>
      </dgm:t>
    </dgm:pt>
    <dgm:pt modelId="{C4B0D5C3-90FB-4D8A-9E4E-0C45764F21D8}" type="pres">
      <dgm:prSet presAssocID="{4D3D3AAA-035B-4E76-B013-F2CBF5A452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0F4CD-4BEE-42CD-80BF-C8759DC17759}" type="pres">
      <dgm:prSet presAssocID="{D4D52D2B-7B5E-47E0-B5FF-481EB4A04582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F2E1292E-C457-4AD6-95F0-9A5498998F76}" type="pres">
      <dgm:prSet presAssocID="{7868F20E-9D3E-4B7A-9AA7-D582956DD329}" presName="compNode" presStyleCnt="0"/>
      <dgm:spPr/>
      <dgm:t>
        <a:bodyPr/>
        <a:lstStyle/>
        <a:p>
          <a:endParaRPr lang="ru-RU"/>
        </a:p>
      </dgm:t>
    </dgm:pt>
    <dgm:pt modelId="{CBA3501A-DDB9-4D43-86BD-B450EB8F5D4E}" type="pres">
      <dgm:prSet presAssocID="{7868F20E-9D3E-4B7A-9AA7-D582956DD329}" presName="dummyConnPt" presStyleCnt="0"/>
      <dgm:spPr/>
      <dgm:t>
        <a:bodyPr/>
        <a:lstStyle/>
        <a:p>
          <a:endParaRPr lang="ru-RU"/>
        </a:p>
      </dgm:t>
    </dgm:pt>
    <dgm:pt modelId="{F02AC344-55C2-4D8E-9466-B6B15D3C480D}" type="pres">
      <dgm:prSet presAssocID="{7868F20E-9D3E-4B7A-9AA7-D582956DD32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D56FA-BB83-4445-9E99-02890526F0CE}" type="pres">
      <dgm:prSet presAssocID="{25CC3794-B710-4CD5-9941-879494E69448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3E3C5CB0-3BF3-4A65-A671-3E36885CDE65}" type="pres">
      <dgm:prSet presAssocID="{DC83C62B-D968-4B5B-B0A2-5A14D9DE53F5}" presName="compNode" presStyleCnt="0"/>
      <dgm:spPr/>
      <dgm:t>
        <a:bodyPr/>
        <a:lstStyle/>
        <a:p>
          <a:endParaRPr lang="ru-RU"/>
        </a:p>
      </dgm:t>
    </dgm:pt>
    <dgm:pt modelId="{893AB9DB-DA4F-4DD5-AE10-84BBA840BCB4}" type="pres">
      <dgm:prSet presAssocID="{DC83C62B-D968-4B5B-B0A2-5A14D9DE53F5}" presName="dummyConnPt" presStyleCnt="0"/>
      <dgm:spPr/>
      <dgm:t>
        <a:bodyPr/>
        <a:lstStyle/>
        <a:p>
          <a:endParaRPr lang="ru-RU"/>
        </a:p>
      </dgm:t>
    </dgm:pt>
    <dgm:pt modelId="{7F4C227D-0719-41F8-9A70-05E1B126175A}" type="pres">
      <dgm:prSet presAssocID="{DC83C62B-D968-4B5B-B0A2-5A14D9DE53F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B5E4A-9C01-45CA-B884-BE2CEB071273}" type="pres">
      <dgm:prSet presAssocID="{28C7B93F-1170-4E78-AFEC-7C9533312705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378934BE-C8BB-46CB-A2AC-B0701F397AE9}" type="pres">
      <dgm:prSet presAssocID="{1028B084-CD2B-4492-BD0D-8E9D944E52AB}" presName="compNode" presStyleCnt="0"/>
      <dgm:spPr/>
      <dgm:t>
        <a:bodyPr/>
        <a:lstStyle/>
        <a:p>
          <a:endParaRPr lang="ru-RU"/>
        </a:p>
      </dgm:t>
    </dgm:pt>
    <dgm:pt modelId="{A4E7DC6E-D7CF-4317-B5E9-E4736A2D91BD}" type="pres">
      <dgm:prSet presAssocID="{1028B084-CD2B-4492-BD0D-8E9D944E52AB}" presName="dummyConnPt" presStyleCnt="0"/>
      <dgm:spPr/>
      <dgm:t>
        <a:bodyPr/>
        <a:lstStyle/>
        <a:p>
          <a:endParaRPr lang="ru-RU"/>
        </a:p>
      </dgm:t>
    </dgm:pt>
    <dgm:pt modelId="{25BBE439-4F79-4D06-B5D3-D7BC96F32EC3}" type="pres">
      <dgm:prSet presAssocID="{1028B084-CD2B-4492-BD0D-8E9D944E52A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F190B-4DC4-4C21-A291-B09479ED0408}" type="pres">
      <dgm:prSet presAssocID="{18809384-DDD0-415F-B1A1-C1015F94FD9B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52C90771-022A-4EE0-84E2-1A69924D8686}" type="pres">
      <dgm:prSet presAssocID="{C434B2D3-6DC0-432D-B7E6-F3BD0C78A0C4}" presName="compNode" presStyleCnt="0"/>
      <dgm:spPr/>
      <dgm:t>
        <a:bodyPr/>
        <a:lstStyle/>
        <a:p>
          <a:endParaRPr lang="ru-RU"/>
        </a:p>
      </dgm:t>
    </dgm:pt>
    <dgm:pt modelId="{55290BA1-7FC5-4306-B7F3-A2C4E541994A}" type="pres">
      <dgm:prSet presAssocID="{C434B2D3-6DC0-432D-B7E6-F3BD0C78A0C4}" presName="dummyConnPt" presStyleCnt="0"/>
      <dgm:spPr/>
      <dgm:t>
        <a:bodyPr/>
        <a:lstStyle/>
        <a:p>
          <a:endParaRPr lang="ru-RU"/>
        </a:p>
      </dgm:t>
    </dgm:pt>
    <dgm:pt modelId="{662AEB35-BB09-41DE-A6A1-3B4401A80816}" type="pres">
      <dgm:prSet presAssocID="{C434B2D3-6DC0-432D-B7E6-F3BD0C78A0C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0884C-2933-40BE-AD03-6F4EEBB7EDBF}" type="pres">
      <dgm:prSet presAssocID="{ADBFA701-412A-4F59-8104-BE3EE4FE514E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E0D598EC-A4BE-432A-96C3-9A80EE9A84A1}" type="pres">
      <dgm:prSet presAssocID="{42F43943-8B86-4FA2-A3CB-D1092B9D2A27}" presName="compNode" presStyleCnt="0"/>
      <dgm:spPr/>
      <dgm:t>
        <a:bodyPr/>
        <a:lstStyle/>
        <a:p>
          <a:endParaRPr lang="ru-RU"/>
        </a:p>
      </dgm:t>
    </dgm:pt>
    <dgm:pt modelId="{F821CBFC-5CDF-43FF-A57E-A31BC6A3C222}" type="pres">
      <dgm:prSet presAssocID="{42F43943-8B86-4FA2-A3CB-D1092B9D2A27}" presName="dummyConnPt" presStyleCnt="0"/>
      <dgm:spPr/>
      <dgm:t>
        <a:bodyPr/>
        <a:lstStyle/>
        <a:p>
          <a:endParaRPr lang="ru-RU"/>
        </a:p>
      </dgm:t>
    </dgm:pt>
    <dgm:pt modelId="{CFD73809-E0E7-4A11-BE93-F333057C17A7}" type="pres">
      <dgm:prSet presAssocID="{42F43943-8B86-4FA2-A3CB-D1092B9D2A2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CBBA3-B6DA-4C37-96CF-19ED335C3493}" type="presOf" srcId="{28C7B93F-1170-4E78-AFEC-7C9533312705}" destId="{5FAB5E4A-9C01-45CA-B884-BE2CEB071273}" srcOrd="0" destOrd="0" presId="urn:microsoft.com/office/officeart/2005/8/layout/bProcess4"/>
    <dgm:cxn modelId="{268905D1-A935-49CC-B563-8ED536E4D7C7}" type="presOf" srcId="{B6372C7A-FC55-4757-8EED-DA6418491383}" destId="{B3606A96-3F18-4B65-997F-6CCD1772DEB9}" srcOrd="0" destOrd="0" presId="urn:microsoft.com/office/officeart/2005/8/layout/bProcess4"/>
    <dgm:cxn modelId="{022F1099-5018-49B6-A86F-7E243A6C5D4A}" type="presOf" srcId="{7868F20E-9D3E-4B7A-9AA7-D582956DD329}" destId="{F02AC344-55C2-4D8E-9466-B6B15D3C480D}" srcOrd="0" destOrd="0" presId="urn:microsoft.com/office/officeart/2005/8/layout/bProcess4"/>
    <dgm:cxn modelId="{443A4F60-90FA-42FE-85B6-28B5E7C4A23A}" type="presOf" srcId="{ADBFA701-412A-4F59-8104-BE3EE4FE514E}" destId="{0760884C-2933-40BE-AD03-6F4EEBB7EDBF}" srcOrd="0" destOrd="0" presId="urn:microsoft.com/office/officeart/2005/8/layout/bProcess4"/>
    <dgm:cxn modelId="{569A893E-E89A-4926-8BE8-F30A2FD25438}" srcId="{998FE050-0E41-4BE2-8CB0-5C9C3CE5C87F}" destId="{42F43943-8B86-4FA2-A3CB-D1092B9D2A27}" srcOrd="6" destOrd="0" parTransId="{0134458A-D38D-4155-8636-58E544928DFE}" sibTransId="{DF185A27-888A-40F0-88C5-5B33DE982416}"/>
    <dgm:cxn modelId="{33379D64-E326-41E4-9655-65AF95D60996}" srcId="{998FE050-0E41-4BE2-8CB0-5C9C3CE5C87F}" destId="{1028B084-CD2B-4492-BD0D-8E9D944E52AB}" srcOrd="4" destOrd="0" parTransId="{70832012-D507-4300-87F0-7C3515E2C384}" sibTransId="{18809384-DDD0-415F-B1A1-C1015F94FD9B}"/>
    <dgm:cxn modelId="{F8992877-DB93-43AF-BA50-452B3D8D479B}" type="presOf" srcId="{998FE050-0E41-4BE2-8CB0-5C9C3CE5C87F}" destId="{8DB35AA2-871B-4DE6-96DC-F609E676F2E4}" srcOrd="0" destOrd="0" presId="urn:microsoft.com/office/officeart/2005/8/layout/bProcess4"/>
    <dgm:cxn modelId="{95D634B9-93B1-4EDE-ABED-A49B3B6966D7}" type="presOf" srcId="{42F43943-8B86-4FA2-A3CB-D1092B9D2A27}" destId="{CFD73809-E0E7-4A11-BE93-F333057C17A7}" srcOrd="0" destOrd="0" presId="urn:microsoft.com/office/officeart/2005/8/layout/bProcess4"/>
    <dgm:cxn modelId="{A27F3E8F-FA0D-4EAD-85AF-D25527A86368}" srcId="{998FE050-0E41-4BE2-8CB0-5C9C3CE5C87F}" destId="{C434B2D3-6DC0-432D-B7E6-F3BD0C78A0C4}" srcOrd="5" destOrd="0" parTransId="{403E54D7-D366-4BD2-B9A6-FE956ECBCBF4}" sibTransId="{ADBFA701-412A-4F59-8104-BE3EE4FE514E}"/>
    <dgm:cxn modelId="{82F39699-833A-403F-BBE0-4B9A9AC5A809}" type="presOf" srcId="{58E58D17-F7F8-463A-AC30-DF0D1DD1F2D3}" destId="{4AC101B6-9795-4113-9F15-3E19F710E736}" srcOrd="0" destOrd="0" presId="urn:microsoft.com/office/officeart/2005/8/layout/bProcess4"/>
    <dgm:cxn modelId="{8150D442-8EE5-45F6-BE24-D23DEE4F2AE3}" type="presOf" srcId="{25CC3794-B710-4CD5-9941-879494E69448}" destId="{1BFD56FA-BB83-4445-9E99-02890526F0CE}" srcOrd="0" destOrd="0" presId="urn:microsoft.com/office/officeart/2005/8/layout/bProcess4"/>
    <dgm:cxn modelId="{87A26C13-EB15-4633-857A-488B6B2BD9EA}" srcId="{998FE050-0E41-4BE2-8CB0-5C9C3CE5C87F}" destId="{B6372C7A-FC55-4757-8EED-DA6418491383}" srcOrd="0" destOrd="0" parTransId="{32FA58A0-71AD-4400-B4E6-F82EBD9B5310}" sibTransId="{58E58D17-F7F8-463A-AC30-DF0D1DD1F2D3}"/>
    <dgm:cxn modelId="{711E62E9-6D09-415A-B173-0C5A7CDFF81A}" type="presOf" srcId="{4D3D3AAA-035B-4E76-B013-F2CBF5A45274}" destId="{C4B0D5C3-90FB-4D8A-9E4E-0C45764F21D8}" srcOrd="0" destOrd="0" presId="urn:microsoft.com/office/officeart/2005/8/layout/bProcess4"/>
    <dgm:cxn modelId="{63569A5A-1C7F-4167-81D1-FF5B1EEEE2E1}" type="presOf" srcId="{18809384-DDD0-415F-B1A1-C1015F94FD9B}" destId="{718F190B-4DC4-4C21-A291-B09479ED0408}" srcOrd="0" destOrd="0" presId="urn:microsoft.com/office/officeart/2005/8/layout/bProcess4"/>
    <dgm:cxn modelId="{75FF85AA-6BF7-4EC8-AC83-45D2102A1293}" type="presOf" srcId="{D4D52D2B-7B5E-47E0-B5FF-481EB4A04582}" destId="{5400F4CD-4BEE-42CD-80BF-C8759DC17759}" srcOrd="0" destOrd="0" presId="urn:microsoft.com/office/officeart/2005/8/layout/bProcess4"/>
    <dgm:cxn modelId="{6ACDCCD5-9783-46E6-8C54-60A8720F3603}" srcId="{998FE050-0E41-4BE2-8CB0-5C9C3CE5C87F}" destId="{7868F20E-9D3E-4B7A-9AA7-D582956DD329}" srcOrd="2" destOrd="0" parTransId="{7730F1E5-EBC8-4CC8-8795-FC88C26B249D}" sibTransId="{25CC3794-B710-4CD5-9941-879494E69448}"/>
    <dgm:cxn modelId="{662AAEF9-D3DE-4681-8117-BC3EF936349F}" type="presOf" srcId="{C434B2D3-6DC0-432D-B7E6-F3BD0C78A0C4}" destId="{662AEB35-BB09-41DE-A6A1-3B4401A80816}" srcOrd="0" destOrd="0" presId="urn:microsoft.com/office/officeart/2005/8/layout/bProcess4"/>
    <dgm:cxn modelId="{D344DF95-ED53-4D1F-BA37-22167632B4FA}" type="presOf" srcId="{DC83C62B-D968-4B5B-B0A2-5A14D9DE53F5}" destId="{7F4C227D-0719-41F8-9A70-05E1B126175A}" srcOrd="0" destOrd="0" presId="urn:microsoft.com/office/officeart/2005/8/layout/bProcess4"/>
    <dgm:cxn modelId="{80AE14D2-8BB1-4195-BD3B-56E74A8FE21D}" type="presOf" srcId="{1028B084-CD2B-4492-BD0D-8E9D944E52AB}" destId="{25BBE439-4F79-4D06-B5D3-D7BC96F32EC3}" srcOrd="0" destOrd="0" presId="urn:microsoft.com/office/officeart/2005/8/layout/bProcess4"/>
    <dgm:cxn modelId="{B93BFCC4-54FE-4214-BF6E-93C7C581D481}" srcId="{998FE050-0E41-4BE2-8CB0-5C9C3CE5C87F}" destId="{4D3D3AAA-035B-4E76-B013-F2CBF5A45274}" srcOrd="1" destOrd="0" parTransId="{AC7E5454-E34E-4BC1-8C2B-836EEB39E33C}" sibTransId="{D4D52D2B-7B5E-47E0-B5FF-481EB4A04582}"/>
    <dgm:cxn modelId="{21A30DDD-FFDB-44CB-BE1B-86EB69F473F2}" srcId="{998FE050-0E41-4BE2-8CB0-5C9C3CE5C87F}" destId="{DC83C62B-D968-4B5B-B0A2-5A14D9DE53F5}" srcOrd="3" destOrd="0" parTransId="{3912469F-970B-443A-8F4E-D5105FD7F189}" sibTransId="{28C7B93F-1170-4E78-AFEC-7C9533312705}"/>
    <dgm:cxn modelId="{8F0E994C-2805-4413-8708-BBD3CE7122F3}" type="presParOf" srcId="{8DB35AA2-871B-4DE6-96DC-F609E676F2E4}" destId="{991EFF25-E1F7-4145-B07E-F2603A53B8E3}" srcOrd="0" destOrd="0" presId="urn:microsoft.com/office/officeart/2005/8/layout/bProcess4"/>
    <dgm:cxn modelId="{CFE65420-74EE-4A65-A978-C9F1A5484A73}" type="presParOf" srcId="{991EFF25-E1F7-4145-B07E-F2603A53B8E3}" destId="{EBB18CE3-048D-4D73-811A-C0A7F1585D0B}" srcOrd="0" destOrd="0" presId="urn:microsoft.com/office/officeart/2005/8/layout/bProcess4"/>
    <dgm:cxn modelId="{5F68B829-EACB-4DE3-9C4C-E0B3F5E43D88}" type="presParOf" srcId="{991EFF25-E1F7-4145-B07E-F2603A53B8E3}" destId="{B3606A96-3F18-4B65-997F-6CCD1772DEB9}" srcOrd="1" destOrd="0" presId="urn:microsoft.com/office/officeart/2005/8/layout/bProcess4"/>
    <dgm:cxn modelId="{E30B84B9-50CB-4272-89A5-38F078B811D1}" type="presParOf" srcId="{8DB35AA2-871B-4DE6-96DC-F609E676F2E4}" destId="{4AC101B6-9795-4113-9F15-3E19F710E736}" srcOrd="1" destOrd="0" presId="urn:microsoft.com/office/officeart/2005/8/layout/bProcess4"/>
    <dgm:cxn modelId="{A411E803-26F7-4E28-AA3A-EE6486344797}" type="presParOf" srcId="{8DB35AA2-871B-4DE6-96DC-F609E676F2E4}" destId="{098CFABA-F869-454B-844C-4A71D1690587}" srcOrd="2" destOrd="0" presId="urn:microsoft.com/office/officeart/2005/8/layout/bProcess4"/>
    <dgm:cxn modelId="{CB17BEFC-2B0E-4A60-B73E-18D9DAC77482}" type="presParOf" srcId="{098CFABA-F869-454B-844C-4A71D1690587}" destId="{ABE73ECC-7EB0-4DEA-AA4B-BF23E120E2AF}" srcOrd="0" destOrd="0" presId="urn:microsoft.com/office/officeart/2005/8/layout/bProcess4"/>
    <dgm:cxn modelId="{925E8EF5-E770-4519-8EFC-6B77680AA90E}" type="presParOf" srcId="{098CFABA-F869-454B-844C-4A71D1690587}" destId="{C4B0D5C3-90FB-4D8A-9E4E-0C45764F21D8}" srcOrd="1" destOrd="0" presId="urn:microsoft.com/office/officeart/2005/8/layout/bProcess4"/>
    <dgm:cxn modelId="{801FEB48-065C-432A-9AE4-252C891DB51A}" type="presParOf" srcId="{8DB35AA2-871B-4DE6-96DC-F609E676F2E4}" destId="{5400F4CD-4BEE-42CD-80BF-C8759DC17759}" srcOrd="3" destOrd="0" presId="urn:microsoft.com/office/officeart/2005/8/layout/bProcess4"/>
    <dgm:cxn modelId="{D7B3ADC4-7F6A-4D21-A75D-71341199EB3E}" type="presParOf" srcId="{8DB35AA2-871B-4DE6-96DC-F609E676F2E4}" destId="{F2E1292E-C457-4AD6-95F0-9A5498998F76}" srcOrd="4" destOrd="0" presId="urn:microsoft.com/office/officeart/2005/8/layout/bProcess4"/>
    <dgm:cxn modelId="{D4F3B249-4B1A-4297-AEA0-94BB5BDB3C80}" type="presParOf" srcId="{F2E1292E-C457-4AD6-95F0-9A5498998F76}" destId="{CBA3501A-DDB9-4D43-86BD-B450EB8F5D4E}" srcOrd="0" destOrd="0" presId="urn:microsoft.com/office/officeart/2005/8/layout/bProcess4"/>
    <dgm:cxn modelId="{22ABC543-6DA2-46A0-BDBC-09854F4E1447}" type="presParOf" srcId="{F2E1292E-C457-4AD6-95F0-9A5498998F76}" destId="{F02AC344-55C2-4D8E-9466-B6B15D3C480D}" srcOrd="1" destOrd="0" presId="urn:microsoft.com/office/officeart/2005/8/layout/bProcess4"/>
    <dgm:cxn modelId="{30C85AB6-AA6A-4A5E-B110-67DC3F8A7607}" type="presParOf" srcId="{8DB35AA2-871B-4DE6-96DC-F609E676F2E4}" destId="{1BFD56FA-BB83-4445-9E99-02890526F0CE}" srcOrd="5" destOrd="0" presId="urn:microsoft.com/office/officeart/2005/8/layout/bProcess4"/>
    <dgm:cxn modelId="{2E3A0257-7B52-4C41-B492-9C9022439A43}" type="presParOf" srcId="{8DB35AA2-871B-4DE6-96DC-F609E676F2E4}" destId="{3E3C5CB0-3BF3-4A65-A671-3E36885CDE65}" srcOrd="6" destOrd="0" presId="urn:microsoft.com/office/officeart/2005/8/layout/bProcess4"/>
    <dgm:cxn modelId="{185CCAAA-14C8-4995-BA5C-549D8D0AF526}" type="presParOf" srcId="{3E3C5CB0-3BF3-4A65-A671-3E36885CDE65}" destId="{893AB9DB-DA4F-4DD5-AE10-84BBA840BCB4}" srcOrd="0" destOrd="0" presId="urn:microsoft.com/office/officeart/2005/8/layout/bProcess4"/>
    <dgm:cxn modelId="{62072BC2-207F-41AE-AEFC-C559FC10340A}" type="presParOf" srcId="{3E3C5CB0-3BF3-4A65-A671-3E36885CDE65}" destId="{7F4C227D-0719-41F8-9A70-05E1B126175A}" srcOrd="1" destOrd="0" presId="urn:microsoft.com/office/officeart/2005/8/layout/bProcess4"/>
    <dgm:cxn modelId="{9D21D987-11FC-470A-A399-E79A8B64F1CC}" type="presParOf" srcId="{8DB35AA2-871B-4DE6-96DC-F609E676F2E4}" destId="{5FAB5E4A-9C01-45CA-B884-BE2CEB071273}" srcOrd="7" destOrd="0" presId="urn:microsoft.com/office/officeart/2005/8/layout/bProcess4"/>
    <dgm:cxn modelId="{9B82157B-EE8F-4A9D-B9AB-7BED20F19674}" type="presParOf" srcId="{8DB35AA2-871B-4DE6-96DC-F609E676F2E4}" destId="{378934BE-C8BB-46CB-A2AC-B0701F397AE9}" srcOrd="8" destOrd="0" presId="urn:microsoft.com/office/officeart/2005/8/layout/bProcess4"/>
    <dgm:cxn modelId="{62B546E4-C219-4D35-8B31-8937DC0376A8}" type="presParOf" srcId="{378934BE-C8BB-46CB-A2AC-B0701F397AE9}" destId="{A4E7DC6E-D7CF-4317-B5E9-E4736A2D91BD}" srcOrd="0" destOrd="0" presId="urn:microsoft.com/office/officeart/2005/8/layout/bProcess4"/>
    <dgm:cxn modelId="{AE540E29-3DDE-45C5-9F67-36EEB99E23F6}" type="presParOf" srcId="{378934BE-C8BB-46CB-A2AC-B0701F397AE9}" destId="{25BBE439-4F79-4D06-B5D3-D7BC96F32EC3}" srcOrd="1" destOrd="0" presId="urn:microsoft.com/office/officeart/2005/8/layout/bProcess4"/>
    <dgm:cxn modelId="{24629234-C566-4186-B8FB-1DFC436E810C}" type="presParOf" srcId="{8DB35AA2-871B-4DE6-96DC-F609E676F2E4}" destId="{718F190B-4DC4-4C21-A291-B09479ED0408}" srcOrd="9" destOrd="0" presId="urn:microsoft.com/office/officeart/2005/8/layout/bProcess4"/>
    <dgm:cxn modelId="{BAB97AA7-345F-4F74-A248-C1C382F5B9B7}" type="presParOf" srcId="{8DB35AA2-871B-4DE6-96DC-F609E676F2E4}" destId="{52C90771-022A-4EE0-84E2-1A69924D8686}" srcOrd="10" destOrd="0" presId="urn:microsoft.com/office/officeart/2005/8/layout/bProcess4"/>
    <dgm:cxn modelId="{67F4AFF4-0D44-40D8-A451-DDF787F9EA44}" type="presParOf" srcId="{52C90771-022A-4EE0-84E2-1A69924D8686}" destId="{55290BA1-7FC5-4306-B7F3-A2C4E541994A}" srcOrd="0" destOrd="0" presId="urn:microsoft.com/office/officeart/2005/8/layout/bProcess4"/>
    <dgm:cxn modelId="{70AC8C24-B690-429A-86A8-E8022484AE9B}" type="presParOf" srcId="{52C90771-022A-4EE0-84E2-1A69924D8686}" destId="{662AEB35-BB09-41DE-A6A1-3B4401A80816}" srcOrd="1" destOrd="0" presId="urn:microsoft.com/office/officeart/2005/8/layout/bProcess4"/>
    <dgm:cxn modelId="{D1E6959F-9E33-4306-A738-6FCBE1B899B5}" type="presParOf" srcId="{8DB35AA2-871B-4DE6-96DC-F609E676F2E4}" destId="{0760884C-2933-40BE-AD03-6F4EEBB7EDBF}" srcOrd="11" destOrd="0" presId="urn:microsoft.com/office/officeart/2005/8/layout/bProcess4"/>
    <dgm:cxn modelId="{856A6C78-B2E8-49A6-A533-B06FCFAE4519}" type="presParOf" srcId="{8DB35AA2-871B-4DE6-96DC-F609E676F2E4}" destId="{E0D598EC-A4BE-432A-96C3-9A80EE9A84A1}" srcOrd="12" destOrd="0" presId="urn:microsoft.com/office/officeart/2005/8/layout/bProcess4"/>
    <dgm:cxn modelId="{F55EEC36-3BFB-443F-ADCF-CAC15C3B1C3D}" type="presParOf" srcId="{E0D598EC-A4BE-432A-96C3-9A80EE9A84A1}" destId="{F821CBFC-5CDF-43FF-A57E-A31BC6A3C222}" srcOrd="0" destOrd="0" presId="urn:microsoft.com/office/officeart/2005/8/layout/bProcess4"/>
    <dgm:cxn modelId="{A54AA622-17AB-4B9D-8ABA-78D5CBBF6EF4}" type="presParOf" srcId="{E0D598EC-A4BE-432A-96C3-9A80EE9A84A1}" destId="{CFD73809-E0E7-4A11-BE93-F333057C17A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9F455-E4EA-4265-9FD7-ECE4BBE9A47A}">
      <dsp:nvSpPr>
        <dsp:cNvPr id="0" name=""/>
        <dsp:cNvSpPr/>
      </dsp:nvSpPr>
      <dsp:spPr>
        <a:xfrm rot="5400000">
          <a:off x="363564" y="2000639"/>
          <a:ext cx="1082755" cy="180168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C8CC-6FF7-45D8-9686-1533EB185478}">
      <dsp:nvSpPr>
        <dsp:cNvPr id="0" name=""/>
        <dsp:cNvSpPr/>
      </dsp:nvSpPr>
      <dsp:spPr>
        <a:xfrm>
          <a:off x="182825" y="2538954"/>
          <a:ext cx="1626568" cy="142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 </a:t>
          </a:r>
          <a:r>
            <a:rPr lang="uk-UA" sz="1800" b="1" i="1" kern="1200" noProof="0" dirty="0" smtClean="0"/>
            <a:t>Що таке файлова система</a:t>
          </a:r>
          <a:endParaRPr lang="uk-UA" sz="1800" b="1" kern="1200" dirty="0"/>
        </a:p>
      </dsp:txBody>
      <dsp:txXfrm>
        <a:off x="182825" y="2538954"/>
        <a:ext cx="1626568" cy="1425782"/>
      </dsp:txXfrm>
    </dsp:sp>
    <dsp:sp modelId="{73DB3923-0AA7-47CA-8071-7F344285881A}">
      <dsp:nvSpPr>
        <dsp:cNvPr id="0" name=""/>
        <dsp:cNvSpPr/>
      </dsp:nvSpPr>
      <dsp:spPr>
        <a:xfrm>
          <a:off x="1502494" y="1867997"/>
          <a:ext cx="306899" cy="306899"/>
        </a:xfrm>
        <a:prstGeom prst="triangle">
          <a:avLst>
            <a:gd name="adj" fmla="val 10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13AE-D194-4EE2-B971-11A75A86D8B8}">
      <dsp:nvSpPr>
        <dsp:cNvPr id="0" name=""/>
        <dsp:cNvSpPr/>
      </dsp:nvSpPr>
      <dsp:spPr>
        <a:xfrm rot="5400000">
          <a:off x="2354802" y="1507905"/>
          <a:ext cx="1082755" cy="180168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39C38-261C-4B31-8987-7FF019F3C7D5}">
      <dsp:nvSpPr>
        <dsp:cNvPr id="0" name=""/>
        <dsp:cNvSpPr/>
      </dsp:nvSpPr>
      <dsp:spPr>
        <a:xfrm>
          <a:off x="2174063" y="2046220"/>
          <a:ext cx="1626568" cy="142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noProof="0" dirty="0" smtClean="0"/>
            <a:t>На що вказує розширення імені файлу</a:t>
          </a:r>
        </a:p>
      </dsp:txBody>
      <dsp:txXfrm>
        <a:off x="2174063" y="2046220"/>
        <a:ext cx="1626568" cy="1425782"/>
      </dsp:txXfrm>
    </dsp:sp>
    <dsp:sp modelId="{860CBBFF-A644-4E22-8660-0A40ED09E5BF}">
      <dsp:nvSpPr>
        <dsp:cNvPr id="0" name=""/>
        <dsp:cNvSpPr/>
      </dsp:nvSpPr>
      <dsp:spPr>
        <a:xfrm>
          <a:off x="3493731" y="1375264"/>
          <a:ext cx="306899" cy="306899"/>
        </a:xfrm>
        <a:prstGeom prst="triangle">
          <a:avLst>
            <a:gd name="adj" fmla="val 1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F3023-3A6B-4134-BC22-E83D1D665D49}">
      <dsp:nvSpPr>
        <dsp:cNvPr id="0" name=""/>
        <dsp:cNvSpPr/>
      </dsp:nvSpPr>
      <dsp:spPr>
        <a:xfrm rot="5400000">
          <a:off x="4346039" y="1015172"/>
          <a:ext cx="1082755" cy="180168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50E18-CF23-4D40-96AB-68C8FA8DD7B5}">
      <dsp:nvSpPr>
        <dsp:cNvPr id="0" name=""/>
        <dsp:cNvSpPr/>
      </dsp:nvSpPr>
      <dsp:spPr>
        <a:xfrm>
          <a:off x="4165300" y="1553486"/>
          <a:ext cx="1626568" cy="142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noProof="0" dirty="0" smtClean="0"/>
            <a:t>Які імена і властивості мають диски</a:t>
          </a:r>
        </a:p>
      </dsp:txBody>
      <dsp:txXfrm>
        <a:off x="4165300" y="1553486"/>
        <a:ext cx="1626568" cy="1425782"/>
      </dsp:txXfrm>
    </dsp:sp>
    <dsp:sp modelId="{8C6B2D9D-6C14-41FF-9864-017BFB39AB01}">
      <dsp:nvSpPr>
        <dsp:cNvPr id="0" name=""/>
        <dsp:cNvSpPr/>
      </dsp:nvSpPr>
      <dsp:spPr>
        <a:xfrm>
          <a:off x="5484969" y="882530"/>
          <a:ext cx="306899" cy="306899"/>
        </a:xfrm>
        <a:prstGeom prst="triangle">
          <a:avLst>
            <a:gd name="adj" fmla="val 10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682AC-29A5-4D24-93DE-88A92A05558C}">
      <dsp:nvSpPr>
        <dsp:cNvPr id="0" name=""/>
        <dsp:cNvSpPr/>
      </dsp:nvSpPr>
      <dsp:spPr>
        <a:xfrm rot="5400000">
          <a:off x="6337276" y="522438"/>
          <a:ext cx="1082755" cy="180168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CBBB2-4261-435E-ABD2-BACCDB6BDFC8}">
      <dsp:nvSpPr>
        <dsp:cNvPr id="0" name=""/>
        <dsp:cNvSpPr/>
      </dsp:nvSpPr>
      <dsp:spPr>
        <a:xfrm>
          <a:off x="6156537" y="1060753"/>
          <a:ext cx="1626568" cy="142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noProof="0" dirty="0" smtClean="0"/>
            <a:t>Як визначити шлях до об’єкта файлової системи</a:t>
          </a:r>
        </a:p>
      </dsp:txBody>
      <dsp:txXfrm>
        <a:off x="6156537" y="1060753"/>
        <a:ext cx="1626568" cy="1425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256F4-D955-4669-B0BB-5D93D7833822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4A17-C5F2-47A0-85D9-E161669AF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5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587C-4F4B-4B10-A508-59B06D793855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1F6A-A4BE-4236-9624-F40521CC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32582"/>
            <a:ext cx="5646454" cy="41389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1638350"/>
            <a:ext cx="6255488" cy="22914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Поняття </a:t>
            </a:r>
            <a:r>
              <a:rPr lang="uk-UA" sz="480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ФАЙЛОВОЇ </a:t>
            </a:r>
            <a:r>
              <a:rPr lang="uk-UA" sz="4800" dirty="0" smtClean="0">
                <a:solidFill>
                  <a:srgbClr val="002060"/>
                </a:solidFill>
              </a:rPr>
              <a:t> </a:t>
            </a:r>
            <a:r>
              <a:rPr lang="uk-UA" sz="480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системи та її ОБ’ЄКТИ</a:t>
            </a:r>
            <a:endParaRPr lang="uk-UA" sz="480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http://yak-prosto.com/images/6/4/sho-take-faylova-sist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027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faqhard.ru/hard/spr/2/img/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71528"/>
            <a:ext cx="3026668" cy="20177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yak-prosto.com/images/f/5/yak-dozvoliti-zagalniy-dos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294298" cy="241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783062"/>
            <a:ext cx="4608512" cy="2417683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Щоб </a:t>
            </a:r>
            <a:r>
              <a:rPr lang="uk-UA" sz="3200" dirty="0">
                <a:solidFill>
                  <a:schemeClr val="tx1"/>
                </a:solidFill>
              </a:rPr>
              <a:t>згрупувати файли за </a:t>
            </a:r>
            <a:r>
              <a:rPr lang="uk-UA" sz="3200" dirty="0" smtClean="0">
                <a:solidFill>
                  <a:schemeClr val="tx1"/>
                </a:solidFill>
              </a:rPr>
              <a:t>п</a:t>
            </a:r>
            <a:r>
              <a:rPr lang="uk-UA" sz="3200" dirty="0">
                <a:solidFill>
                  <a:schemeClr val="tx1"/>
                </a:solidFill>
              </a:rPr>
              <a:t>евною ознакою, для них створюють </a:t>
            </a:r>
            <a:r>
              <a:rPr lang="uk-UA" sz="4000" dirty="0" smtClean="0">
                <a:solidFill>
                  <a:schemeClr val="bg2"/>
                </a:solidFill>
              </a:rPr>
              <a:t>папки</a:t>
            </a:r>
            <a:r>
              <a:rPr lang="uk-UA" sz="3200" dirty="0" smtClean="0">
                <a:solidFill>
                  <a:schemeClr val="tx1"/>
                </a:solidFill>
              </a:rPr>
              <a:t>.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10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89895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Папки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6994"/>
            <a:ext cx="6439616" cy="876712"/>
          </a:xfrm>
        </p:spPr>
        <p:txBody>
          <a:bodyPr/>
          <a:lstStyle/>
          <a:p>
            <a:pPr algn="ctr"/>
            <a:r>
              <a:rPr lang="uk-UA" b="1" dirty="0" smtClean="0"/>
              <a:t>Папки та їх властивості</a:t>
            </a:r>
            <a:endParaRPr lang="uk-UA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0454673"/>
              </p:ext>
            </p:extLst>
          </p:nvPr>
        </p:nvGraphicFramePr>
        <p:xfrm>
          <a:off x="467544" y="1340768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1728539" cy="172853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6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" y="1335764"/>
            <a:ext cx="3607346" cy="298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44" y="188640"/>
            <a:ext cx="7242048" cy="842352"/>
          </a:xfrm>
        </p:spPr>
        <p:txBody>
          <a:bodyPr/>
          <a:lstStyle/>
          <a:p>
            <a:pPr algn="ctr"/>
            <a:r>
              <a:rPr lang="uk-UA" b="1" dirty="0" smtClean="0"/>
              <a:t>Бібліотеки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0190" y="4653136"/>
            <a:ext cx="7560840" cy="1464231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dirty="0">
                <a:solidFill>
                  <a:schemeClr val="tx1"/>
                </a:solidFill>
              </a:rPr>
              <a:t>Ці папки називають </a:t>
            </a:r>
            <a:r>
              <a:rPr lang="uk-UA" dirty="0"/>
              <a:t>бібліотеками.</a:t>
            </a:r>
            <a:r>
              <a:rPr lang="uk-UA" dirty="0">
                <a:solidFill>
                  <a:schemeClr val="tx1"/>
                </a:solidFill>
              </a:rPr>
              <a:t> Вони відображають­ся у вікні системної папки </a:t>
            </a:r>
            <a:r>
              <a:rPr lang="uk-UA" dirty="0" smtClean="0"/>
              <a:t>Комп'ютер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>
                <a:solidFill>
                  <a:schemeClr val="tx1"/>
                </a:solidFill>
              </a:rPr>
              <a:t>яка, </a:t>
            </a:r>
            <a:r>
              <a:rPr lang="uk-UA" dirty="0" smtClean="0">
                <a:solidFill>
                  <a:schemeClr val="tx1"/>
                </a:solidFill>
              </a:rPr>
              <a:t>як і </a:t>
            </a:r>
            <a:r>
              <a:rPr lang="uk-UA" dirty="0">
                <a:solidFill>
                  <a:schemeClr val="tx1"/>
                </a:solidFill>
              </a:rPr>
              <a:t>папка </a:t>
            </a:r>
            <a:r>
              <a:rPr lang="uk-UA" dirty="0" smtClean="0"/>
              <a:t>Кошик</a:t>
            </a:r>
            <a:r>
              <a:rPr lang="uk-UA" dirty="0" smtClean="0">
                <a:solidFill>
                  <a:schemeClr val="tx1"/>
                </a:solidFill>
              </a:rPr>
              <a:t> має </a:t>
            </a:r>
            <a:r>
              <a:rPr lang="uk-UA" dirty="0">
                <a:solidFill>
                  <a:schemeClr val="tx1"/>
                </a:solidFill>
              </a:rPr>
              <a:t>свій спеціальний </a:t>
            </a:r>
            <a:r>
              <a:rPr lang="uk-UA" dirty="0" smtClean="0">
                <a:solidFill>
                  <a:schemeClr val="tx1"/>
                </a:solidFill>
              </a:rPr>
              <a:t>значок </a:t>
            </a:r>
            <a:r>
              <a:rPr lang="uk-UA" dirty="0">
                <a:solidFill>
                  <a:schemeClr val="tx1"/>
                </a:solidFill>
              </a:rPr>
              <a:t>і може бути розташована на Робочому столі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628799"/>
            <a:ext cx="518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За замовчуванням в ОС </a:t>
            </a:r>
            <a:r>
              <a:rPr lang="en-US" sz="2400" dirty="0" smtClean="0"/>
              <a:t>Windows</a:t>
            </a:r>
            <a:r>
              <a:rPr lang="uk-UA" sz="2400" dirty="0" smtClean="0"/>
              <a:t>  </a:t>
            </a:r>
            <a:r>
              <a:rPr lang="uk-UA" sz="2400" dirty="0"/>
              <a:t>створено </a:t>
            </a:r>
            <a:r>
              <a:rPr lang="uk-UA" sz="2400" dirty="0" smtClean="0"/>
              <a:t>папки для зберігання </a:t>
            </a:r>
            <a:r>
              <a:rPr lang="uk-UA" sz="2400" dirty="0" err="1" smtClean="0"/>
              <a:t>дан</a:t>
            </a:r>
            <a:r>
              <a:rPr lang="ru-RU" sz="2400" dirty="0" smtClean="0"/>
              <a:t>и</a:t>
            </a:r>
            <a:r>
              <a:rPr lang="uk-UA" sz="2400" dirty="0" smtClean="0"/>
              <a:t>х за т</a:t>
            </a:r>
            <a:r>
              <a:rPr lang="ru-RU" sz="2400" dirty="0" smtClean="0"/>
              <a:t>и</a:t>
            </a:r>
            <a:r>
              <a:rPr lang="uk-UA" sz="2400" dirty="0" smtClean="0"/>
              <a:t>пом:</a:t>
            </a:r>
            <a:endParaRPr lang="en-US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829128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 </a:t>
            </a:r>
            <a:r>
              <a:rPr lang="uk-UA" sz="2400" i="1" dirty="0"/>
              <a:t>Відео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/>
              <a:t>Документи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/>
              <a:t>Зображення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/>
              <a:t>Музика</a:t>
            </a:r>
            <a:endParaRPr lang="en-US" sz="2400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55" y="4653136"/>
            <a:ext cx="1130224" cy="116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2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710" y="116632"/>
            <a:ext cx="7242048" cy="91436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Р</a:t>
            </a:r>
            <a:r>
              <a:rPr lang="uk-UA" b="1" dirty="0" smtClean="0"/>
              <a:t>озширення імені файлу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472" y="1802431"/>
            <a:ext cx="4947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За </a:t>
            </a:r>
            <a:r>
              <a:rPr lang="uk-UA" sz="2000" dirty="0"/>
              <a:t>допомогою комп'ютера, крім числових, текстових і графічних даних, можна зберігати також звукові </a:t>
            </a:r>
            <a:r>
              <a:rPr lang="uk-UA" sz="2000" dirty="0" smtClean="0"/>
              <a:t>записи</a:t>
            </a:r>
            <a:r>
              <a:rPr lang="uk-UA" sz="2000" dirty="0"/>
              <a:t>, </a:t>
            </a:r>
            <a:r>
              <a:rPr lang="uk-UA" sz="2000" dirty="0" smtClean="0"/>
              <a:t>відео фрагменти, </a:t>
            </a:r>
            <a:r>
              <a:rPr lang="uk-UA" sz="2000" dirty="0"/>
              <a:t>послідовності вказівок тощо. Тому однією з властивостей </a:t>
            </a:r>
            <a:r>
              <a:rPr lang="uk-UA" sz="2000" dirty="0" smtClean="0"/>
              <a:t>файлу </a:t>
            </a:r>
            <a:r>
              <a:rPr lang="uk-UA" sz="2000" dirty="0"/>
              <a:t>є тип даних, які в ньому зберігають.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797152"/>
            <a:ext cx="8591872" cy="1569660"/>
          </a:xfrm>
          <a:prstGeom prst="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dirty="0" smtClean="0">
                <a:solidFill>
                  <a:schemeClr val="tx1"/>
                </a:solidFill>
              </a:rPr>
              <a:t>Тип </a:t>
            </a:r>
            <a:r>
              <a:rPr lang="uk-UA" sz="2400" dirty="0">
                <a:solidFill>
                  <a:schemeClr val="tx1"/>
                </a:solidFill>
              </a:rPr>
              <a:t>даних, що містяться у файлі, визна­чає </a:t>
            </a:r>
            <a:r>
              <a:rPr lang="uk-UA" sz="2400" dirty="0">
                <a:solidFill>
                  <a:schemeClr val="bg1"/>
                </a:solidFill>
              </a:rPr>
              <a:t>тип </a:t>
            </a:r>
            <a:r>
              <a:rPr lang="uk-UA" sz="2400" dirty="0" smtClean="0">
                <a:solidFill>
                  <a:schemeClr val="bg1"/>
                </a:solidFill>
              </a:rPr>
              <a:t>файлу</a:t>
            </a:r>
            <a:r>
              <a:rPr lang="uk-UA" sz="2400" dirty="0" smtClean="0">
                <a:solidFill>
                  <a:schemeClr val="tx1"/>
                </a:solidFill>
              </a:rPr>
              <a:t>.  </a:t>
            </a:r>
            <a:r>
              <a:rPr lang="uk-UA" sz="2400" dirty="0">
                <a:solidFill>
                  <a:schemeClr val="tx1"/>
                </a:solidFill>
              </a:rPr>
              <a:t>Його зазначають за допомогою </a:t>
            </a:r>
            <a:r>
              <a:rPr lang="uk-UA" sz="2400" dirty="0">
                <a:solidFill>
                  <a:schemeClr val="bg1"/>
                </a:solidFill>
              </a:rPr>
              <a:t>розширення</a:t>
            </a:r>
            <a:r>
              <a:rPr lang="uk-UA" sz="2400" dirty="0">
                <a:solidFill>
                  <a:schemeClr val="tx1"/>
                </a:solidFill>
              </a:rPr>
              <a:t> імені </a:t>
            </a:r>
            <a:r>
              <a:rPr lang="uk-UA" sz="2400" dirty="0" smtClean="0">
                <a:solidFill>
                  <a:schemeClr val="tx1"/>
                </a:solidFill>
              </a:rPr>
              <a:t>файлу. </a:t>
            </a:r>
            <a:r>
              <a:rPr lang="uk-UA" sz="2400" dirty="0">
                <a:solidFill>
                  <a:schemeClr val="tx1"/>
                </a:solidFill>
              </a:rPr>
              <a:t>Розширення імені визначає користувач або програма, у якій створюється файл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yak-prosto.com/images/c/a/yak-minyati-rozshirennya-fayl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64483"/>
            <a:ext cx="2922662" cy="292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66" y="17934"/>
            <a:ext cx="7242048" cy="1143000"/>
          </a:xfrm>
        </p:spPr>
        <p:txBody>
          <a:bodyPr/>
          <a:lstStyle/>
          <a:p>
            <a:pPr algn="ctr"/>
            <a:r>
              <a:rPr lang="uk-UA" b="1" dirty="0" smtClean="0"/>
              <a:t>Значки файлів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 операційній системі </a:t>
            </a:r>
            <a:r>
              <a:rPr lang="uk-UA" sz="2000" dirty="0" smtClean="0"/>
              <a:t> </a:t>
            </a:r>
            <a:r>
              <a:rPr lang="uk-UA" sz="2000" dirty="0"/>
              <a:t>кожний файл для зручності роботи з ним має свій значок. Файли, що містять дані однаково­го типу, здебільшого мають однакові значки. </a:t>
            </a:r>
            <a:r>
              <a:rPr lang="uk-UA" sz="2000" dirty="0" smtClean="0"/>
              <a:t>За </a:t>
            </a:r>
            <a:r>
              <a:rPr lang="uk-UA" sz="2000" dirty="0"/>
              <a:t>значком </a:t>
            </a:r>
            <a:r>
              <a:rPr lang="uk-UA" sz="2000" dirty="0" smtClean="0"/>
              <a:t>файлу </a:t>
            </a:r>
            <a:r>
              <a:rPr lang="uk-UA" sz="2000" dirty="0"/>
              <a:t>можна дізнатися, за допомогою якої програми його було створено </a:t>
            </a:r>
            <a:r>
              <a:rPr lang="uk-UA" sz="2000" dirty="0" smtClean="0"/>
              <a:t>та якого </a:t>
            </a:r>
            <a:r>
              <a:rPr lang="uk-UA" sz="2000" dirty="0"/>
              <a:t>типу дані він містить </a:t>
            </a:r>
          </a:p>
        </p:txBody>
      </p:sp>
      <p:pic>
        <p:nvPicPr>
          <p:cNvPr id="11266" name="Picture 2" descr="http://www.globino.net/wp-content/uploads/2012/07/pdf_to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76" y="3116000"/>
            <a:ext cx="5850879" cy="319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5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42048" cy="948720"/>
          </a:xfrm>
        </p:spPr>
        <p:txBody>
          <a:bodyPr/>
          <a:lstStyle/>
          <a:p>
            <a:r>
              <a:rPr lang="uk-UA" b="1" dirty="0" smtClean="0"/>
              <a:t>Розширення імені файлу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/>
              <a:t>Розширення імені </a:t>
            </a:r>
            <a:r>
              <a:rPr lang="uk-UA" sz="2400" dirty="0" smtClean="0"/>
              <a:t>файлу вказує </a:t>
            </a:r>
            <a:r>
              <a:rPr lang="uk-UA" sz="2400" dirty="0"/>
              <a:t>за допомогою якої програми можна його відкрити для перегляду й опрацювання. Якщо розширення імені </a:t>
            </a:r>
            <a:r>
              <a:rPr lang="uk-UA" sz="2400" dirty="0" smtClean="0"/>
              <a:t>файлу </a:t>
            </a:r>
            <a:r>
              <a:rPr lang="uk-UA" sz="2400" dirty="0"/>
              <a:t>не відповідає жодній програмі, яку «розпізнає» операційна система, то користувач може обрати цю програму вручну або завантажити.</a:t>
            </a:r>
          </a:p>
        </p:txBody>
      </p:sp>
      <p:pic>
        <p:nvPicPr>
          <p:cNvPr id="5" name="Picture 2" descr="http://pctoall.ru/images/2013/08/ne-udalos-otkryt-faj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1768"/>
            <a:ext cx="5132486" cy="324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5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984" y="123298"/>
            <a:ext cx="7242048" cy="9143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Типи файлів</a:t>
            </a:r>
            <a:endParaRPr lang="uk-UA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4096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5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20040"/>
            <a:ext cx="5215480" cy="7326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Імена дисків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046" y="2564904"/>
            <a:ext cx="4273946" cy="3028414"/>
          </a:xfrm>
          <a:prstGeom prst="roundRect">
            <a:avLst>
              <a:gd name="adj" fmla="val 9736"/>
            </a:avLst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dirty="0">
                <a:solidFill>
                  <a:schemeClr val="tx1"/>
                </a:solidFill>
              </a:rPr>
              <a:t>Щоб мати можливість указати, на якому носії зберігаються потрібні файли і папки, дискам також надають певні позначення.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/>
              <a:t>Імена </a:t>
            </a:r>
            <a:r>
              <a:rPr lang="uk-UA" dirty="0"/>
              <a:t>дисків </a:t>
            </a:r>
            <a:r>
              <a:rPr lang="uk-UA" dirty="0">
                <a:solidFill>
                  <a:schemeClr val="tx1"/>
                </a:solidFill>
              </a:rPr>
              <a:t>позначаються великими латинськими літерами з двокрапкою: </a:t>
            </a:r>
            <a:r>
              <a:rPr lang="uk-UA" dirty="0"/>
              <a:t>А:, В:, </a:t>
            </a:r>
            <a:r>
              <a:rPr lang="en-US" dirty="0"/>
              <a:t>C</a:t>
            </a:r>
            <a:r>
              <a:rPr lang="uk-UA" dirty="0"/>
              <a:t>:, </a:t>
            </a:r>
            <a:r>
              <a:rPr lang="en-US" dirty="0"/>
              <a:t>D</a:t>
            </a:r>
            <a:r>
              <a:rPr lang="uk-UA" dirty="0"/>
              <a:t>:, </a:t>
            </a:r>
            <a:r>
              <a:rPr lang="en-US" dirty="0"/>
              <a:t>E</a:t>
            </a:r>
            <a:r>
              <a:rPr lang="uk-UA" dirty="0"/>
              <a:t>:,</a:t>
            </a:r>
            <a:r>
              <a:rPr lang="en-US" dirty="0"/>
              <a:t> F</a:t>
            </a:r>
            <a:r>
              <a:rPr lang="uk-UA" dirty="0"/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і т. д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60648"/>
            <a:ext cx="260544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17</a:t>
            </a:fld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1186"/>
            <a:ext cx="4248472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46" y="404664"/>
            <a:ext cx="7242048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Імена дисків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369729"/>
            <a:ext cx="3621782" cy="2051506"/>
          </a:xfrm>
          <a:prstGeom prst="roundRect">
            <a:avLst>
              <a:gd name="adj" fmla="val 9736"/>
            </a:avLst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uk-UA" sz="2400" dirty="0">
                <a:solidFill>
                  <a:schemeClr val="tx1"/>
                </a:solidFill>
              </a:rPr>
              <a:t>Диск, на якому, як правило, встановлюють </a:t>
            </a:r>
            <a:r>
              <a:rPr lang="uk-UA" sz="2400" dirty="0" smtClean="0"/>
              <a:t>операційну систему</a:t>
            </a:r>
            <a:r>
              <a:rPr lang="uk-UA" sz="2400" dirty="0">
                <a:solidFill>
                  <a:schemeClr val="tx1"/>
                </a:solidFill>
              </a:rPr>
              <a:t>, позначають іменем </a:t>
            </a:r>
            <a:r>
              <a:rPr lang="uk-UA" sz="2400" dirty="0"/>
              <a:t>С</a:t>
            </a:r>
            <a:r>
              <a:rPr lang="uk-UA" sz="2400" dirty="0" smtClean="0"/>
              <a:t>:</a:t>
            </a:r>
          </a:p>
        </p:txBody>
      </p:sp>
      <p:pic>
        <p:nvPicPr>
          <p:cNvPr id="12290" name="Picture 2" descr="http://www.kurs-pk.com/windows/memory/images/memory5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85" y="2194173"/>
            <a:ext cx="34385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008772" cy="241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268759"/>
            <a:ext cx="8329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Імена А: та </a:t>
            </a:r>
            <a:r>
              <a:rPr lang="uk-UA" sz="2000" i="1" dirty="0"/>
              <a:t>В:</a:t>
            </a:r>
            <a:r>
              <a:rPr lang="uk-UA" sz="2000" dirty="0"/>
              <a:t> не використовують у сучасних комп'ютерах. Раніше ними позначали гнучкі диски — дискети.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9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770344"/>
          </a:xfrm>
        </p:spPr>
        <p:txBody>
          <a:bodyPr/>
          <a:lstStyle/>
          <a:p>
            <a:pPr algn="ctr"/>
            <a:r>
              <a:rPr lang="uk-UA" b="1" dirty="0" smtClean="0"/>
              <a:t>Дерево папок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388" y="1340768"/>
            <a:ext cx="8405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/>
              <a:t>Для кожного диска завжди створюється </a:t>
            </a:r>
            <a:r>
              <a:rPr lang="uk-UA" sz="2400" b="1" i="1" dirty="0">
                <a:solidFill>
                  <a:srgbClr val="FF0000"/>
                </a:solidFill>
              </a:rPr>
              <a:t>коренева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400" b="1" i="1" dirty="0">
                <a:solidFill>
                  <a:srgbClr val="FF0000"/>
                </a:solidFill>
              </a:rPr>
              <a:t>папка</a:t>
            </a:r>
            <a:r>
              <a:rPr lang="uk-UA" sz="2400" b="1" i="1" dirty="0"/>
              <a:t>, у якій зберігаються папки першого рівня і файли. Набір папок на диску нагадує деревоподібну структуру. Коренева папка містить </a:t>
            </a:r>
            <a:r>
              <a:rPr lang="uk-UA" sz="2400" b="1" i="1" dirty="0">
                <a:solidFill>
                  <a:srgbClr val="FF0000"/>
                </a:solidFill>
              </a:rPr>
              <a:t>вкладені папки</a:t>
            </a:r>
            <a:r>
              <a:rPr lang="uk-UA" sz="2400" b="1" i="1" dirty="0"/>
              <a:t>, які також можуть містити </a:t>
            </a:r>
            <a:r>
              <a:rPr lang="uk-UA" sz="2400" b="1" i="1" dirty="0">
                <a:solidFill>
                  <a:srgbClr val="FF0000"/>
                </a:solidFill>
              </a:rPr>
              <a:t>вкладені папки</a:t>
            </a:r>
            <a:r>
              <a:rPr lang="uk-UA" sz="2400" b="1" i="1" dirty="0"/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50" y="3279760"/>
            <a:ext cx="6912768" cy="339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5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788496" cy="74874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Ти дізнаєшся: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345558"/>
              </p:ext>
            </p:extLst>
          </p:nvPr>
        </p:nvGraphicFramePr>
        <p:xfrm>
          <a:off x="457200" y="1609725"/>
          <a:ext cx="7787208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pressdev.ru/wp-content/uploads/2013/01/file-system-window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2</a:t>
            </a:fld>
            <a:endParaRPr lang="uk-U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249488" cy="2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6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uk-UA" b="1" dirty="0" smtClean="0"/>
              <a:t>Шлях до файлу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7525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Щоб знайти потрібний об'єкт на диску, необхідно знати його адресу. У записі адре­си об'єкта файлової системи використову­ють символ «\» як розділовий знак між іменами окремих об'єктів.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2924944"/>
            <a:ext cx="8208910" cy="1569660"/>
          </a:xfrm>
          <a:prstGeom prst="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>
                <a:solidFill>
                  <a:schemeClr val="bg1"/>
                </a:solidFill>
              </a:rPr>
              <a:t>Шлях до об’єкта файлової системи </a:t>
            </a:r>
            <a:r>
              <a:rPr lang="uk-UA" sz="2400" dirty="0">
                <a:solidFill>
                  <a:schemeClr val="tx1"/>
                </a:solidFill>
              </a:rPr>
              <a:t>— це скінченний упоряд­кований набір імен, розділених символом «\». Він починаєть­ся з імені пристрою і включає всі імена вкладених папок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582" y="4614018"/>
            <a:ext cx="771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 </a:t>
            </a:r>
            <a:r>
              <a:rPr lang="en-US" sz="2400" b="1" dirty="0" smtClean="0"/>
              <a:t>D:\</a:t>
            </a:r>
            <a:r>
              <a:rPr lang="ru-RU" sz="2400" b="1" dirty="0" smtClean="0"/>
              <a:t>Школа\6 </a:t>
            </a:r>
            <a:r>
              <a:rPr lang="ru-RU" sz="2400" b="1" dirty="0" err="1" smtClean="0"/>
              <a:t>класи</a:t>
            </a:r>
            <a:r>
              <a:rPr lang="ru-RU" sz="2400" b="1" dirty="0" smtClean="0"/>
              <a:t>\6-Е </a:t>
            </a:r>
            <a:r>
              <a:rPr lang="ru-RU" sz="2400" b="1" dirty="0" err="1" smtClean="0"/>
              <a:t>клас</a:t>
            </a:r>
            <a:r>
              <a:rPr lang="ru-RU" sz="2400" b="1" dirty="0" smtClean="0"/>
              <a:t>\ </a:t>
            </a:r>
            <a:r>
              <a:rPr lang="ru-RU" sz="2400" b="1" dirty="0" err="1" smtClean="0"/>
              <a:t>Прізвище</a:t>
            </a:r>
            <a:endParaRPr lang="uk-UA" sz="24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77192" y="5661248"/>
            <a:ext cx="1414087" cy="623447"/>
          </a:xfrm>
          <a:prstGeom prst="wedgeRoundRectCallout">
            <a:avLst>
              <a:gd name="adj1" fmla="val 79738"/>
              <a:gd name="adj2" fmla="val -178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Диск</a:t>
            </a:r>
            <a:endParaRPr lang="uk-UA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67744" y="5661248"/>
            <a:ext cx="1296144" cy="623447"/>
          </a:xfrm>
          <a:prstGeom prst="wedgeRoundRectCallout">
            <a:avLst>
              <a:gd name="adj1" fmla="val 32320"/>
              <a:gd name="adj2" fmla="val -181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Папка</a:t>
            </a:r>
            <a:endParaRPr lang="uk-UA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076056" y="5661248"/>
            <a:ext cx="1224136" cy="623447"/>
          </a:xfrm>
          <a:prstGeom prst="wedgeRoundRectCallout">
            <a:avLst>
              <a:gd name="adj1" fmla="val 1196"/>
              <a:gd name="adj2" fmla="val -178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Папка</a:t>
            </a:r>
            <a:endParaRPr lang="uk-UA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677360" y="5661247"/>
            <a:ext cx="1296144" cy="623447"/>
          </a:xfrm>
          <a:prstGeom prst="wedgeRoundRectCallout">
            <a:avLst>
              <a:gd name="adj1" fmla="val 32320"/>
              <a:gd name="adj2" fmla="val -181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Папка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20</a:t>
            </a:fld>
            <a:endParaRPr lang="uk-UA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444208" y="5661248"/>
            <a:ext cx="1224136" cy="623447"/>
          </a:xfrm>
          <a:prstGeom prst="wedgeRoundRectCallout">
            <a:avLst>
              <a:gd name="adj1" fmla="val 1196"/>
              <a:gd name="adj2" fmla="val -178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Папка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8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83" y="188640"/>
            <a:ext cx="7242048" cy="804704"/>
          </a:xfrm>
        </p:spPr>
        <p:txBody>
          <a:bodyPr/>
          <a:lstStyle/>
          <a:p>
            <a:pPr algn="ctr"/>
            <a:r>
              <a:rPr lang="uk-UA" b="1" dirty="0" smtClean="0"/>
              <a:t>Повне ім'я об'єкта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2734" y="1434530"/>
            <a:ext cx="5863721" cy="1200329"/>
          </a:xfrm>
          <a:prstGeom prst="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Повне ім'я об'єкта файлової системи</a:t>
            </a:r>
            <a:r>
              <a:rPr lang="uk-UA" sz="2400" b="1" i="1" dirty="0">
                <a:solidFill>
                  <a:schemeClr val="tx1"/>
                </a:solidFill>
              </a:rPr>
              <a:t> — набір символів, що складається зі шляху до об'єкта та імені об'єкта.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927562" y="5681220"/>
            <a:ext cx="2736304" cy="623447"/>
          </a:xfrm>
          <a:prstGeom prst="wedgeRoundRectCallout">
            <a:avLst>
              <a:gd name="adj1" fmla="val 30684"/>
              <a:gd name="adj2" fmla="val -182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Шлях до файлу</a:t>
            </a:r>
            <a:endParaRPr lang="uk-UA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456334" y="5696748"/>
            <a:ext cx="1638182" cy="623447"/>
          </a:xfrm>
          <a:prstGeom prst="wedgeRoundRectCallout">
            <a:avLst>
              <a:gd name="adj1" fmla="val 5958"/>
              <a:gd name="adj2" fmla="val -3240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Ім'я файлу</a:t>
            </a:r>
            <a:endParaRPr lang="uk-UA" dirty="0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3752382" y="1721478"/>
            <a:ext cx="648072" cy="5311644"/>
          </a:xfrm>
          <a:prstGeom prst="leftBrace">
            <a:avLst>
              <a:gd name="adj1" fmla="val 8333"/>
              <a:gd name="adj2" fmla="val 51249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79" y="1328564"/>
            <a:ext cx="2319035" cy="142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21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61080" y="3222267"/>
            <a:ext cx="877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</a:t>
            </a:r>
          </a:p>
          <a:p>
            <a:pPr algn="ctr"/>
            <a:r>
              <a:rPr lang="uk-UA" sz="2400" dirty="0" smtClean="0"/>
              <a:t> </a:t>
            </a:r>
            <a:r>
              <a:rPr lang="en-US" sz="2400" b="1" dirty="0" smtClean="0"/>
              <a:t>D:\</a:t>
            </a:r>
            <a:r>
              <a:rPr lang="ru-RU" sz="2400" b="1" dirty="0" smtClean="0"/>
              <a:t>Школа\6 </a:t>
            </a:r>
            <a:r>
              <a:rPr lang="ru-RU" sz="2400" b="1" dirty="0" err="1" smtClean="0"/>
              <a:t>класи</a:t>
            </a:r>
            <a:r>
              <a:rPr lang="ru-RU" sz="2400" b="1" dirty="0" smtClean="0"/>
              <a:t>\Заготовки\ОС\6-Е </a:t>
            </a:r>
            <a:r>
              <a:rPr lang="ru-RU" sz="2400" b="1" dirty="0" err="1" smtClean="0"/>
              <a:t>клас</a:t>
            </a:r>
            <a:r>
              <a:rPr lang="ru-RU" sz="2400" b="1" dirty="0" smtClean="0"/>
              <a:t>\</a:t>
            </a:r>
            <a:r>
              <a:rPr lang="ru-RU" sz="2400" b="1" dirty="0" err="1" smtClean="0"/>
              <a:t>Вправа</a:t>
            </a:r>
            <a:r>
              <a:rPr lang="ru-RU" sz="2400" b="1" dirty="0" smtClean="0"/>
              <a:t>.</a:t>
            </a:r>
            <a:r>
              <a:rPr lang="en-US" sz="2400" b="1" dirty="0" smtClean="0"/>
              <a:t>txt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5890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/>
              <a:t>Поточна папка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894" y="1556792"/>
            <a:ext cx="8275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Під </a:t>
            </a:r>
            <a:r>
              <a:rPr lang="ru-RU" sz="2400" dirty="0"/>
              <a:t>час </a:t>
            </a:r>
            <a:r>
              <a:rPr lang="uk-UA" sz="2400" dirty="0"/>
              <a:t>роботи з </a:t>
            </a:r>
            <a:r>
              <a:rPr lang="ru-RU" sz="2400" dirty="0" err="1"/>
              <a:t>певною</a:t>
            </a:r>
            <a:r>
              <a:rPr lang="ru-RU" sz="2400" dirty="0"/>
              <a:t> структурою па­пок </a:t>
            </a:r>
            <a:r>
              <a:rPr lang="uk-UA" sz="2400" dirty="0"/>
              <a:t>завжди </a:t>
            </a:r>
            <a:r>
              <a:rPr lang="ru-RU" sz="2400" dirty="0"/>
              <a:t>одна </a:t>
            </a:r>
            <a:r>
              <a:rPr lang="uk-UA" sz="2400" dirty="0"/>
              <a:t>з </a:t>
            </a:r>
            <a:r>
              <a:rPr lang="ru-RU" sz="2400" dirty="0"/>
              <a:t>них </a:t>
            </a:r>
            <a:r>
              <a:rPr lang="uk-UA" sz="2400" dirty="0"/>
              <a:t>є обраною. Це </a:t>
            </a:r>
            <a:r>
              <a:rPr lang="ru-RU" sz="2400" dirty="0"/>
              <a:t>та папка, </a:t>
            </a:r>
            <a:r>
              <a:rPr lang="uk-UA" sz="2400" dirty="0"/>
              <a:t>вміст якої відображено на екрані в даний </a:t>
            </a:r>
            <a:r>
              <a:rPr lang="uk-UA" sz="2400" dirty="0" smtClean="0"/>
              <a:t>момент називають </a:t>
            </a:r>
            <a:r>
              <a:rPr lang="uk-UA" sz="2400" dirty="0" smtClean="0">
                <a:solidFill>
                  <a:srgbClr val="FF0000"/>
                </a:solidFill>
              </a:rPr>
              <a:t>поточною папкою.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157192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22</a:t>
            </a:fld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04158"/>
            <a:ext cx="5832648" cy="378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42048" cy="7109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5"/>
            <a:ext cx="3466656" cy="3975821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323528" y="2132856"/>
            <a:ext cx="5040560" cy="30529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</a:rPr>
              <a:t>Читати  § 9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0070C0"/>
                </a:solidFill>
              </a:rPr>
              <a:t>Опрацювати контрольні запитання з рубрик «Обговорюємо» та «Оціни свої знання»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Виконати впр.2 ст.70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6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ФАЙЛ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39" y="1628800"/>
            <a:ext cx="632608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КАТАЛОГ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6" y="1916832"/>
            <a:ext cx="8440805" cy="270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7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759" y="116632"/>
            <a:ext cx="72420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Діємо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4330" y="1916832"/>
            <a:ext cx="8454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/>
            <a:r>
              <a:rPr lang="uk-UA" dirty="0"/>
              <a:t>1.	Відкрий папку Комп'ютер.</a:t>
            </a:r>
          </a:p>
          <a:p>
            <a:pPr marL="363538" lvl="0" indent="-363538"/>
            <a:r>
              <a:rPr lang="uk-UA" dirty="0"/>
              <a:t>2.	Ознайомся, для яких дисків установлено відповідні дисководи на комп'ютері та які імена їм надано.</a:t>
            </a:r>
          </a:p>
          <a:p>
            <a:pPr marL="363538" lvl="0" indent="-363538"/>
            <a:r>
              <a:rPr lang="uk-UA" dirty="0"/>
              <a:t>3.	Відкрий вміст Локального диску (</a:t>
            </a:r>
            <a:r>
              <a:rPr lang="en-US" dirty="0"/>
              <a:t>D:\), </a:t>
            </a:r>
            <a:r>
              <a:rPr lang="uk-UA" dirty="0"/>
              <a:t>двічі клацнувши на позначці відповідного диска у вікні Комп'ютер.</a:t>
            </a:r>
          </a:p>
          <a:p>
            <a:pPr marL="363538" lvl="0" indent="-363538"/>
            <a:r>
              <a:rPr lang="uk-UA" dirty="0"/>
              <a:t>4.	Розглянь, яку структуру об'єктів має цей носій. Визнач, чи є вкладені папки в цій структурі об'єктів.</a:t>
            </a:r>
          </a:p>
          <a:p>
            <a:pPr lvl="0"/>
            <a:endParaRPr lang="uk-UA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980728"/>
            <a:ext cx="741742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b="0" spc="50" dirty="0" smtClean="0">
                <a:ln w="11430"/>
                <a:solidFill>
                  <a:srgbClr val="FF0000"/>
                </a:solidFill>
                <a:effectLst/>
              </a:rPr>
              <a:t>Вправа 1. </a:t>
            </a:r>
            <a:r>
              <a:rPr lang="uk-UA" sz="2000" b="1" dirty="0" smtClean="0"/>
              <a:t>Робота </a:t>
            </a:r>
            <a:r>
              <a:rPr lang="uk-UA" sz="2000" b="1" dirty="0"/>
              <a:t>з дисками.</a:t>
            </a:r>
            <a:endParaRPr lang="uk-UA" sz="2000" dirty="0"/>
          </a:p>
          <a:p>
            <a:r>
              <a:rPr lang="uk-UA" sz="2000" b="1" dirty="0"/>
              <a:t>Завдання</a:t>
            </a:r>
            <a:r>
              <a:rPr lang="uk-UA" sz="2000" dirty="0"/>
              <a:t>. Переглянь структуру та вміст </a:t>
            </a:r>
            <a:r>
              <a:rPr lang="uk-UA" sz="2000" i="1" dirty="0"/>
              <a:t>Локального диску (D</a:t>
            </a:r>
            <a:r>
              <a:rPr lang="uk-UA" sz="2000" i="1" dirty="0" smtClean="0"/>
              <a:t>:\)</a:t>
            </a:r>
            <a:r>
              <a:rPr lang="uk-UA" sz="2000" dirty="0" smtClean="0"/>
              <a:t>.</a:t>
            </a:r>
            <a:endParaRPr lang="uk-UA" sz="20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7412" name="Picture 4" descr="http://samsebeadmin.ucoz.ua/1Kurs_KMB/Urok_2/Mij_komp/1Moi_Ko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78" y="4040134"/>
            <a:ext cx="3600323" cy="256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8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419"/>
            <a:ext cx="72420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Діємо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8435" y="2156339"/>
            <a:ext cx="83380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449263"/>
            <a:r>
              <a:rPr lang="uk-UA" sz="2000" dirty="0"/>
              <a:t>1.	Відкрий папку:</a:t>
            </a:r>
          </a:p>
          <a:p>
            <a:pPr marL="449263" indent="-449263"/>
            <a:r>
              <a:rPr lang="en-US" sz="2000" b="1" dirty="0" smtClean="0"/>
              <a:t>D:\</a:t>
            </a:r>
            <a:r>
              <a:rPr lang="ru-RU" sz="2000" b="1" dirty="0" smtClean="0"/>
              <a:t>Школа\6 </a:t>
            </a:r>
            <a:r>
              <a:rPr lang="ru-RU" sz="2000" b="1" dirty="0" err="1" smtClean="0"/>
              <a:t>класи</a:t>
            </a:r>
            <a:r>
              <a:rPr lang="ru-RU" sz="2000" b="1" dirty="0" smtClean="0"/>
              <a:t>\Заготовки\ОС\ </a:t>
            </a:r>
            <a:r>
              <a:rPr lang="ru-RU" sz="2000" b="1" dirty="0" err="1" smtClean="0"/>
              <a:t>Вправа</a:t>
            </a:r>
            <a:r>
              <a:rPr lang="ru-RU" sz="2000" b="1" dirty="0" smtClean="0"/>
              <a:t>.</a:t>
            </a:r>
            <a:r>
              <a:rPr lang="en-US" sz="2000" b="1" dirty="0" smtClean="0"/>
              <a:t>txt</a:t>
            </a:r>
            <a:endParaRPr lang="uk-UA" sz="2000" b="1" dirty="0" smtClean="0"/>
          </a:p>
          <a:p>
            <a:pPr marL="449263" lvl="0" indent="-449263"/>
            <a:r>
              <a:rPr lang="uk-UA" sz="2000" dirty="0" smtClean="0"/>
              <a:t>Виділи </a:t>
            </a:r>
            <a:r>
              <a:rPr lang="uk-UA" sz="2000" dirty="0"/>
              <a:t>файл </a:t>
            </a:r>
            <a:r>
              <a:rPr lang="uk-UA" sz="2000" dirty="0" smtClean="0"/>
              <a:t>Вправа2 </a:t>
            </a:r>
            <a:r>
              <a:rPr lang="uk-UA" sz="2000" dirty="0"/>
              <a:t>Визнач і запиши повний шлях до цього </a:t>
            </a:r>
            <a:r>
              <a:rPr lang="uk-UA" sz="2000" dirty="0" err="1"/>
              <a:t>файла</a:t>
            </a:r>
            <a:r>
              <a:rPr lang="uk-UA" sz="2000" dirty="0"/>
              <a:t>.</a:t>
            </a:r>
          </a:p>
          <a:p>
            <a:pPr marL="449263" lvl="0" indent="-449263"/>
            <a:r>
              <a:rPr lang="uk-UA" sz="2000" dirty="0"/>
              <a:t>2.	Відкрий папку:</a:t>
            </a:r>
          </a:p>
          <a:p>
            <a:pPr marL="449263" lvl="0" indent="-449263"/>
            <a:r>
              <a:rPr lang="en-US" sz="2000" b="1" dirty="0" smtClean="0"/>
              <a:t>D:\</a:t>
            </a:r>
            <a:r>
              <a:rPr lang="ru-RU" sz="2000" b="1" dirty="0" smtClean="0"/>
              <a:t>Школа\6 </a:t>
            </a:r>
            <a:r>
              <a:rPr lang="ru-RU" sz="2000" b="1" dirty="0" err="1" smtClean="0"/>
              <a:t>класи</a:t>
            </a:r>
            <a:r>
              <a:rPr lang="ru-RU" sz="2000" b="1" dirty="0" smtClean="0"/>
              <a:t>\Заготовки\ОС\ </a:t>
            </a:r>
            <a:endParaRPr lang="en-US" sz="2000" b="1" dirty="0" smtClean="0"/>
          </a:p>
          <a:p>
            <a:pPr marL="449263" lvl="0" indent="-449263"/>
            <a:r>
              <a:rPr lang="uk-UA" sz="2000" dirty="0" smtClean="0"/>
              <a:t>Що </a:t>
            </a:r>
            <a:r>
              <a:rPr lang="uk-UA" sz="2000" dirty="0"/>
              <a:t>спільного мають значки файлів Анкета і Вправа? На що це вказує</a:t>
            </a:r>
            <a:r>
              <a:rPr lang="uk-UA" sz="2000" dirty="0" smtClean="0"/>
              <a:t>?</a:t>
            </a:r>
          </a:p>
          <a:p>
            <a:pPr marL="449263" lvl="0" indent="-449263"/>
            <a:endParaRPr lang="uk-UA" sz="2000" dirty="0"/>
          </a:p>
          <a:p>
            <a:pPr marL="449263" lvl="0" indent="-449263"/>
            <a:endParaRPr lang="uk-UA" sz="2000" dirty="0" smtClean="0"/>
          </a:p>
          <a:p>
            <a:pPr marL="449263" lvl="0" indent="-449263"/>
            <a:endParaRPr lang="uk-UA" sz="2000" dirty="0"/>
          </a:p>
          <a:p>
            <a:pPr marL="449263" lvl="0" indent="-449263"/>
            <a:endParaRPr lang="uk-UA" sz="2000" dirty="0"/>
          </a:p>
          <a:p>
            <a:pPr marL="449263" lvl="0" indent="-449263"/>
            <a:r>
              <a:rPr lang="uk-UA" sz="2000" dirty="0"/>
              <a:t> </a:t>
            </a:r>
          </a:p>
          <a:p>
            <a:pPr marL="449263" lvl="0" indent="-449263"/>
            <a:r>
              <a:rPr lang="uk-UA" sz="2000" dirty="0"/>
              <a:t>3.	Скористайся вказівкою Властивості контекстного меню та визнач властивості файлів </a:t>
            </a:r>
            <a:r>
              <a:rPr lang="uk-UA" sz="2000" b="1" dirty="0"/>
              <a:t>Анкета</a:t>
            </a:r>
            <a:r>
              <a:rPr lang="uk-UA" sz="2000" dirty="0"/>
              <a:t> і </a:t>
            </a:r>
            <a:r>
              <a:rPr lang="uk-UA" sz="2000" b="1" dirty="0"/>
              <a:t>Вправа</a:t>
            </a:r>
            <a:r>
              <a:rPr lang="uk-UA" sz="2000" dirty="0"/>
              <a:t>, </a:t>
            </a:r>
            <a:r>
              <a:rPr lang="uk-UA" sz="2000" dirty="0" smtClean="0"/>
              <a:t>тип, </a:t>
            </a:r>
            <a:r>
              <a:rPr lang="uk-UA" sz="2000" dirty="0"/>
              <a:t>повний шлях до цих </a:t>
            </a:r>
            <a:r>
              <a:rPr lang="uk-UA" sz="2000" dirty="0" smtClean="0"/>
              <a:t>файлів та їх розмір.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88" y="956010"/>
            <a:ext cx="837006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spc="50" dirty="0">
                <a:ln w="11430"/>
                <a:solidFill>
                  <a:srgbClr val="FF0000"/>
                </a:solidFill>
              </a:rPr>
              <a:t>Вправа 2. </a:t>
            </a:r>
            <a:r>
              <a:rPr lang="uk-UA" sz="2000" b="1" dirty="0" smtClean="0"/>
              <a:t>Властивості </a:t>
            </a:r>
            <a:r>
              <a:rPr lang="uk-UA" sz="2000" b="1" dirty="0"/>
              <a:t>файлів.</a:t>
            </a:r>
            <a:endParaRPr lang="uk-UA" sz="2000" dirty="0"/>
          </a:p>
          <a:p>
            <a:r>
              <a:rPr lang="uk-UA" sz="2000" b="1" dirty="0"/>
              <a:t>Завдання</a:t>
            </a:r>
            <a:r>
              <a:rPr lang="uk-UA" sz="2000" dirty="0"/>
              <a:t>. Визнач властивості вказаних файлів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86" y="4221088"/>
            <a:ext cx="2049062" cy="126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7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420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Діємо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74" y="2365256"/>
            <a:ext cx="4467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/>
            <a:r>
              <a:rPr lang="uk-UA" dirty="0"/>
              <a:t>1.	Знайди на Робочому столі ярлик програми </a:t>
            </a:r>
            <a:r>
              <a:rPr lang="uk-UA" b="1" dirty="0"/>
              <a:t>Калькулятор</a:t>
            </a:r>
            <a:r>
              <a:rPr lang="uk-UA" dirty="0"/>
              <a:t>. Клацни на ньому правою клавішею миші.</a:t>
            </a:r>
          </a:p>
          <a:p>
            <a:pPr marL="363538" indent="-363538"/>
            <a:r>
              <a:rPr lang="uk-UA" dirty="0"/>
              <a:t>2.	У контекстному меню обери вказівку </a:t>
            </a:r>
            <a:r>
              <a:rPr lang="uk-UA" b="1" dirty="0" smtClean="0"/>
              <a:t>Властивості</a:t>
            </a:r>
            <a:endParaRPr lang="uk-UA" b="1" dirty="0"/>
          </a:p>
          <a:p>
            <a:pPr marL="363538" indent="-363538"/>
            <a:r>
              <a:rPr lang="uk-UA" dirty="0"/>
              <a:t>3.	Перейди на вкладку </a:t>
            </a:r>
            <a:r>
              <a:rPr lang="uk-UA" b="1" dirty="0"/>
              <a:t>Загальні</a:t>
            </a:r>
            <a:r>
              <a:rPr lang="uk-UA" dirty="0"/>
              <a:t>.</a:t>
            </a:r>
          </a:p>
          <a:p>
            <a:pPr marL="363538" indent="-363538"/>
            <a:r>
              <a:rPr lang="uk-UA" dirty="0"/>
              <a:t>4.	Переглянь шлях до об'єкта в області </a:t>
            </a:r>
            <a:r>
              <a:rPr lang="uk-UA" b="1" dirty="0"/>
              <a:t>Розташування</a:t>
            </a:r>
            <a:r>
              <a:rPr lang="uk-UA" dirty="0"/>
              <a:t>, і визнач, на якому диску зберігається об'єкт. Ім'я диска запиши в зошит.</a:t>
            </a:r>
          </a:p>
          <a:p>
            <a:pPr marL="363538" indent="-363538"/>
            <a:r>
              <a:rPr lang="uk-UA" dirty="0"/>
              <a:t>5</a:t>
            </a:r>
            <a:r>
              <a:rPr lang="uk-UA" dirty="0" smtClean="0"/>
              <a:t>.</a:t>
            </a:r>
            <a:r>
              <a:rPr lang="uk-UA" dirty="0"/>
              <a:t>	Повідом вчителя про завершення роботи.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6572" y="1196752"/>
            <a:ext cx="842809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b="0" spc="50" dirty="0" smtClean="0">
                <a:ln w="11430"/>
                <a:solidFill>
                  <a:srgbClr val="FF0000"/>
                </a:solidFill>
                <a:effectLst/>
              </a:rPr>
              <a:t>Вправа 3.</a:t>
            </a:r>
            <a:r>
              <a:rPr lang="uk-UA" sz="2000" b="1" dirty="0" smtClean="0"/>
              <a:t> </a:t>
            </a:r>
            <a:r>
              <a:rPr lang="uk-UA" sz="2000" b="1" dirty="0"/>
              <a:t>Властивості ярлика.</a:t>
            </a:r>
            <a:endParaRPr lang="uk-UA" sz="2000" dirty="0"/>
          </a:p>
          <a:p>
            <a:r>
              <a:rPr lang="uk-UA" sz="2000" b="1" dirty="0"/>
              <a:t>Завдання</a:t>
            </a:r>
            <a:r>
              <a:rPr lang="uk-UA" sz="2000" dirty="0"/>
              <a:t>. Визнач назву носія, на якому зберігається програма </a:t>
            </a:r>
            <a:r>
              <a:rPr lang="uk-UA" sz="2000" i="1" dirty="0"/>
              <a:t>Калькулятор</a:t>
            </a:r>
            <a:r>
              <a:rPr lang="uk-UA" sz="2000" dirty="0"/>
              <a:t>, за її ярликом</a:t>
            </a:r>
            <a:r>
              <a:rPr lang="uk-UA" sz="2000" dirty="0" smtClean="0"/>
              <a:t>.</a:t>
            </a:r>
            <a:endParaRPr lang="uk-UA" sz="2000" b="1" spc="5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78" y="2365255"/>
            <a:ext cx="3456384" cy="422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7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42048" cy="84235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Що таке </a:t>
            </a:r>
            <a:r>
              <a:rPr lang="uk-UA" sz="4000" b="1" dirty="0" smtClean="0"/>
              <a:t>файлова система</a:t>
            </a:r>
            <a:r>
              <a:rPr lang="uk-UA" sz="4000" b="1" dirty="0"/>
              <a:t>?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964" y="1340768"/>
            <a:ext cx="8302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Однією </a:t>
            </a:r>
            <a:r>
              <a:rPr lang="uk-UA" sz="2400" b="1" i="1" dirty="0"/>
              <a:t>зі складових операційних систем є файлова система. </a:t>
            </a:r>
            <a:endParaRPr lang="en-US" sz="2400" b="1" i="1" dirty="0" smtClean="0"/>
          </a:p>
          <a:p>
            <a:pPr algn="ctr"/>
            <a:r>
              <a:rPr lang="ru-RU" sz="2400" b="1" i="1" dirty="0" smtClean="0"/>
              <a:t>Ф</a:t>
            </a:r>
            <a:r>
              <a:rPr lang="uk-UA" sz="2400" b="1" i="1" dirty="0" err="1" smtClean="0"/>
              <a:t>айли</a:t>
            </a:r>
            <a:r>
              <a:rPr lang="uk-UA" sz="2400" b="1" i="1" dirty="0" smtClean="0"/>
              <a:t> </a:t>
            </a:r>
            <a:r>
              <a:rPr lang="uk-UA" sz="2400" b="1" i="1" dirty="0"/>
              <a:t>та </a:t>
            </a:r>
            <a:r>
              <a:rPr lang="uk-UA" sz="2400" b="1" i="1" dirty="0" smtClean="0"/>
              <a:t>папки </a:t>
            </a:r>
            <a:r>
              <a:rPr lang="uk-UA" sz="2400" b="1" i="1" dirty="0"/>
              <a:t>— це </a:t>
            </a:r>
            <a:r>
              <a:rPr lang="uk-UA" sz="2400" b="1" i="1" dirty="0">
                <a:solidFill>
                  <a:srgbClr val="FF0000"/>
                </a:solidFill>
              </a:rPr>
              <a:t>об'єкти файлової системи.</a:t>
            </a:r>
          </a:p>
          <a:p>
            <a:endParaRPr lang="uk-UA" sz="2400" dirty="0"/>
          </a:p>
        </p:txBody>
      </p:sp>
      <p:pic>
        <p:nvPicPr>
          <p:cNvPr id="1026" name="Picture 2" descr="http://ubuntovod.ru/wp-content/uploads/2012/04/yandeks-disk-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279760"/>
            <a:ext cx="4409703" cy="2848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5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42048" cy="770344"/>
          </a:xfrm>
        </p:spPr>
        <p:txBody>
          <a:bodyPr/>
          <a:lstStyle/>
          <a:p>
            <a:pPr algn="ctr"/>
            <a:r>
              <a:rPr lang="uk-UA" sz="3600" b="1" dirty="0"/>
              <a:t>Що таке файлова </a:t>
            </a:r>
            <a:r>
              <a:rPr lang="uk-UA" sz="3600" b="1" dirty="0" smtClean="0"/>
              <a:t>система</a:t>
            </a:r>
            <a:r>
              <a:rPr lang="uk-UA" sz="3600" b="1" dirty="0"/>
              <a:t>?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38258"/>
            <a:ext cx="7920880" cy="1532334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chemeClr val="bg1"/>
                </a:solidFill>
              </a:rPr>
              <a:t>Файлова </a:t>
            </a:r>
            <a:r>
              <a:rPr lang="uk-UA" sz="2800" b="1" i="1" dirty="0">
                <a:solidFill>
                  <a:schemeClr val="bg1"/>
                </a:solidFill>
              </a:rPr>
              <a:t>система </a:t>
            </a:r>
            <a:r>
              <a:rPr lang="uk-UA" sz="2800" b="1" i="1" dirty="0">
                <a:solidFill>
                  <a:schemeClr val="tx1"/>
                </a:solidFill>
              </a:rPr>
              <a:t>— це частина операційної системи, що забезпечує управління файлами і папками на носіях даних</a:t>
            </a:r>
            <a:r>
              <a:rPr lang="uk-UA" sz="2800" b="1" i="1" dirty="0" smtClean="0">
                <a:solidFill>
                  <a:schemeClr val="tx1"/>
                </a:solidFill>
              </a:rPr>
              <a:t>.</a:t>
            </a:r>
            <a:endParaRPr lang="uk-UA" sz="2800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netler.ru/pc/images/nt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36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3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Об'єкти файлової системи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29097531"/>
              </p:ext>
            </p:extLst>
          </p:nvPr>
        </p:nvGraphicFramePr>
        <p:xfrm>
          <a:off x="611560" y="177281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6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24" y="188640"/>
            <a:ext cx="7242048" cy="854968"/>
          </a:xfrm>
        </p:spPr>
        <p:txBody>
          <a:bodyPr/>
          <a:lstStyle/>
          <a:p>
            <a:pPr algn="ctr"/>
            <a:r>
              <a:rPr lang="uk-UA" b="1" dirty="0" smtClean="0"/>
              <a:t>Ім’я файлу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8113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/>
              <a:t>Кожний файл має ім’я, що складається із двох частин: </a:t>
            </a:r>
            <a:r>
              <a:rPr lang="uk-UA" sz="2400" b="1" i="1" dirty="0">
                <a:solidFill>
                  <a:srgbClr val="FF0000"/>
                </a:solidFill>
              </a:rPr>
              <a:t>назви</a:t>
            </a:r>
            <a:r>
              <a:rPr lang="uk-UA" sz="2400" b="1" i="1" dirty="0"/>
              <a:t> і </a:t>
            </a:r>
            <a:r>
              <a:rPr lang="uk-UA" sz="2400" b="1" i="1" dirty="0">
                <a:solidFill>
                  <a:srgbClr val="FF0000"/>
                </a:solidFill>
              </a:rPr>
              <a:t>розширення</a:t>
            </a:r>
            <a:r>
              <a:rPr lang="uk-UA" sz="2400" b="1" i="1" dirty="0" smtClean="0"/>
              <a:t>.</a:t>
            </a:r>
          </a:p>
          <a:p>
            <a:pPr indent="457200" algn="just"/>
            <a:r>
              <a:rPr lang="uk-UA" sz="2400" b="1" i="1" dirty="0" smtClean="0"/>
              <a:t> </a:t>
            </a:r>
            <a:r>
              <a:rPr lang="uk-UA" sz="2400" b="1" i="1" dirty="0"/>
              <a:t>Назва і розширення імені </a:t>
            </a:r>
            <a:r>
              <a:rPr lang="uk-UA" sz="2400" b="1" i="1" dirty="0" smtClean="0"/>
              <a:t>файлу </a:t>
            </a:r>
            <a:r>
              <a:rPr lang="uk-UA" sz="2400" b="1" i="1" dirty="0"/>
              <a:t>відокремлюються крапкою.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499" y="4079399"/>
            <a:ext cx="66437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Документ</a:t>
            </a:r>
            <a:r>
              <a:rPr lang="ru-RU" sz="6000" dirty="0" smtClean="0">
                <a:solidFill>
                  <a:srgbClr val="C00000"/>
                </a:solidFill>
              </a:rPr>
              <a:t>.</a:t>
            </a:r>
            <a:r>
              <a:rPr lang="en-US" sz="6000" dirty="0" smtClean="0">
                <a:solidFill>
                  <a:srgbClr val="C00000"/>
                </a:solidFill>
              </a:rPr>
              <a:t>txt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076056" y="3175136"/>
            <a:ext cx="2765918" cy="623447"/>
          </a:xfrm>
          <a:prstGeom prst="wedgeRoundRectCallout">
            <a:avLst>
              <a:gd name="adj1" fmla="val -23366"/>
              <a:gd name="adj2" fmla="val 143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Розширення файлу</a:t>
            </a:r>
            <a:endParaRPr lang="uk-UA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60089" y="3188084"/>
            <a:ext cx="2304256" cy="623447"/>
          </a:xfrm>
          <a:prstGeom prst="wedgeRoundRectCallout">
            <a:avLst>
              <a:gd name="adj1" fmla="val 25831"/>
              <a:gd name="adj2" fmla="val 149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Ім'я файлу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22818" y="5301208"/>
            <a:ext cx="8353638" cy="1123712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 smtClean="0">
                <a:solidFill>
                  <a:schemeClr val="bg1"/>
                </a:solidFill>
              </a:rPr>
              <a:t>Ім'я </a:t>
            </a:r>
            <a:r>
              <a:rPr lang="uk-UA" sz="2000" b="1" i="1" dirty="0">
                <a:solidFill>
                  <a:schemeClr val="bg1"/>
                </a:solidFill>
              </a:rPr>
              <a:t>файлу </a:t>
            </a:r>
            <a:r>
              <a:rPr lang="uk-UA" sz="2000" b="1" i="1" dirty="0">
                <a:solidFill>
                  <a:schemeClr val="tx1"/>
                </a:solidFill>
              </a:rPr>
              <a:t>— це набір символів, що може містити літери українського, англійського та інших алфавітів, цифри й інші символи (до 256</a:t>
            </a:r>
            <a:r>
              <a:rPr lang="uk-UA" sz="2000" b="1" i="1" dirty="0" smtClean="0">
                <a:solidFill>
                  <a:schemeClr val="tx1"/>
                </a:solidFill>
              </a:rPr>
              <a:t>)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8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450" y="71422"/>
            <a:ext cx="4273272" cy="1143000"/>
          </a:xfrm>
        </p:spPr>
        <p:txBody>
          <a:bodyPr>
            <a:normAutofit/>
          </a:bodyPr>
          <a:lstStyle/>
          <a:p>
            <a:r>
              <a:rPr lang="uk-UA" sz="5400" b="1" dirty="0"/>
              <a:t>Ім’я </a:t>
            </a:r>
            <a:r>
              <a:rPr lang="uk-UA" sz="5400" b="1" dirty="0" smtClean="0"/>
              <a:t>файлу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286124"/>
            <a:ext cx="66437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Документ</a:t>
            </a:r>
            <a:r>
              <a:rPr lang="ru-RU" sz="6000" dirty="0" smtClean="0">
                <a:solidFill>
                  <a:srgbClr val="C00000"/>
                </a:solidFill>
              </a:rPr>
              <a:t>.</a:t>
            </a:r>
            <a:r>
              <a:rPr lang="en-US" sz="6000" dirty="0" smtClean="0">
                <a:solidFill>
                  <a:srgbClr val="C00000"/>
                </a:solidFill>
              </a:rPr>
              <a:t>txt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672786"/>
            <a:ext cx="7960968" cy="12618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Ім'я файлу не повинно включати символи:</a:t>
            </a:r>
          </a:p>
          <a:p>
            <a:endParaRPr lang="ru-RU" sz="2400" dirty="0" smtClean="0"/>
          </a:p>
          <a:p>
            <a:pPr algn="ctr"/>
            <a:r>
              <a:rPr lang="ru-RU" sz="2800" dirty="0" smtClean="0"/>
              <a:t>\     /     :     *     ?     «     »    </a:t>
            </a:r>
            <a:r>
              <a:rPr lang="en-US" sz="2800" dirty="0" smtClean="0"/>
              <a:t>&lt;     &gt;      |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357422" y="1214422"/>
            <a:ext cx="1071570" cy="7143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43570" y="1214422"/>
            <a:ext cx="928694" cy="571504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7224" y="2000240"/>
            <a:ext cx="3066704" cy="138499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Назву </a:t>
            </a:r>
          </a:p>
          <a:p>
            <a:pPr algn="ctr"/>
            <a:r>
              <a:rPr lang="uk-UA" sz="2800" dirty="0" smtClean="0"/>
              <a:t>(вказує користувач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3924" y="2071678"/>
            <a:ext cx="3808538" cy="138499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Розширення </a:t>
            </a:r>
          </a:p>
          <a:p>
            <a:pPr algn="ctr"/>
            <a:r>
              <a:rPr lang="uk-UA" sz="2800" dirty="0" smtClean="0"/>
              <a:t>(залежить від програми)</a:t>
            </a:r>
            <a:endParaRPr lang="uk-UA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2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920498" cy="940624"/>
          </a:xfrm>
        </p:spPr>
        <p:txBody>
          <a:bodyPr/>
          <a:lstStyle/>
          <a:p>
            <a:pPr algn="ctr"/>
            <a:r>
              <a:rPr lang="uk-UA" b="1" dirty="0" smtClean="0"/>
              <a:t>ВЛАСТИВОСТІ ФАЙЛУ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0100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7288" y="2780928"/>
            <a:ext cx="4788768" cy="2962513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sz="2400" dirty="0" smtClean="0">
                <a:solidFill>
                  <a:schemeClr val="tx1"/>
                </a:solidFill>
              </a:rPr>
              <a:t>Властивості </a:t>
            </a:r>
            <a:r>
              <a:rPr lang="uk-UA" sz="2400" dirty="0">
                <a:solidFill>
                  <a:schemeClr val="tx1"/>
                </a:solidFill>
              </a:rPr>
              <a:t>файлу, як і інших об’єктів, можна переглянути в діалоговому вікні </a:t>
            </a:r>
            <a:r>
              <a:rPr lang="uk-UA" sz="2400" dirty="0">
                <a:solidFill>
                  <a:schemeClr val="bg2"/>
                </a:solidFill>
              </a:rPr>
              <a:t>Властивості</a:t>
            </a:r>
            <a:r>
              <a:rPr lang="uk-UA" sz="2400" dirty="0">
                <a:solidFill>
                  <a:schemeClr val="tx1"/>
                </a:solidFill>
              </a:rPr>
              <a:t>, яке викликається за допомогою 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контекстного меню вибраного файлу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6373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Файл, крім імені, </a:t>
            </a:r>
            <a:r>
              <a:rPr lang="uk-UA" sz="2000" dirty="0" smtClean="0"/>
              <a:t>має й </a:t>
            </a:r>
            <a:r>
              <a:rPr lang="uk-UA" sz="2000" dirty="0"/>
              <a:t>інші властивості. </a:t>
            </a:r>
            <a:endParaRPr lang="uk-UA" sz="2000" dirty="0" smtClean="0"/>
          </a:p>
          <a:p>
            <a:r>
              <a:rPr lang="uk-UA" sz="2000" dirty="0" smtClean="0"/>
              <a:t>Зокрема</a:t>
            </a:r>
            <a:r>
              <a:rPr lang="uk-UA" sz="2000" dirty="0"/>
              <a:t>, це тип </a:t>
            </a:r>
            <a:r>
              <a:rPr lang="uk-UA" sz="2000" dirty="0" smtClean="0"/>
              <a:t>файлу, </a:t>
            </a:r>
            <a:r>
              <a:rPr lang="uk-UA" sz="2000" dirty="0"/>
              <a:t>місце його збереження тощо.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8</a:t>
            </a:fld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6646"/>
            <a:ext cx="3733800" cy="47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384" y="27856"/>
            <a:ext cx="7242048" cy="948720"/>
          </a:xfrm>
        </p:spPr>
        <p:txBody>
          <a:bodyPr/>
          <a:lstStyle/>
          <a:p>
            <a:pPr algn="ctr"/>
            <a:r>
              <a:rPr lang="uk-UA" b="1" dirty="0" smtClean="0"/>
              <a:t>Одиниці вимірювання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70485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Однією із властивостей файлів є їх </a:t>
            </a:r>
            <a:r>
              <a:rPr lang="uk-UA" sz="2400" b="1" dirty="0" smtClean="0"/>
              <a:t>розмір</a:t>
            </a:r>
            <a:r>
              <a:rPr lang="uk-UA" sz="2400" dirty="0" smtClean="0"/>
              <a:t>. Він вимірюється у </a:t>
            </a:r>
            <a:r>
              <a:rPr lang="uk-UA" sz="2400" b="1" dirty="0" smtClean="0">
                <a:solidFill>
                  <a:srgbClr val="FF0000"/>
                </a:solidFill>
              </a:rPr>
              <a:t>байтах</a:t>
            </a:r>
            <a:r>
              <a:rPr lang="uk-UA" sz="2400" dirty="0" smtClean="0"/>
              <a:t>. Для вимірювання розмірів файлів і ємності носіїв даних використовують більші одиниці вимірювання - кіло, </a:t>
            </a:r>
            <a:r>
              <a:rPr lang="uk-UA" sz="2400" dirty="0" err="1" smtClean="0"/>
              <a:t>мега</a:t>
            </a:r>
            <a:r>
              <a:rPr lang="uk-UA" sz="2400" dirty="0" smtClean="0"/>
              <a:t>, </a:t>
            </a:r>
            <a:r>
              <a:rPr lang="uk-UA" sz="2400" dirty="0" err="1" smtClean="0"/>
              <a:t>гіга</a:t>
            </a:r>
            <a:r>
              <a:rPr lang="uk-UA" sz="2400" dirty="0" smtClean="0"/>
              <a:t>, і </a:t>
            </a:r>
            <a:r>
              <a:rPr lang="uk-UA" sz="2400" dirty="0" err="1" smtClean="0"/>
              <a:t>тера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4509120"/>
            <a:ext cx="6372708" cy="18722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8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953</Words>
  <Application>Microsoft Office PowerPoint</Application>
  <PresentationFormat>Экран (4:3)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Поняття ФАЙЛОВОЇ  системи та її ОБ’ЄКТИ</vt:lpstr>
      <vt:lpstr>Ти дізнаєшся:</vt:lpstr>
      <vt:lpstr>Що таке файлова система?</vt:lpstr>
      <vt:lpstr>Що таке файлова система?</vt:lpstr>
      <vt:lpstr>Об'єкти файлової системи</vt:lpstr>
      <vt:lpstr>Ім’я файлу </vt:lpstr>
      <vt:lpstr>Ім’я файлу</vt:lpstr>
      <vt:lpstr>ВЛАСТИВОСТІ ФАЙЛУ</vt:lpstr>
      <vt:lpstr>Одиниці вимірювання</vt:lpstr>
      <vt:lpstr>Презентация PowerPoint</vt:lpstr>
      <vt:lpstr>Папки та їх властивості</vt:lpstr>
      <vt:lpstr>Бібліотеки</vt:lpstr>
      <vt:lpstr>Розширення імені файлу</vt:lpstr>
      <vt:lpstr>Значки файлів</vt:lpstr>
      <vt:lpstr>Розширення імені файлу</vt:lpstr>
      <vt:lpstr>Типи файлів</vt:lpstr>
      <vt:lpstr>Імена дисків</vt:lpstr>
      <vt:lpstr>Імена дисків</vt:lpstr>
      <vt:lpstr>Дерево папок</vt:lpstr>
      <vt:lpstr>Шлях до файлу</vt:lpstr>
      <vt:lpstr>Повне ім'я об'єкта</vt:lpstr>
      <vt:lpstr>Поточна папка</vt:lpstr>
      <vt:lpstr>Домашнє завдання</vt:lpstr>
      <vt:lpstr>Презентация PowerPoint</vt:lpstr>
      <vt:lpstr>Презентация PowerPoint</vt:lpstr>
      <vt:lpstr>Працюємо за комп’ютером</vt:lpstr>
      <vt:lpstr>Діємо</vt:lpstr>
      <vt:lpstr>Діємо</vt:lpstr>
      <vt:lpstr>Діємо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15</cp:revision>
  <dcterms:created xsi:type="dcterms:W3CDTF">2014-11-13T15:51:11Z</dcterms:created>
  <dcterms:modified xsi:type="dcterms:W3CDTF">2016-10-15T07:09:10Z</dcterms:modified>
</cp:coreProperties>
</file>