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4"/>
  </p:notesMasterIdLst>
  <p:sldIdLst>
    <p:sldId id="279" r:id="rId2"/>
    <p:sldId id="306" r:id="rId3"/>
    <p:sldId id="280" r:id="rId4"/>
    <p:sldId id="351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52" r:id="rId15"/>
    <p:sldId id="384" r:id="rId16"/>
    <p:sldId id="386" r:id="rId17"/>
    <p:sldId id="385" r:id="rId18"/>
    <p:sldId id="309" r:id="rId19"/>
    <p:sldId id="374" r:id="rId20"/>
    <p:sldId id="387" r:id="rId21"/>
    <p:sldId id="348" r:id="rId22"/>
    <p:sldId id="34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66"/>
    <a:srgbClr val="CC99FF"/>
    <a:srgbClr val="111111"/>
    <a:srgbClr val="FFFF99"/>
    <a:srgbClr val="99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CA94-6AC1-4292-B754-958C29FDA0A6}" type="doc">
      <dgm:prSet loTypeId="urn:microsoft.com/office/officeart/2005/8/layout/hList7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C8E0CF89-0A46-42B4-93FD-C451D4C198DC}">
      <dgm:prSet phldrT="[Текст]" custT="1"/>
      <dgm:spPr/>
      <dgm:t>
        <a:bodyPr/>
        <a:lstStyle/>
        <a:p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Як змінювати </a:t>
          </a:r>
          <a:r>
            <a:rPr lang="uk-UA" sz="2800" b="1" i="0" noProof="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значення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параметрів </a:t>
          </a:r>
          <a:r>
            <a:rPr lang="uk-UA" sz="2800" b="1" i="0" noProof="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форматування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ru-RU" sz="2800" b="1" i="0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тексту</a:t>
          </a:r>
          <a:endParaRPr lang="uk-UA" sz="2800" b="1" i="0" noProof="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E0E216D-8AF4-4C3E-BCEB-C14DDC1F4762}" type="parTrans" cxnId="{7E4E74B4-990B-45F0-9ED7-82F6EA314146}">
      <dgm:prSet/>
      <dgm:spPr/>
      <dgm:t>
        <a:bodyPr/>
        <a:lstStyle/>
        <a:p>
          <a:endParaRPr lang="uk-UA" sz="2000"/>
        </a:p>
      </dgm:t>
    </dgm:pt>
    <dgm:pt modelId="{1B33AA4A-F4E4-45E4-975D-8565E9718867}" type="sibTrans" cxnId="{7E4E74B4-990B-45F0-9ED7-82F6EA314146}">
      <dgm:prSet/>
      <dgm:spPr/>
      <dgm:t>
        <a:bodyPr/>
        <a:lstStyle/>
        <a:p>
          <a:endParaRPr lang="uk-UA" sz="2000"/>
        </a:p>
      </dgm:t>
    </dgm:pt>
    <dgm:pt modelId="{4B531699-6F0E-4806-BF58-B707FCBC0FC1}">
      <dgm:prSet phldrT="[Текст]" custT="1"/>
      <dgm:spPr/>
      <dgm:t>
        <a:bodyPr/>
        <a:lstStyle/>
        <a:p>
          <a:r>
            <a:rPr lang="ru-RU" sz="2800" b="1" i="0" noProof="0" dirty="0" smtClean="0">
              <a:latin typeface="Calibri" pitchFamily="34" charset="0"/>
              <a:cs typeface="Calibri" pitchFamily="34" charset="0"/>
            </a:rPr>
            <a:t>Як </a:t>
          </a:r>
          <a:r>
            <a:rPr lang="uk-UA" sz="2800" b="1" i="0" noProof="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надрукувати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документ</a:t>
          </a:r>
          <a:endParaRPr lang="uk-UA" noProof="0" dirty="0"/>
        </a:p>
      </dgm:t>
    </dgm:pt>
    <dgm:pt modelId="{2B44BFA8-37B9-45E7-927A-BF250CC56D66}" type="parTrans" cxnId="{823DCF92-F6CC-472A-A834-1BFBBB5EF1E2}">
      <dgm:prSet/>
      <dgm:spPr/>
      <dgm:t>
        <a:bodyPr/>
        <a:lstStyle/>
        <a:p>
          <a:endParaRPr lang="uk-UA"/>
        </a:p>
      </dgm:t>
    </dgm:pt>
    <dgm:pt modelId="{8ABD5591-4D6D-4795-9045-B739221D8058}" type="sibTrans" cxnId="{823DCF92-F6CC-472A-A834-1BFBBB5EF1E2}">
      <dgm:prSet/>
      <dgm:spPr/>
      <dgm:t>
        <a:bodyPr/>
        <a:lstStyle/>
        <a:p>
          <a:endParaRPr lang="uk-UA"/>
        </a:p>
      </dgm:t>
    </dgm:pt>
    <dgm:pt modelId="{251DF93C-7236-49E3-A5A6-1A3CC66A51F0}">
      <dgm:prSet phldrT="[Текст]" custT="1"/>
      <dgm:spPr/>
      <dgm:t>
        <a:bodyPr/>
        <a:lstStyle/>
        <a:p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Як </a:t>
          </a:r>
          <a:r>
            <a:rPr lang="uk-UA" sz="2800" b="1" i="0" noProof="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форматувати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2800" b="1" i="0" noProof="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символи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і </a:t>
          </a:r>
          <a:r>
            <a:rPr lang="uk-UA" sz="2800" b="1" i="0" noProof="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абзаци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ru-RU" sz="2800" b="1" i="0" noProof="0" dirty="0" smtClean="0">
              <a:latin typeface="Calibri" pitchFamily="34" charset="0"/>
              <a:cs typeface="Calibri" pitchFamily="34" charset="0"/>
            </a:rPr>
            <a:t> тексту</a:t>
          </a:r>
          <a:endParaRPr lang="uk-UA" sz="2800" b="1" i="0" noProof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9F2D04E8-DA18-4F77-860C-BD5F79DDEE87}" type="sibTrans" cxnId="{19ABC636-7E23-483D-9A93-9DF14ADE0AD8}">
      <dgm:prSet/>
      <dgm:spPr/>
      <dgm:t>
        <a:bodyPr/>
        <a:lstStyle/>
        <a:p>
          <a:endParaRPr lang="uk-UA"/>
        </a:p>
      </dgm:t>
    </dgm:pt>
    <dgm:pt modelId="{B03E21ED-41F1-4E58-8006-DDCD453CA751}" type="parTrans" cxnId="{19ABC636-7E23-483D-9A93-9DF14ADE0AD8}">
      <dgm:prSet/>
      <dgm:spPr/>
      <dgm:t>
        <a:bodyPr/>
        <a:lstStyle/>
        <a:p>
          <a:endParaRPr lang="uk-UA"/>
        </a:p>
      </dgm:t>
    </dgm:pt>
    <dgm:pt modelId="{2AA90EC1-83EC-4AF9-8C80-A3BDA7A72C30}" type="pres">
      <dgm:prSet presAssocID="{AB83CA94-6AC1-4292-B754-958C29FDA0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37C677B-0E13-46EE-8703-BA8AADF09CC3}" type="pres">
      <dgm:prSet presAssocID="{AB83CA94-6AC1-4292-B754-958C29FDA0A6}" presName="fgShape" presStyleLbl="fgShp" presStyleIdx="0" presStyleCnt="1" custLinFactNeighborX="-317" custLinFactNeighborY="17856"/>
      <dgm:spPr>
        <a:effectLst>
          <a:reflection blurRad="6350" stA="50000" endA="300" endPos="55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iblet"/>
          <a:contourClr>
            <a:schemeClr val="bg1"/>
          </a:contourClr>
        </a:sp3d>
      </dgm:spPr>
      <dgm:t>
        <a:bodyPr/>
        <a:lstStyle/>
        <a:p>
          <a:endParaRPr lang="uk-UA"/>
        </a:p>
      </dgm:t>
    </dgm:pt>
    <dgm:pt modelId="{4D715445-BB2B-475D-A44B-9AE68D75CDF7}" type="pres">
      <dgm:prSet presAssocID="{AB83CA94-6AC1-4292-B754-958C29FDA0A6}" presName="linComp" presStyleCnt="0"/>
      <dgm:spPr/>
      <dgm:t>
        <a:bodyPr/>
        <a:lstStyle/>
        <a:p>
          <a:endParaRPr lang="uk-UA"/>
        </a:p>
      </dgm:t>
    </dgm:pt>
    <dgm:pt modelId="{A362815D-A9EF-4219-A88F-BC6A61205388}" type="pres">
      <dgm:prSet presAssocID="{C8E0CF89-0A46-42B4-93FD-C451D4C198DC}" presName="compNode" presStyleCnt="0"/>
      <dgm:spPr/>
      <dgm:t>
        <a:bodyPr/>
        <a:lstStyle/>
        <a:p>
          <a:endParaRPr lang="uk-UA"/>
        </a:p>
      </dgm:t>
    </dgm:pt>
    <dgm:pt modelId="{77E1AE68-C4E8-4F0A-B8C0-CCBFFC8D9307}" type="pres">
      <dgm:prSet presAssocID="{C8E0CF89-0A46-42B4-93FD-C451D4C198DC}" presName="bkgdShape" presStyleLbl="node1" presStyleIdx="0" presStyleCnt="3"/>
      <dgm:spPr/>
      <dgm:t>
        <a:bodyPr/>
        <a:lstStyle/>
        <a:p>
          <a:endParaRPr lang="uk-UA"/>
        </a:p>
      </dgm:t>
    </dgm:pt>
    <dgm:pt modelId="{814AEE3F-7130-44E3-A51C-0C857DC3CE8A}" type="pres">
      <dgm:prSet presAssocID="{C8E0CF89-0A46-42B4-93FD-C451D4C198D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7C0638-0DC3-465E-A746-AA5821ADC170}" type="pres">
      <dgm:prSet presAssocID="{C8E0CF89-0A46-42B4-93FD-C451D4C198DC}" presName="invisiNode" presStyleLbl="node1" presStyleIdx="0" presStyleCnt="3"/>
      <dgm:spPr/>
      <dgm:t>
        <a:bodyPr/>
        <a:lstStyle/>
        <a:p>
          <a:endParaRPr lang="uk-UA"/>
        </a:p>
      </dgm:t>
    </dgm:pt>
    <dgm:pt modelId="{AD0CB26A-456C-4782-A5B9-B14BFD726210}" type="pres">
      <dgm:prSet presAssocID="{C8E0CF89-0A46-42B4-93FD-C451D4C198DC}" presName="imagNode" presStyleLbl="fgImgPlace1" presStyleIdx="0" presStyleCnt="3" custAng="193471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CF1587C-49AC-487F-9FC4-44155549B96A}" type="pres">
      <dgm:prSet presAssocID="{1B33AA4A-F4E4-45E4-975D-8565E971886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C7A9012C-D199-4576-BC32-66E6D68197A0}" type="pres">
      <dgm:prSet presAssocID="{251DF93C-7236-49E3-A5A6-1A3CC66A51F0}" presName="compNode" presStyleCnt="0"/>
      <dgm:spPr/>
    </dgm:pt>
    <dgm:pt modelId="{300C4175-D98B-451E-9148-84FBD9E1AF1E}" type="pres">
      <dgm:prSet presAssocID="{251DF93C-7236-49E3-A5A6-1A3CC66A51F0}" presName="bkgdShape" presStyleLbl="node1" presStyleIdx="1" presStyleCnt="3"/>
      <dgm:spPr/>
      <dgm:t>
        <a:bodyPr/>
        <a:lstStyle/>
        <a:p>
          <a:endParaRPr lang="uk-UA"/>
        </a:p>
      </dgm:t>
    </dgm:pt>
    <dgm:pt modelId="{D1A61BEB-9251-4F0D-A9A4-35B52D6CA5D4}" type="pres">
      <dgm:prSet presAssocID="{251DF93C-7236-49E3-A5A6-1A3CC66A51F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4E5097-EFA5-4D59-ACA2-4666B6A92BD9}" type="pres">
      <dgm:prSet presAssocID="{251DF93C-7236-49E3-A5A6-1A3CC66A51F0}" presName="invisiNode" presStyleLbl="node1" presStyleIdx="1" presStyleCnt="3"/>
      <dgm:spPr/>
    </dgm:pt>
    <dgm:pt modelId="{AA5F3ADC-9F48-4D80-9995-31D94646DEC6}" type="pres">
      <dgm:prSet presAssocID="{251DF93C-7236-49E3-A5A6-1A3CC66A51F0}" presName="imagNode" presStyleLbl="fgImgPlace1" presStyleIdx="1" presStyleCnt="3" custAng="2050734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6841A23-6199-45A8-9D3B-43EC340FC9B1}" type="pres">
      <dgm:prSet presAssocID="{9F2D04E8-DA18-4F77-860C-BD5F79DDEE8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2119B5F-DFA3-40D1-BA26-F439D1CA59DD}" type="pres">
      <dgm:prSet presAssocID="{4B531699-6F0E-4806-BF58-B707FCBC0FC1}" presName="compNode" presStyleCnt="0"/>
      <dgm:spPr/>
    </dgm:pt>
    <dgm:pt modelId="{3FD57A73-A3EC-4492-9EF1-47FEAB5D3277}" type="pres">
      <dgm:prSet presAssocID="{4B531699-6F0E-4806-BF58-B707FCBC0FC1}" presName="bkgdShape" presStyleLbl="node1" presStyleIdx="2" presStyleCnt="3"/>
      <dgm:spPr/>
      <dgm:t>
        <a:bodyPr/>
        <a:lstStyle/>
        <a:p>
          <a:endParaRPr lang="uk-UA"/>
        </a:p>
      </dgm:t>
    </dgm:pt>
    <dgm:pt modelId="{EA50212C-2CAD-4734-9D2F-A70A2F7EE754}" type="pres">
      <dgm:prSet presAssocID="{4B531699-6F0E-4806-BF58-B707FCBC0FC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F4CE28-17C3-4C1F-BDE2-3D53AA8E1E42}" type="pres">
      <dgm:prSet presAssocID="{4B531699-6F0E-4806-BF58-B707FCBC0FC1}" presName="invisiNode" presStyleLbl="node1" presStyleIdx="2" presStyleCnt="3"/>
      <dgm:spPr/>
    </dgm:pt>
    <dgm:pt modelId="{9585578F-242A-4B84-B5DD-BBC2CDEB3EEC}" type="pres">
      <dgm:prSet presAssocID="{4B531699-6F0E-4806-BF58-B707FCBC0FC1}" presName="imagNode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4D78F8FA-2B8C-42A4-ABAA-FCE8559AF187}" type="presOf" srcId="{9F2D04E8-DA18-4F77-860C-BD5F79DDEE87}" destId="{06841A23-6199-45A8-9D3B-43EC340FC9B1}" srcOrd="0" destOrd="0" presId="urn:microsoft.com/office/officeart/2005/8/layout/hList7"/>
    <dgm:cxn modelId="{88A9B7B9-CD0A-4DAA-A95D-BAF702258E27}" type="presOf" srcId="{C8E0CF89-0A46-42B4-93FD-C451D4C198DC}" destId="{814AEE3F-7130-44E3-A51C-0C857DC3CE8A}" srcOrd="1" destOrd="0" presId="urn:microsoft.com/office/officeart/2005/8/layout/hList7"/>
    <dgm:cxn modelId="{0FAC832F-45A2-4415-B3CA-144BAB3522E9}" type="presOf" srcId="{1B33AA4A-F4E4-45E4-975D-8565E9718867}" destId="{6CF1587C-49AC-487F-9FC4-44155549B96A}" srcOrd="0" destOrd="0" presId="urn:microsoft.com/office/officeart/2005/8/layout/hList7"/>
    <dgm:cxn modelId="{823DCF92-F6CC-472A-A834-1BFBBB5EF1E2}" srcId="{AB83CA94-6AC1-4292-B754-958C29FDA0A6}" destId="{4B531699-6F0E-4806-BF58-B707FCBC0FC1}" srcOrd="2" destOrd="0" parTransId="{2B44BFA8-37B9-45E7-927A-BF250CC56D66}" sibTransId="{8ABD5591-4D6D-4795-9045-B739221D8058}"/>
    <dgm:cxn modelId="{980E8899-5758-4D73-9C57-E6FDAFA6C454}" type="presOf" srcId="{251DF93C-7236-49E3-A5A6-1A3CC66A51F0}" destId="{D1A61BEB-9251-4F0D-A9A4-35B52D6CA5D4}" srcOrd="1" destOrd="0" presId="urn:microsoft.com/office/officeart/2005/8/layout/hList7"/>
    <dgm:cxn modelId="{19ABC636-7E23-483D-9A93-9DF14ADE0AD8}" srcId="{AB83CA94-6AC1-4292-B754-958C29FDA0A6}" destId="{251DF93C-7236-49E3-A5A6-1A3CC66A51F0}" srcOrd="1" destOrd="0" parTransId="{B03E21ED-41F1-4E58-8006-DDCD453CA751}" sibTransId="{9F2D04E8-DA18-4F77-860C-BD5F79DDEE87}"/>
    <dgm:cxn modelId="{B10A03C3-F1B1-4D37-90ED-030FF28DC5DA}" type="presOf" srcId="{4B531699-6F0E-4806-BF58-B707FCBC0FC1}" destId="{EA50212C-2CAD-4734-9D2F-A70A2F7EE754}" srcOrd="1" destOrd="0" presId="urn:microsoft.com/office/officeart/2005/8/layout/hList7"/>
    <dgm:cxn modelId="{7E4E74B4-990B-45F0-9ED7-82F6EA314146}" srcId="{AB83CA94-6AC1-4292-B754-958C29FDA0A6}" destId="{C8E0CF89-0A46-42B4-93FD-C451D4C198DC}" srcOrd="0" destOrd="0" parTransId="{7E0E216D-8AF4-4C3E-BCEB-C14DDC1F4762}" sibTransId="{1B33AA4A-F4E4-45E4-975D-8565E9718867}"/>
    <dgm:cxn modelId="{F2BFFD4C-3A79-471D-AC1F-4CA4F41959E0}" type="presOf" srcId="{251DF93C-7236-49E3-A5A6-1A3CC66A51F0}" destId="{300C4175-D98B-451E-9148-84FBD9E1AF1E}" srcOrd="0" destOrd="0" presId="urn:microsoft.com/office/officeart/2005/8/layout/hList7"/>
    <dgm:cxn modelId="{8FB95A39-FB96-4703-8348-26F8B31C01B4}" type="presOf" srcId="{4B531699-6F0E-4806-BF58-B707FCBC0FC1}" destId="{3FD57A73-A3EC-4492-9EF1-47FEAB5D3277}" srcOrd="0" destOrd="0" presId="urn:microsoft.com/office/officeart/2005/8/layout/hList7"/>
    <dgm:cxn modelId="{4AEC2A6E-7D84-4430-9591-D4F342F22B9E}" type="presOf" srcId="{C8E0CF89-0A46-42B4-93FD-C451D4C198DC}" destId="{77E1AE68-C4E8-4F0A-B8C0-CCBFFC8D9307}" srcOrd="0" destOrd="0" presId="urn:microsoft.com/office/officeart/2005/8/layout/hList7"/>
    <dgm:cxn modelId="{2137FB6E-D8C7-4FB0-B8BF-EBF216FF2176}" type="presOf" srcId="{AB83CA94-6AC1-4292-B754-958C29FDA0A6}" destId="{2AA90EC1-83EC-4AF9-8C80-A3BDA7A72C30}" srcOrd="0" destOrd="0" presId="urn:microsoft.com/office/officeart/2005/8/layout/hList7"/>
    <dgm:cxn modelId="{EC76EB0E-D041-47A9-B24D-AA470ED269D4}" type="presParOf" srcId="{2AA90EC1-83EC-4AF9-8C80-A3BDA7A72C30}" destId="{437C677B-0E13-46EE-8703-BA8AADF09CC3}" srcOrd="0" destOrd="0" presId="urn:microsoft.com/office/officeart/2005/8/layout/hList7"/>
    <dgm:cxn modelId="{E442DF8B-B9B4-476B-88FC-D1440DB33A2A}" type="presParOf" srcId="{2AA90EC1-83EC-4AF9-8C80-A3BDA7A72C30}" destId="{4D715445-BB2B-475D-A44B-9AE68D75CDF7}" srcOrd="1" destOrd="0" presId="urn:microsoft.com/office/officeart/2005/8/layout/hList7"/>
    <dgm:cxn modelId="{0C32DA70-0655-4803-B57A-3D039E227587}" type="presParOf" srcId="{4D715445-BB2B-475D-A44B-9AE68D75CDF7}" destId="{A362815D-A9EF-4219-A88F-BC6A61205388}" srcOrd="0" destOrd="0" presId="urn:microsoft.com/office/officeart/2005/8/layout/hList7"/>
    <dgm:cxn modelId="{2ED315C3-D3FD-48B3-BCEB-1676EE35E65F}" type="presParOf" srcId="{A362815D-A9EF-4219-A88F-BC6A61205388}" destId="{77E1AE68-C4E8-4F0A-B8C0-CCBFFC8D9307}" srcOrd="0" destOrd="0" presId="urn:microsoft.com/office/officeart/2005/8/layout/hList7"/>
    <dgm:cxn modelId="{4305554A-FEE5-4617-88C3-C218A0558A4F}" type="presParOf" srcId="{A362815D-A9EF-4219-A88F-BC6A61205388}" destId="{814AEE3F-7130-44E3-A51C-0C857DC3CE8A}" srcOrd="1" destOrd="0" presId="urn:microsoft.com/office/officeart/2005/8/layout/hList7"/>
    <dgm:cxn modelId="{13EF3FBE-5513-4D1A-9537-63D60411F470}" type="presParOf" srcId="{A362815D-A9EF-4219-A88F-BC6A61205388}" destId="{177C0638-0DC3-465E-A746-AA5821ADC170}" srcOrd="2" destOrd="0" presId="urn:microsoft.com/office/officeart/2005/8/layout/hList7"/>
    <dgm:cxn modelId="{FB6B74CC-973B-4D99-91F2-A680A89A4273}" type="presParOf" srcId="{A362815D-A9EF-4219-A88F-BC6A61205388}" destId="{AD0CB26A-456C-4782-A5B9-B14BFD726210}" srcOrd="3" destOrd="0" presId="urn:microsoft.com/office/officeart/2005/8/layout/hList7"/>
    <dgm:cxn modelId="{19C7A6BA-98C8-41D8-AF12-2A0028748E47}" type="presParOf" srcId="{4D715445-BB2B-475D-A44B-9AE68D75CDF7}" destId="{6CF1587C-49AC-487F-9FC4-44155549B96A}" srcOrd="1" destOrd="0" presId="urn:microsoft.com/office/officeart/2005/8/layout/hList7"/>
    <dgm:cxn modelId="{DD525059-C4EF-4AA2-9315-7C0A81E96204}" type="presParOf" srcId="{4D715445-BB2B-475D-A44B-9AE68D75CDF7}" destId="{C7A9012C-D199-4576-BC32-66E6D68197A0}" srcOrd="2" destOrd="0" presId="urn:microsoft.com/office/officeart/2005/8/layout/hList7"/>
    <dgm:cxn modelId="{BB09605E-03F4-4EA3-87A3-BF8F5B14F66E}" type="presParOf" srcId="{C7A9012C-D199-4576-BC32-66E6D68197A0}" destId="{300C4175-D98B-451E-9148-84FBD9E1AF1E}" srcOrd="0" destOrd="0" presId="urn:microsoft.com/office/officeart/2005/8/layout/hList7"/>
    <dgm:cxn modelId="{187C978A-8283-4B60-A24C-537AB9C1EA26}" type="presParOf" srcId="{C7A9012C-D199-4576-BC32-66E6D68197A0}" destId="{D1A61BEB-9251-4F0D-A9A4-35B52D6CA5D4}" srcOrd="1" destOrd="0" presId="urn:microsoft.com/office/officeart/2005/8/layout/hList7"/>
    <dgm:cxn modelId="{5D889457-414F-495B-B618-9022A73C2920}" type="presParOf" srcId="{C7A9012C-D199-4576-BC32-66E6D68197A0}" destId="{B34E5097-EFA5-4D59-ACA2-4666B6A92BD9}" srcOrd="2" destOrd="0" presId="urn:microsoft.com/office/officeart/2005/8/layout/hList7"/>
    <dgm:cxn modelId="{0DEA2990-DF2E-4E35-8882-264C21D274FC}" type="presParOf" srcId="{C7A9012C-D199-4576-BC32-66E6D68197A0}" destId="{AA5F3ADC-9F48-4D80-9995-31D94646DEC6}" srcOrd="3" destOrd="0" presId="urn:microsoft.com/office/officeart/2005/8/layout/hList7"/>
    <dgm:cxn modelId="{DB5B2A1D-3420-4E01-B49B-4A1E96C3A36F}" type="presParOf" srcId="{4D715445-BB2B-475D-A44B-9AE68D75CDF7}" destId="{06841A23-6199-45A8-9D3B-43EC340FC9B1}" srcOrd="3" destOrd="0" presId="urn:microsoft.com/office/officeart/2005/8/layout/hList7"/>
    <dgm:cxn modelId="{0CB5323B-C76D-4608-816D-E3A19A27A106}" type="presParOf" srcId="{4D715445-BB2B-475D-A44B-9AE68D75CDF7}" destId="{62119B5F-DFA3-40D1-BA26-F439D1CA59DD}" srcOrd="4" destOrd="0" presId="urn:microsoft.com/office/officeart/2005/8/layout/hList7"/>
    <dgm:cxn modelId="{017AAAEB-B0AA-472B-BD8E-A1C90C7825F3}" type="presParOf" srcId="{62119B5F-DFA3-40D1-BA26-F439D1CA59DD}" destId="{3FD57A73-A3EC-4492-9EF1-47FEAB5D3277}" srcOrd="0" destOrd="0" presId="urn:microsoft.com/office/officeart/2005/8/layout/hList7"/>
    <dgm:cxn modelId="{8CD4CCFE-8299-48CC-87C7-6777C324AEC4}" type="presParOf" srcId="{62119B5F-DFA3-40D1-BA26-F439D1CA59DD}" destId="{EA50212C-2CAD-4734-9D2F-A70A2F7EE754}" srcOrd="1" destOrd="0" presId="urn:microsoft.com/office/officeart/2005/8/layout/hList7"/>
    <dgm:cxn modelId="{97312476-9327-4EE3-8326-8337DCC5C06C}" type="presParOf" srcId="{62119B5F-DFA3-40D1-BA26-F439D1CA59DD}" destId="{59F4CE28-17C3-4C1F-BDE2-3D53AA8E1E42}" srcOrd="2" destOrd="0" presId="urn:microsoft.com/office/officeart/2005/8/layout/hList7"/>
    <dgm:cxn modelId="{1FE482B9-0795-4914-AB79-2386A29F0292}" type="presParOf" srcId="{62119B5F-DFA3-40D1-BA26-F439D1CA59DD}" destId="{9585578F-242A-4B84-B5DD-BBC2CDEB3EE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55217-6281-46E5-98F9-5F2010D9389F}" type="doc">
      <dgm:prSet loTypeId="urn:microsoft.com/office/officeart/2005/8/layout/vList6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8C27BA-ABC5-4FDF-9204-1AF1149888CA}">
      <dgm:prSet custT="1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pPr rtl="0"/>
          <a:r>
            <a:rPr lang="uk-UA" sz="32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Види шрифтів:</a:t>
          </a:r>
          <a:endParaRPr lang="uk-UA" sz="3200" b="1" i="0" dirty="0">
            <a:solidFill>
              <a:srgbClr val="000066"/>
            </a:solidFill>
          </a:endParaRPr>
        </a:p>
      </dgm:t>
    </dgm:pt>
    <dgm:pt modelId="{1AD97AB2-35EC-4C8C-8A9B-1C98296780BD}" type="parTrans" cxnId="{2354B498-6612-4D26-8976-C01AFDC03E86}">
      <dgm:prSet/>
      <dgm:spPr/>
      <dgm:t>
        <a:bodyPr/>
        <a:lstStyle/>
        <a:p>
          <a:endParaRPr lang="uk-UA" sz="1400"/>
        </a:p>
      </dgm:t>
    </dgm:pt>
    <dgm:pt modelId="{824132C1-1490-4314-94D3-AE64E8826953}" type="sibTrans" cxnId="{2354B498-6612-4D26-8976-C01AFDC03E86}">
      <dgm:prSet/>
      <dgm:spPr/>
      <dgm:t>
        <a:bodyPr/>
        <a:lstStyle/>
        <a:p>
          <a:endParaRPr lang="uk-UA" sz="1400"/>
        </a:p>
      </dgm:t>
    </dgm:pt>
    <dgm:pt modelId="{1479E1C7-5265-4720-892F-8CA44E41E5A0}" type="pres">
      <dgm:prSet presAssocID="{63E55217-6281-46E5-98F9-5F2010D938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B24B324-C930-4413-A00E-72CB521161A5}" type="pres">
      <dgm:prSet presAssocID="{618C27BA-ABC5-4FDF-9204-1AF1149888CA}" presName="linNode" presStyleCnt="0"/>
      <dgm:spPr/>
    </dgm:pt>
    <dgm:pt modelId="{686571BA-D313-4127-B357-AFDEC989930D}" type="pres">
      <dgm:prSet presAssocID="{618C27BA-ABC5-4FDF-9204-1AF1149888CA}" presName="parentShp" presStyleLbl="node1" presStyleIdx="0" presStyleCnt="1" custScaleX="84198" custScaleY="92544" custLinFactNeighborX="-17538" custLinFactNeighborY="24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C67691-728F-47E1-908B-B1149EF2C4F8}" type="pres">
      <dgm:prSet presAssocID="{618C27BA-ABC5-4FDF-9204-1AF1149888CA}" presName="childShp" presStyleLbl="bgAccFollowNode1" presStyleIdx="0" presStyleCnt="1" custScaleX="29456" custLinFactNeighborX="-10589" custLinFactNeighborY="-9582">
        <dgm:presLayoutVars>
          <dgm:bulletEnabled val="1"/>
        </dgm:presLayoutVars>
      </dgm:prSet>
      <dgm:spPr/>
    </dgm:pt>
  </dgm:ptLst>
  <dgm:cxnLst>
    <dgm:cxn modelId="{316AA19B-743A-4AD1-A32F-97B939C49823}" type="presOf" srcId="{63E55217-6281-46E5-98F9-5F2010D9389F}" destId="{1479E1C7-5265-4720-892F-8CA44E41E5A0}" srcOrd="0" destOrd="0" presId="urn:microsoft.com/office/officeart/2005/8/layout/vList6"/>
    <dgm:cxn modelId="{2354B498-6612-4D26-8976-C01AFDC03E86}" srcId="{63E55217-6281-46E5-98F9-5F2010D9389F}" destId="{618C27BA-ABC5-4FDF-9204-1AF1149888CA}" srcOrd="0" destOrd="0" parTransId="{1AD97AB2-35EC-4C8C-8A9B-1C98296780BD}" sibTransId="{824132C1-1490-4314-94D3-AE64E8826953}"/>
    <dgm:cxn modelId="{23280925-D3B8-493C-9306-8DB4C0921C4E}" type="presOf" srcId="{618C27BA-ABC5-4FDF-9204-1AF1149888CA}" destId="{686571BA-D313-4127-B357-AFDEC989930D}" srcOrd="0" destOrd="0" presId="urn:microsoft.com/office/officeart/2005/8/layout/vList6"/>
    <dgm:cxn modelId="{5BB33A17-7DB3-4200-987C-1ABDF9DA2ACE}" type="presParOf" srcId="{1479E1C7-5265-4720-892F-8CA44E41E5A0}" destId="{9B24B324-C930-4413-A00E-72CB521161A5}" srcOrd="0" destOrd="0" presId="urn:microsoft.com/office/officeart/2005/8/layout/vList6"/>
    <dgm:cxn modelId="{33D66137-CCB1-4006-8C89-BEC28FCD9463}" type="presParOf" srcId="{9B24B324-C930-4413-A00E-72CB521161A5}" destId="{686571BA-D313-4127-B357-AFDEC989930D}" srcOrd="0" destOrd="0" presId="urn:microsoft.com/office/officeart/2005/8/layout/vList6"/>
    <dgm:cxn modelId="{2F8765FC-0247-4813-A8FC-7386AAEDB125}" type="presParOf" srcId="{9B24B324-C930-4413-A00E-72CB521161A5}" destId="{90C67691-728F-47E1-908B-B1149EF2C4F8}" srcOrd="1" destOrd="0" presId="urn:microsoft.com/office/officeart/2005/8/layout/vList6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r="100000" b="100000"/>
      </a:path>
      <a:tileRect l="-100000" t="-100000"/>
    </a:gra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EE8D77-0869-4F42-9C63-B9DB96AED448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1F120195-C127-4FF4-936A-6D0AFD6EE307}">
      <dgm:prSet custT="1"/>
      <dgm:spPr/>
      <dgm:t>
        <a:bodyPr/>
        <a:lstStyle/>
        <a:p>
          <a:pPr rtl="0"/>
          <a:r>
            <a:rPr lang="uk-UA" sz="3600" b="1" i="0" dirty="0" smtClean="0">
              <a:latin typeface="Calibri" pitchFamily="34" charset="0"/>
              <a:cs typeface="Calibri" pitchFamily="34" charset="0"/>
            </a:rPr>
            <a:t>рублені</a:t>
          </a:r>
          <a:endParaRPr lang="uk-UA" sz="2800" b="1" i="0" dirty="0">
            <a:latin typeface="Calibri" pitchFamily="34" charset="0"/>
            <a:cs typeface="Calibri" pitchFamily="34" charset="0"/>
          </a:endParaRPr>
        </a:p>
      </dgm:t>
    </dgm:pt>
    <dgm:pt modelId="{2322B5F0-B8B8-45EE-9244-4B246743573F}" type="parTrans" cxnId="{4131A441-72D2-450E-B929-10B7E9B8B016}">
      <dgm:prSet/>
      <dgm:spPr/>
      <dgm:t>
        <a:bodyPr/>
        <a:lstStyle/>
        <a:p>
          <a:endParaRPr lang="uk-UA" sz="2800" b="1">
            <a:solidFill>
              <a:srgbClr val="003300"/>
            </a:solidFill>
            <a:latin typeface="Calibri" pitchFamily="34" charset="0"/>
            <a:cs typeface="Calibri" pitchFamily="34" charset="0"/>
          </a:endParaRPr>
        </a:p>
      </dgm:t>
    </dgm:pt>
    <dgm:pt modelId="{E8DED6A8-E40C-4C11-B542-76B8FB1FF871}" type="sibTrans" cxnId="{4131A441-72D2-450E-B929-10B7E9B8B016}">
      <dgm:prSet/>
      <dgm:spPr/>
      <dgm:t>
        <a:bodyPr/>
        <a:lstStyle/>
        <a:p>
          <a:endParaRPr lang="uk-UA" sz="2800" b="1">
            <a:solidFill>
              <a:srgbClr val="003300"/>
            </a:solidFill>
            <a:latin typeface="Calibri" pitchFamily="34" charset="0"/>
            <a:cs typeface="Calibri" pitchFamily="34" charset="0"/>
          </a:endParaRPr>
        </a:p>
      </dgm:t>
    </dgm:pt>
    <dgm:pt modelId="{FE6C109D-6EC9-456F-809A-FB166757704F}">
      <dgm:prSet custT="1"/>
      <dgm:spPr/>
      <dgm:t>
        <a:bodyPr/>
        <a:lstStyle/>
        <a:p>
          <a:pPr rtl="0"/>
          <a:r>
            <a:rPr lang="uk-UA" sz="30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3000" b="1" i="0" dirty="0" smtClean="0">
              <a:latin typeface="Times New Roman" pitchFamily="18" charset="0"/>
              <a:cs typeface="Times New Roman" pitchFamily="18" charset="0"/>
            </a:rPr>
            <a:t>із засічками</a:t>
          </a:r>
          <a:endParaRPr lang="uk-UA" sz="3000" b="1" i="0" dirty="0">
            <a:latin typeface="Times New Roman" pitchFamily="18" charset="0"/>
            <a:cs typeface="Times New Roman" pitchFamily="18" charset="0"/>
          </a:endParaRPr>
        </a:p>
      </dgm:t>
    </dgm:pt>
    <dgm:pt modelId="{076CC613-5009-487B-A1FF-0DFCB13183BD}" type="sibTrans" cxnId="{6CB57170-C447-4228-9F1A-88446A06FDBF}">
      <dgm:prSet/>
      <dgm:spPr/>
      <dgm:t>
        <a:bodyPr/>
        <a:lstStyle/>
        <a:p>
          <a:endParaRPr lang="uk-UA" sz="2800" b="1">
            <a:solidFill>
              <a:srgbClr val="003300"/>
            </a:solidFill>
            <a:latin typeface="Calibri" pitchFamily="34" charset="0"/>
            <a:cs typeface="Calibri" pitchFamily="34" charset="0"/>
          </a:endParaRPr>
        </a:p>
      </dgm:t>
    </dgm:pt>
    <dgm:pt modelId="{39791ACA-28C6-40E6-BD5C-A3786FA458D6}" type="parTrans" cxnId="{6CB57170-C447-4228-9F1A-88446A06FDBF}">
      <dgm:prSet/>
      <dgm:spPr/>
      <dgm:t>
        <a:bodyPr/>
        <a:lstStyle/>
        <a:p>
          <a:endParaRPr lang="uk-UA" sz="2800" b="1">
            <a:solidFill>
              <a:srgbClr val="003300"/>
            </a:solidFill>
            <a:latin typeface="Calibri" pitchFamily="34" charset="0"/>
            <a:cs typeface="Calibri" pitchFamily="34" charset="0"/>
          </a:endParaRPr>
        </a:p>
      </dgm:t>
    </dgm:pt>
    <dgm:pt modelId="{9D3B4FFD-149E-44E8-839E-4A3555BF3950}" type="pres">
      <dgm:prSet presAssocID="{8FEE8D77-0869-4F42-9C63-B9DB96AED4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45C963-8820-4539-B2FA-641429F9209C}" type="pres">
      <dgm:prSet presAssocID="{FE6C109D-6EC9-456F-809A-FB166757704F}" presName="hierRoot1" presStyleCnt="0">
        <dgm:presLayoutVars>
          <dgm:hierBranch val="init"/>
        </dgm:presLayoutVars>
      </dgm:prSet>
      <dgm:spPr/>
    </dgm:pt>
    <dgm:pt modelId="{AD0536C9-8438-4809-AB34-B92716D8FEAB}" type="pres">
      <dgm:prSet presAssocID="{FE6C109D-6EC9-456F-809A-FB166757704F}" presName="rootComposite1" presStyleCnt="0"/>
      <dgm:spPr/>
    </dgm:pt>
    <dgm:pt modelId="{0845D3E4-1521-4250-AD3D-CB114FDB5524}" type="pres">
      <dgm:prSet presAssocID="{FE6C109D-6EC9-456F-809A-FB166757704F}" presName="rootText1" presStyleLbl="node0" presStyleIdx="0" presStyleCnt="2" custScaleX="100024" custScaleY="110000" custLinFactNeighborX="-9387" custLinFactNeighborY="-2746">
        <dgm:presLayoutVars>
          <dgm:chPref val="3"/>
        </dgm:presLayoutVars>
      </dgm:prSet>
      <dgm:spPr>
        <a:prstGeom prst="snip2SameRect">
          <a:avLst/>
        </a:prstGeom>
      </dgm:spPr>
      <dgm:t>
        <a:bodyPr/>
        <a:lstStyle/>
        <a:p>
          <a:endParaRPr lang="ru-RU"/>
        </a:p>
      </dgm:t>
    </dgm:pt>
    <dgm:pt modelId="{49ADDEF1-A304-42D5-83C9-6F7F53A57651}" type="pres">
      <dgm:prSet presAssocID="{FE6C109D-6EC9-456F-809A-FB166757704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CF04EF1-BC89-465F-AB24-B4FC89D67DA9}" type="pres">
      <dgm:prSet presAssocID="{FE6C109D-6EC9-456F-809A-FB166757704F}" presName="hierChild2" presStyleCnt="0"/>
      <dgm:spPr/>
    </dgm:pt>
    <dgm:pt modelId="{C04AA1C8-9E2F-4A3C-B3DC-9A8F1DD54636}" type="pres">
      <dgm:prSet presAssocID="{FE6C109D-6EC9-456F-809A-FB166757704F}" presName="hierChild3" presStyleCnt="0"/>
      <dgm:spPr/>
    </dgm:pt>
    <dgm:pt modelId="{2E1D1E02-7BD4-4343-84BF-47A23E32162D}" type="pres">
      <dgm:prSet presAssocID="{1F120195-C127-4FF4-936A-6D0AFD6EE307}" presName="hierRoot1" presStyleCnt="0">
        <dgm:presLayoutVars>
          <dgm:hierBranch val="init"/>
        </dgm:presLayoutVars>
      </dgm:prSet>
      <dgm:spPr/>
    </dgm:pt>
    <dgm:pt modelId="{569C3A08-87B2-4540-BAE9-CE5ECD3EB288}" type="pres">
      <dgm:prSet presAssocID="{1F120195-C127-4FF4-936A-6D0AFD6EE307}" presName="rootComposite1" presStyleCnt="0"/>
      <dgm:spPr/>
    </dgm:pt>
    <dgm:pt modelId="{FDDB7698-C4D5-418C-814D-03E30DB5C30E}" type="pres">
      <dgm:prSet presAssocID="{1F120195-C127-4FF4-936A-6D0AFD6EE307}" presName="rootText1" presStyleLbl="node0" presStyleIdx="1" presStyleCnt="2">
        <dgm:presLayoutVars>
          <dgm:chPref val="3"/>
        </dgm:presLayoutVars>
      </dgm:prSet>
      <dgm:spPr>
        <a:prstGeom prst="snip2SameRect">
          <a:avLst/>
        </a:prstGeom>
      </dgm:spPr>
      <dgm:t>
        <a:bodyPr/>
        <a:lstStyle/>
        <a:p>
          <a:endParaRPr lang="ru-RU"/>
        </a:p>
      </dgm:t>
    </dgm:pt>
    <dgm:pt modelId="{F4239FEE-896E-4334-856E-36260A55A66C}" type="pres">
      <dgm:prSet presAssocID="{1F120195-C127-4FF4-936A-6D0AFD6EE30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72E797-07B4-4A51-A698-2800BB091891}" type="pres">
      <dgm:prSet presAssocID="{1F120195-C127-4FF4-936A-6D0AFD6EE307}" presName="hierChild2" presStyleCnt="0"/>
      <dgm:spPr/>
    </dgm:pt>
    <dgm:pt modelId="{0B8083F7-039F-42D8-A5CE-13B5EF03D0A7}" type="pres">
      <dgm:prSet presAssocID="{1F120195-C127-4FF4-936A-6D0AFD6EE307}" presName="hierChild3" presStyleCnt="0"/>
      <dgm:spPr/>
    </dgm:pt>
  </dgm:ptLst>
  <dgm:cxnLst>
    <dgm:cxn modelId="{38BA3396-4A88-451C-A68E-E65800288852}" type="presOf" srcId="{1F120195-C127-4FF4-936A-6D0AFD6EE307}" destId="{FDDB7698-C4D5-418C-814D-03E30DB5C30E}" srcOrd="0" destOrd="0" presId="urn:microsoft.com/office/officeart/2009/3/layout/HorizontalOrganizationChart"/>
    <dgm:cxn modelId="{ABAE54F1-E590-4CA1-A677-9D050328847F}" type="presOf" srcId="{8FEE8D77-0869-4F42-9C63-B9DB96AED448}" destId="{9D3B4FFD-149E-44E8-839E-4A3555BF3950}" srcOrd="0" destOrd="0" presId="urn:microsoft.com/office/officeart/2009/3/layout/HorizontalOrganizationChart"/>
    <dgm:cxn modelId="{6CB57170-C447-4228-9F1A-88446A06FDBF}" srcId="{8FEE8D77-0869-4F42-9C63-B9DB96AED448}" destId="{FE6C109D-6EC9-456F-809A-FB166757704F}" srcOrd="0" destOrd="0" parTransId="{39791ACA-28C6-40E6-BD5C-A3786FA458D6}" sibTransId="{076CC613-5009-487B-A1FF-0DFCB13183BD}"/>
    <dgm:cxn modelId="{4131A441-72D2-450E-B929-10B7E9B8B016}" srcId="{8FEE8D77-0869-4F42-9C63-B9DB96AED448}" destId="{1F120195-C127-4FF4-936A-6D0AFD6EE307}" srcOrd="1" destOrd="0" parTransId="{2322B5F0-B8B8-45EE-9244-4B246743573F}" sibTransId="{E8DED6A8-E40C-4C11-B542-76B8FB1FF871}"/>
    <dgm:cxn modelId="{AB19929F-5015-4DD3-A694-60EB34BB46E1}" type="presOf" srcId="{FE6C109D-6EC9-456F-809A-FB166757704F}" destId="{0845D3E4-1521-4250-AD3D-CB114FDB5524}" srcOrd="0" destOrd="0" presId="urn:microsoft.com/office/officeart/2009/3/layout/HorizontalOrganizationChart"/>
    <dgm:cxn modelId="{DE7B3985-8D38-410B-9265-7D9E6A771B71}" type="presOf" srcId="{1F120195-C127-4FF4-936A-6D0AFD6EE307}" destId="{F4239FEE-896E-4334-856E-36260A55A66C}" srcOrd="1" destOrd="0" presId="urn:microsoft.com/office/officeart/2009/3/layout/HorizontalOrganizationChart"/>
    <dgm:cxn modelId="{CFCD196E-6FCB-4958-BE52-F5F3E93B11AD}" type="presOf" srcId="{FE6C109D-6EC9-456F-809A-FB166757704F}" destId="{49ADDEF1-A304-42D5-83C9-6F7F53A57651}" srcOrd="1" destOrd="0" presId="urn:microsoft.com/office/officeart/2009/3/layout/HorizontalOrganizationChart"/>
    <dgm:cxn modelId="{08730A16-B218-492F-98A1-48E64FA6C847}" type="presParOf" srcId="{9D3B4FFD-149E-44E8-839E-4A3555BF3950}" destId="{3D45C963-8820-4539-B2FA-641429F9209C}" srcOrd="0" destOrd="0" presId="urn:microsoft.com/office/officeart/2009/3/layout/HorizontalOrganizationChart"/>
    <dgm:cxn modelId="{5B09AEEA-0206-430A-B688-6C42BC4D6F50}" type="presParOf" srcId="{3D45C963-8820-4539-B2FA-641429F9209C}" destId="{AD0536C9-8438-4809-AB34-B92716D8FEAB}" srcOrd="0" destOrd="0" presId="urn:microsoft.com/office/officeart/2009/3/layout/HorizontalOrganizationChart"/>
    <dgm:cxn modelId="{AD7D317D-D81A-4F54-A5F9-43587538A3B4}" type="presParOf" srcId="{AD0536C9-8438-4809-AB34-B92716D8FEAB}" destId="{0845D3E4-1521-4250-AD3D-CB114FDB5524}" srcOrd="0" destOrd="0" presId="urn:microsoft.com/office/officeart/2009/3/layout/HorizontalOrganizationChart"/>
    <dgm:cxn modelId="{0C4909FC-4AB8-4642-9AD5-F12B9F568CF6}" type="presParOf" srcId="{AD0536C9-8438-4809-AB34-B92716D8FEAB}" destId="{49ADDEF1-A304-42D5-83C9-6F7F53A57651}" srcOrd="1" destOrd="0" presId="urn:microsoft.com/office/officeart/2009/3/layout/HorizontalOrganizationChart"/>
    <dgm:cxn modelId="{87FC68C7-E684-44FE-A51B-AC03B7600265}" type="presParOf" srcId="{3D45C963-8820-4539-B2FA-641429F9209C}" destId="{6CF04EF1-BC89-465F-AB24-B4FC89D67DA9}" srcOrd="1" destOrd="0" presId="urn:microsoft.com/office/officeart/2009/3/layout/HorizontalOrganizationChart"/>
    <dgm:cxn modelId="{48F6D7CD-EA8F-4EE6-8E62-FACC502C79EF}" type="presParOf" srcId="{3D45C963-8820-4539-B2FA-641429F9209C}" destId="{C04AA1C8-9E2F-4A3C-B3DC-9A8F1DD54636}" srcOrd="2" destOrd="0" presId="urn:microsoft.com/office/officeart/2009/3/layout/HorizontalOrganizationChart"/>
    <dgm:cxn modelId="{08C325B8-3537-469F-A269-B8A5D8747B2C}" type="presParOf" srcId="{9D3B4FFD-149E-44E8-839E-4A3555BF3950}" destId="{2E1D1E02-7BD4-4343-84BF-47A23E32162D}" srcOrd="1" destOrd="0" presId="urn:microsoft.com/office/officeart/2009/3/layout/HorizontalOrganizationChart"/>
    <dgm:cxn modelId="{5A6C49D0-27AF-490A-B057-3E92B17D0030}" type="presParOf" srcId="{2E1D1E02-7BD4-4343-84BF-47A23E32162D}" destId="{569C3A08-87B2-4540-BAE9-CE5ECD3EB288}" srcOrd="0" destOrd="0" presId="urn:microsoft.com/office/officeart/2009/3/layout/HorizontalOrganizationChart"/>
    <dgm:cxn modelId="{3690DD4E-6D30-423E-AED8-5F5EC91A0397}" type="presParOf" srcId="{569C3A08-87B2-4540-BAE9-CE5ECD3EB288}" destId="{FDDB7698-C4D5-418C-814D-03E30DB5C30E}" srcOrd="0" destOrd="0" presId="urn:microsoft.com/office/officeart/2009/3/layout/HorizontalOrganizationChart"/>
    <dgm:cxn modelId="{7495049B-6B21-4438-B164-25B6E08ED245}" type="presParOf" srcId="{569C3A08-87B2-4540-BAE9-CE5ECD3EB288}" destId="{F4239FEE-896E-4334-856E-36260A55A66C}" srcOrd="1" destOrd="0" presId="urn:microsoft.com/office/officeart/2009/3/layout/HorizontalOrganizationChart"/>
    <dgm:cxn modelId="{645941BE-B997-4A9B-8641-8330FBB05513}" type="presParOf" srcId="{2E1D1E02-7BD4-4343-84BF-47A23E32162D}" destId="{2472E797-07B4-4A51-A698-2800BB091891}" srcOrd="1" destOrd="0" presId="urn:microsoft.com/office/officeart/2009/3/layout/HorizontalOrganizationChart"/>
    <dgm:cxn modelId="{ECB48BD4-9651-4B57-9EF2-E7950E52A237}" type="presParOf" srcId="{2E1D1E02-7BD4-4343-84BF-47A23E32162D}" destId="{0B8083F7-039F-42D8-A5CE-13B5EF03D0A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E55217-6281-46E5-98F9-5F2010D9389F}" type="doc">
      <dgm:prSet loTypeId="urn:microsoft.com/office/officeart/2005/8/layout/vList6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8C27BA-ABC5-4FDF-9204-1AF1149888CA}">
      <dgm:prSet custT="1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pPr rtl="0"/>
          <a:r>
            <a:rPr lang="uk-UA" sz="32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Види шрифтів:</a:t>
          </a:r>
          <a:endParaRPr lang="uk-UA" sz="3200" b="1" i="0" dirty="0">
            <a:solidFill>
              <a:srgbClr val="000066"/>
            </a:solidFill>
          </a:endParaRPr>
        </a:p>
      </dgm:t>
    </dgm:pt>
    <dgm:pt modelId="{1AD97AB2-35EC-4C8C-8A9B-1C98296780BD}" type="parTrans" cxnId="{2354B498-6612-4D26-8976-C01AFDC03E86}">
      <dgm:prSet/>
      <dgm:spPr/>
      <dgm:t>
        <a:bodyPr/>
        <a:lstStyle/>
        <a:p>
          <a:endParaRPr lang="uk-UA" sz="1400"/>
        </a:p>
      </dgm:t>
    </dgm:pt>
    <dgm:pt modelId="{824132C1-1490-4314-94D3-AE64E8826953}" type="sibTrans" cxnId="{2354B498-6612-4D26-8976-C01AFDC03E86}">
      <dgm:prSet/>
      <dgm:spPr/>
      <dgm:t>
        <a:bodyPr/>
        <a:lstStyle/>
        <a:p>
          <a:endParaRPr lang="uk-UA" sz="1400"/>
        </a:p>
      </dgm:t>
    </dgm:pt>
    <dgm:pt modelId="{1479E1C7-5265-4720-892F-8CA44E41E5A0}" type="pres">
      <dgm:prSet presAssocID="{63E55217-6281-46E5-98F9-5F2010D938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B24B324-C930-4413-A00E-72CB521161A5}" type="pres">
      <dgm:prSet presAssocID="{618C27BA-ABC5-4FDF-9204-1AF1149888CA}" presName="linNode" presStyleCnt="0"/>
      <dgm:spPr/>
    </dgm:pt>
    <dgm:pt modelId="{686571BA-D313-4127-B357-AFDEC989930D}" type="pres">
      <dgm:prSet presAssocID="{618C27BA-ABC5-4FDF-9204-1AF1149888CA}" presName="parentShp" presStyleLbl="node1" presStyleIdx="0" presStyleCnt="1" custScaleX="84198" custScaleY="92544" custLinFactNeighborX="-17538" custLinFactNeighborY="24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C67691-728F-47E1-908B-B1149EF2C4F8}" type="pres">
      <dgm:prSet presAssocID="{618C27BA-ABC5-4FDF-9204-1AF1149888CA}" presName="childShp" presStyleLbl="bgAccFollowNode1" presStyleIdx="0" presStyleCnt="1" custScaleX="29456" custLinFactNeighborX="-10589" custLinFactNeighborY="-9582">
        <dgm:presLayoutVars>
          <dgm:bulletEnabled val="1"/>
        </dgm:presLayoutVars>
      </dgm:prSet>
      <dgm:spPr/>
    </dgm:pt>
  </dgm:ptLst>
  <dgm:cxnLst>
    <dgm:cxn modelId="{170E5D58-8F75-450C-95E3-8D2236C2651B}" type="presOf" srcId="{618C27BA-ABC5-4FDF-9204-1AF1149888CA}" destId="{686571BA-D313-4127-B357-AFDEC989930D}" srcOrd="0" destOrd="0" presId="urn:microsoft.com/office/officeart/2005/8/layout/vList6"/>
    <dgm:cxn modelId="{9B05A209-BA55-4976-BE6F-EF666EC89A45}" type="presOf" srcId="{63E55217-6281-46E5-98F9-5F2010D9389F}" destId="{1479E1C7-5265-4720-892F-8CA44E41E5A0}" srcOrd="0" destOrd="0" presId="urn:microsoft.com/office/officeart/2005/8/layout/vList6"/>
    <dgm:cxn modelId="{2354B498-6612-4D26-8976-C01AFDC03E86}" srcId="{63E55217-6281-46E5-98F9-5F2010D9389F}" destId="{618C27BA-ABC5-4FDF-9204-1AF1149888CA}" srcOrd="0" destOrd="0" parTransId="{1AD97AB2-35EC-4C8C-8A9B-1C98296780BD}" sibTransId="{824132C1-1490-4314-94D3-AE64E8826953}"/>
    <dgm:cxn modelId="{61FF16C1-21CE-4A89-AC3E-82243AA2D96A}" type="presParOf" srcId="{1479E1C7-5265-4720-892F-8CA44E41E5A0}" destId="{9B24B324-C930-4413-A00E-72CB521161A5}" srcOrd="0" destOrd="0" presId="urn:microsoft.com/office/officeart/2005/8/layout/vList6"/>
    <dgm:cxn modelId="{AFA64F44-25DA-4822-B116-924262A8DCCE}" type="presParOf" srcId="{9B24B324-C930-4413-A00E-72CB521161A5}" destId="{686571BA-D313-4127-B357-AFDEC989930D}" srcOrd="0" destOrd="0" presId="urn:microsoft.com/office/officeart/2005/8/layout/vList6"/>
    <dgm:cxn modelId="{3E7D0696-65B1-4856-9CF4-D7D286A87C3F}" type="presParOf" srcId="{9B24B324-C930-4413-A00E-72CB521161A5}" destId="{90C67691-728F-47E1-908B-B1149EF2C4F8}" srcOrd="1" destOrd="0" presId="urn:microsoft.com/office/officeart/2005/8/layout/vList6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r="100000" b="100000"/>
      </a:path>
      <a:tileRect l="-100000" t="-100000"/>
    </a:gra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3FE9D-78C3-4330-B82A-DDA8F45EE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8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21D076-AE40-4917-B927-0633C3DAC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85F6-0C96-4668-B6D9-6E8381F57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DEA-006A-4740-9F74-D1C41462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C327-EB66-4BFC-8C5B-13497FF7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631F-1C2F-42EA-947E-C6D6994F8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DF05-A441-4B9F-B086-06F4A86D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20F5-94C1-46FE-9A6D-734AF3C2E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3EA3-E88F-4CED-82AE-DD6A270E2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E1ED-1B47-4DDA-A547-EE4D0B33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19A-6560-4D71-9FE8-B105DD8A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AED4-4C30-473B-9BA0-7C8CE1C0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3196A33-25CF-4793-804C-A2C358ED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3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548680"/>
            <a:ext cx="6321896" cy="2019221"/>
          </a:xfrm>
          <a:prstGeom prst="snip2Diag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prst="relaxedInset"/>
          </a:sp3d>
        </p:spPr>
        <p:txBody>
          <a:bodyPr>
            <a:normAutofit fontScale="90000"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Verdana" pitchFamily="34" charset="0"/>
              </a:rPr>
              <a:t>Текстовий процесор</a:t>
            </a:r>
            <a:endParaRPr lang="uk-UA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8" name="Picture 4" descr="Drawing Document clip art - vector clip art online, royalty free &amp; public do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977">
            <a:off x="6488473" y="2077511"/>
            <a:ext cx="1466668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43924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t3.gstatic.com/images?q=tbn:ANd9GcQf6URH0xG2zItsctfM8MyN0sKkL45LCMVJuMc7zFhR3uLzS5fUBYIq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5" y="5229200"/>
            <a:ext cx="1057275" cy="10572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t1.gstatic.com/images?q=tbn:ANd9GcQhhGhcnlk8fAj2HLRZG11_GHuvyhFVrvnRAWYpuRTXKn39TNLRVj5rU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49846"/>
            <a:ext cx="1000125" cy="10382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t2.gstatic.com/images?q=tbn:ANd9GcSaNPOokUrcET0mzx0AsoQdn7YWv2FnSmFesAHHofn8wl1PZsu4rjOsyNX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89" y="5197230"/>
            <a:ext cx="1428750" cy="107632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t2.gstatic.com/images?q=tbn:ANd9GcThXs2I3SK4mwoOYGKbRmCzkvjwx503kD4AfNOV9h2t1UthDf47z1nG-j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92" y="5230795"/>
            <a:ext cx="1057275" cy="10572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89" y="204002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9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Накреслення (або стиль) шрифту</a:t>
            </a:r>
            <a:endParaRPr lang="uk-UA" sz="4000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409159" y="1518626"/>
            <a:ext cx="8267297" cy="1065193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6213" lvl="0" algn="ctr"/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Word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задає </a:t>
            </a:r>
            <a:r>
              <a:rPr lang="uk-UA" sz="2800" b="1" spc="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розтягнене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(або </a:t>
            </a:r>
            <a:r>
              <a:rPr lang="uk-UA" sz="2800" b="1" spc="-3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ущільнене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) накреслення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тексту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/>
          <a:stretch/>
        </p:blipFill>
        <p:spPr bwMode="auto">
          <a:xfrm>
            <a:off x="3326821" y="2931002"/>
            <a:ext cx="5817179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56954" y="2929707"/>
            <a:ext cx="3074886" cy="1212116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000" b="1" spc="-210" dirty="0">
                <a:latin typeface="Calibri" pitchFamily="34" charset="0"/>
                <a:cs typeface="Calibri" pitchFamily="34" charset="0"/>
              </a:rPr>
              <a:t>ущільнений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(80 %);</a:t>
            </a:r>
          </a:p>
          <a:p>
            <a:pPr lvl="0"/>
            <a:r>
              <a:rPr lang="uk-UA" sz="2000" b="1" dirty="0">
                <a:latin typeface="Calibri" pitchFamily="34" charset="0"/>
                <a:cs typeface="Calibri" pitchFamily="34" charset="0"/>
              </a:rPr>
              <a:t>звичайний (100 %);</a:t>
            </a:r>
          </a:p>
          <a:p>
            <a:pPr lvl="0"/>
            <a:r>
              <a:rPr lang="uk-UA" sz="2000" b="1" spc="23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розтягнений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(150 %).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43944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6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Підкреслення тексту</a:t>
            </a:r>
            <a:endParaRPr lang="uk-UA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179512" y="1518626"/>
            <a:ext cx="8964487" cy="1138654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6213" lvl="0" algn="ctr"/>
            <a:r>
              <a:rPr lang="uk-UA" sz="2800" b="1" u="sng" dirty="0">
                <a:latin typeface="Calibri" pitchFamily="34" charset="0"/>
                <a:cs typeface="Calibri" pitchFamily="34" charset="0"/>
              </a:rPr>
              <a:t>Підкреслення </a:t>
            </a:r>
            <a:r>
              <a:rPr lang="uk-UA" sz="2800" b="1" u="sng" dirty="0" smtClean="0">
                <a:latin typeface="Calibri" pitchFamily="34" charset="0"/>
                <a:cs typeface="Calibri" pitchFamily="34" charset="0"/>
              </a:rPr>
              <a:t>тексту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визначає тип, </a:t>
            </a:r>
            <a:r>
              <a:rPr lang="uk-UA" sz="2800" b="1" dirty="0">
                <a:latin typeface="Calibri" pitchFamily="34" charset="0"/>
                <a:cs typeface="Calibri" pitchFamily="34" charset="0"/>
              </a:rPr>
              <a:t>товщину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 та </a:t>
            </a:r>
            <a:r>
              <a:rPr lang="uk-UA" sz="2800" b="1" dirty="0">
                <a:latin typeface="Calibri" pitchFamily="34" charset="0"/>
                <a:cs typeface="Calibri" pitchFamily="34" charset="0"/>
              </a:rPr>
              <a:t>к</a:t>
            </a:r>
            <a:r>
              <a:rPr lang="uk-UA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</a:t>
            </a:r>
            <a:r>
              <a:rPr lang="uk-UA" sz="2800" b="1" dirty="0">
                <a:latin typeface="Calibri" pitchFamily="34" charset="0"/>
                <a:cs typeface="Calibri" pitchFamily="34" charset="0"/>
              </a:rPr>
              <a:t>і</a:t>
            </a:r>
            <a:r>
              <a:rPr lang="uk-UA" sz="28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лінії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, яка підкреслює цей 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>текст</a:t>
            </a:r>
            <a:endParaRPr lang="uk-UA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61619"/>
            <a:ext cx="2339751" cy="2957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нутый угол 8"/>
          <p:cNvSpPr/>
          <p:nvPr/>
        </p:nvSpPr>
        <p:spPr>
          <a:xfrm>
            <a:off x="76066" y="2868116"/>
            <a:ext cx="6643812" cy="2754809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u="sng" kern="0" dirty="0">
                <a:solidFill>
                  <a:srgbClr val="000066"/>
                </a:solidFill>
                <a:uFill>
                  <a:solidFill>
                    <a:schemeClr val="bg1">
                      <a:lumMod val="50000"/>
                    </a:schemeClr>
                  </a:solidFill>
                </a:uFill>
                <a:latin typeface="Calibri" pitchFamily="34" charset="0"/>
                <a:cs typeface="Calibri" pitchFamily="34" charset="0"/>
              </a:rPr>
              <a:t>одинарне підкреслення тонкою лінією</a:t>
            </a:r>
            <a:r>
              <a:rPr lang="uk-UA" sz="24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lvl="0"/>
            <a:r>
              <a:rPr lang="uk-UA" sz="2400" b="1" u="dbl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подвійне підкреслення</a:t>
            </a:r>
            <a:r>
              <a:rPr lang="uk-UA" sz="24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lvl="0"/>
            <a:r>
              <a:rPr lang="uk-UA" sz="2400" b="1" u="sng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одинарне підкреслення товстою лінією</a:t>
            </a:r>
            <a:r>
              <a:rPr lang="uk-UA" sz="24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lvl="0"/>
            <a:r>
              <a:rPr lang="uk-UA" sz="2400" b="1" u="dash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підкреслення </a:t>
            </a:r>
            <a:r>
              <a:rPr lang="uk-UA" sz="2400" b="1" u="dash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короткими тонкими </a:t>
            </a:r>
            <a:r>
              <a:rPr lang="uk-UA" sz="2400" b="1" u="dash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штрихами</a:t>
            </a:r>
            <a:r>
              <a:rPr lang="uk-UA" sz="24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lvl="0"/>
            <a:r>
              <a:rPr lang="uk-UA" sz="2400" b="1" u="dashHeavy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пунктирне підкреслення</a:t>
            </a:r>
            <a:r>
              <a:rPr lang="uk-UA" sz="24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lvl="0"/>
            <a:r>
              <a:rPr lang="uk-UA" sz="2400" b="1" u="dotDashHeavy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штрих-пунктирне підкреслення товстою лінією</a:t>
            </a:r>
            <a:r>
              <a:rPr lang="uk-UA" sz="2400" b="1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sz="2400" b="1" kern="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16" y="908720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</a:t>
            </a:r>
            <a:r>
              <a:rPr lang="uk-UA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</a:t>
            </a:r>
            <a:r>
              <a:rPr lang="uk-UA" b="1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</a:t>
            </a:r>
            <a:r>
              <a:rPr lang="uk-UA" b="1" dirty="0" smtClean="0">
                <a:solidFill>
                  <a:srgbClr val="0033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і</a:t>
            </a:r>
            <a:r>
              <a:rPr lang="uk-UA" b="1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</a:t>
            </a:r>
            <a:r>
              <a:rPr lang="uk-UA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тексту</a:t>
            </a:r>
            <a:endParaRPr lang="uk-UA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179513" y="1518626"/>
            <a:ext cx="3816424" cy="3048655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6213" lvl="0" algn="ctr"/>
            <a:r>
              <a:rPr lang="uk-UA" sz="3200" dirty="0">
                <a:latin typeface="Calibri" pitchFamily="34" charset="0"/>
                <a:cs typeface="Calibri" pitchFamily="34" charset="0"/>
              </a:rPr>
              <a:t>У </a:t>
            </a:r>
            <a:r>
              <a:rPr lang="uk-UA" sz="3200" i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uk-UA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i="1" dirty="0">
                <a:latin typeface="Calibri" pitchFamily="34" charset="0"/>
                <a:cs typeface="Calibri" pitchFamily="34" charset="0"/>
              </a:rPr>
              <a:t>Word</a:t>
            </a:r>
            <a:r>
              <a:rPr lang="uk-UA" sz="3200" dirty="0">
                <a:latin typeface="Calibri" pitchFamily="34" charset="0"/>
                <a:cs typeface="Calibri" pitchFamily="34" charset="0"/>
              </a:rPr>
              <a:t> для тексту можна встановити один з понад 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16,7 </a:t>
            </a:r>
            <a:r>
              <a:rPr lang="uk-UA" sz="32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млн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dirty="0">
                <a:latin typeface="Calibri" pitchFamily="34" charset="0"/>
                <a:cs typeface="Calibri" pitchFamily="34" charset="0"/>
              </a:rPr>
              <a:t>(</a:t>
            </a:r>
            <a:r>
              <a:rPr lang="uk-UA" sz="32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224</a:t>
            </a:r>
            <a:r>
              <a:rPr lang="uk-UA" sz="3200" dirty="0">
                <a:latin typeface="Calibri" pitchFamily="34" charset="0"/>
                <a:cs typeface="Calibri" pitchFamily="34" charset="0"/>
              </a:rPr>
              <a:t>) </a:t>
            </a:r>
            <a:r>
              <a:rPr lang="uk-UA" sz="3200" dirty="0" smtClean="0">
                <a:latin typeface="Calibri" pitchFamily="34" charset="0"/>
                <a:cs typeface="Calibri" pitchFamily="34" charset="0"/>
              </a:rPr>
              <a:t>кольорів</a:t>
            </a:r>
            <a:endParaRPr lang="uk-UA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713" y="2815393"/>
            <a:ext cx="876922" cy="770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18626"/>
            <a:ext cx="3486150" cy="397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25" y="829195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Спеціальні ефекти</a:t>
            </a:r>
            <a:endParaRPr lang="uk-UA" sz="4000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409159" y="1518626"/>
            <a:ext cx="8267297" cy="991731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6213" lvl="0" algn="ctr"/>
            <a:r>
              <a:rPr lang="uk-UA" sz="2400" i="1" dirty="0">
                <a:latin typeface="Calibri" pitchFamily="34" charset="0"/>
                <a:cs typeface="Calibri" pitchFamily="34" charset="0"/>
              </a:rPr>
              <a:t>MS Word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дозволяє встановити </a:t>
            </a:r>
            <a:r>
              <a:rPr lang="uk-UA" sz="2400" b="1" cap="sm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спеціальні ефекти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виділеного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тексту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4" y="2792362"/>
            <a:ext cx="7080719" cy="1733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нутый угол 8"/>
          <p:cNvSpPr/>
          <p:nvPr/>
        </p:nvSpPr>
        <p:spPr>
          <a:xfrm>
            <a:off x="193134" y="4941168"/>
            <a:ext cx="8699345" cy="1652885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5113" lvl="0"/>
            <a:r>
              <a:rPr lang="uk-UA" sz="2800" b="1" strike="sngStrike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закреслений</a:t>
            </a: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800" b="1" strike="dblStrike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подвійне </a:t>
            </a:r>
            <a:r>
              <a:rPr lang="uk-UA" sz="2800" b="1" strike="dblStrike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закреслення</a:t>
            </a: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над</a:t>
            </a:r>
            <a:r>
              <a:rPr lang="uk-UA" sz="2800" b="1" baseline="30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рядковий,  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з 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тінню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під</a:t>
            </a:r>
            <a:r>
              <a:rPr lang="uk-UA" sz="2800" b="1" baseline="-25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рядковий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 контур, піднятий</a:t>
            </a: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заглиблений, </a:t>
            </a:r>
            <a:r>
              <a:rPr lang="uk-UA" sz="2800" b="1" cap="small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зменшені </a:t>
            </a:r>
            <a:r>
              <a:rPr lang="uk-UA" sz="2800" b="1" cap="small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великі букви, 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УСІ </a:t>
            </a: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ВЕЛИКІ ЛІТЕРИ 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тощо.</a:t>
            </a:r>
            <a:endParaRPr lang="uk-UA" sz="28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31830"/>
            <a:ext cx="2711626" cy="553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084" y="2791924"/>
            <a:ext cx="1647825" cy="149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89" y="799699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83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Форматування абзаців</a:t>
            </a:r>
            <a:endParaRPr lang="uk-UA" sz="4000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409160" y="1455167"/>
            <a:ext cx="8555328" cy="1579424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Абзац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 як об’єкт текстового документа має такі властивості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ctr"/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вирівнювання, відступи, міжрядковий інтервал</a:t>
            </a: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та інші.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92896"/>
            <a:ext cx="1872208" cy="1509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4" y="3182618"/>
            <a:ext cx="5754483" cy="2311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24" y="799699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4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Форматування абзаців</a:t>
            </a:r>
            <a:endParaRPr lang="uk-UA" sz="4000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68214" y="1644913"/>
            <a:ext cx="4218820" cy="2975193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Абзац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 як об’єкт текстового документа має такі властивості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ctr"/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вирівнювання, відступи, міжрядковий інтервал</a:t>
            </a: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та інші.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" y="4149080"/>
            <a:ext cx="1872208" cy="1509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8280"/>
            <a:ext cx="4314825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24" y="1013627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3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Друкування документа</a:t>
            </a:r>
            <a:endParaRPr lang="uk-UA" sz="4000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251520" y="1628800"/>
            <a:ext cx="8563164" cy="1726347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Колонтитули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>
                <a:latin typeface="Calibri" pitchFamily="34" charset="0"/>
                <a:cs typeface="Calibri" pitchFamily="34" charset="0"/>
              </a:rPr>
              <a:t>— це області, розташовані на </a:t>
            </a:r>
            <a:r>
              <a:rPr lang="uk-UA" sz="28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полях</a:t>
            </a:r>
            <a:r>
              <a:rPr lang="uk-UA" sz="2800" b="1" dirty="0">
                <a:latin typeface="Calibri" pitchFamily="34" charset="0"/>
                <a:cs typeface="Calibri" pitchFamily="34" charset="0"/>
              </a:rPr>
              <a:t> кожної сторінки </a:t>
            </a:r>
            <a:r>
              <a:rPr lang="uk-UA" sz="2800" b="1" dirty="0" smtClean="0">
                <a:latin typeface="Calibri" pitchFamily="34" charset="0"/>
                <a:cs typeface="Calibri" pitchFamily="34" charset="0"/>
              </a:rPr>
              <a:t>документа, а також для </a:t>
            </a:r>
            <a:r>
              <a:rPr lang="uk-UA" sz="2800" b="1" dirty="0">
                <a:latin typeface="Calibri" pitchFamily="34" charset="0"/>
                <a:cs typeface="Calibri" pitchFamily="34" charset="0"/>
              </a:rPr>
              <a:t>вставки </a:t>
            </a:r>
            <a:r>
              <a:rPr lang="uk-UA" sz="28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номерів</a:t>
            </a:r>
            <a:r>
              <a:rPr lang="uk-UA" sz="2800" b="1" dirty="0">
                <a:latin typeface="Calibri" pitchFamily="34" charset="0"/>
                <a:cs typeface="Calibri" pitchFamily="34" charset="0"/>
              </a:rPr>
              <a:t> сторінок у текст.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51520" y="3733015"/>
            <a:ext cx="8640959" cy="2576305"/>
            <a:chOff x="1475656" y="3733015"/>
            <a:chExt cx="6580735" cy="1856225"/>
          </a:xfrm>
          <a:solidFill>
            <a:schemeClr val="bg1">
              <a:lumMod val="90000"/>
            </a:schemeClr>
          </a:solidFill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11"/>
            <a:stretch/>
          </p:blipFill>
          <p:spPr bwMode="auto">
            <a:xfrm>
              <a:off x="1475656" y="4159044"/>
              <a:ext cx="1168755" cy="552247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3733015"/>
              <a:ext cx="4420495" cy="1856225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Штриховая стрелка вправо 5"/>
            <p:cNvSpPr/>
            <p:nvPr/>
          </p:nvSpPr>
          <p:spPr>
            <a:xfrm>
              <a:off x="2771800" y="4159044"/>
              <a:ext cx="864096" cy="650017"/>
            </a:xfrm>
            <a:prstGeom prst="stripedRightArrow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89" y="1074263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19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Друкування документа</a:t>
            </a:r>
            <a:endParaRPr lang="uk-UA" sz="4000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5305425" cy="547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www.komposervis.ru/wp-content/uploads/2012/10/%D0%BD%D0%B0%D1%81%D1%82%D1%80%D0%BE%D0%B9%D0%BA%D0%B0-%D0%BF%D1%80%D0%B8%D0%BD%D1%82%D0%B5%D1%80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2" y="1484784"/>
            <a:ext cx="2023864" cy="2023865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72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b="1" dirty="0"/>
              <a:t>Домашнє завдання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23" y="2147316"/>
            <a:ext cx="2674568" cy="3067395"/>
          </a:xfrm>
          <a:prstGeom prst="rect">
            <a:avLst/>
          </a:prstGeom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614988" y="1789773"/>
            <a:ext cx="5616624" cy="47525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</a:rPr>
              <a:t>Читати  § 22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0070C0"/>
                </a:solidFill>
              </a:rPr>
              <a:t>Опрацювати контрольні запитання з рубрик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«Обговорюємо»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70C0"/>
                </a:solidFill>
              </a:rPr>
              <a:t>та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«Оціни свої знання»</a:t>
            </a:r>
          </a:p>
          <a:p>
            <a:pPr marL="441325" indent="-441325" algn="ctr">
              <a:buFont typeface="Wingdings" pitchFamily="2" charset="2"/>
              <a:buChar char="q"/>
            </a:pPr>
            <a:r>
              <a:rPr lang="uk-UA" sz="2800" b="1" dirty="0" smtClean="0">
                <a:solidFill>
                  <a:srgbClr val="002060"/>
                </a:solidFill>
              </a:rPr>
              <a:t>Заповнити «СЛОВНИЧОК»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51" y="1296861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4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6254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ШРИФТ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 rot="21128058">
            <a:off x="292319" y="277827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1814"/>
            <a:ext cx="8424936" cy="269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40" y="1412776"/>
            <a:ext cx="626456" cy="6656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9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5570"/>
            <a:ext cx="4896544" cy="74874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Ти дізнаєшся:</a:t>
            </a:r>
            <a:endParaRPr lang="uk-UA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291307"/>
              </p:ext>
            </p:extLst>
          </p:nvPr>
        </p:nvGraphicFramePr>
        <p:xfrm>
          <a:off x="323528" y="1412776"/>
          <a:ext cx="842493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70"/>
            <a:ext cx="1762752" cy="17627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1"/>
          <p:cNvSpPr txBox="1">
            <a:spLocks/>
          </p:cNvSpPr>
          <p:nvPr/>
        </p:nvSpPr>
        <p:spPr bwMode="auto">
          <a:xfrm>
            <a:off x="3063602" y="6590909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800" dirty="0" err="1" smtClean="0">
                <a:solidFill>
                  <a:schemeClr val="bg1">
                    <a:lumMod val="50000"/>
                  </a:schemeClr>
                </a:solidFill>
              </a:rPr>
              <a:t>Чашук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О.Ф., </a:t>
            </a:r>
            <a:r>
              <a:rPr lang="ru-RU" sz="800" dirty="0" err="1" smtClean="0">
                <a:solidFill>
                  <a:schemeClr val="bg1">
                    <a:lumMod val="50000"/>
                  </a:schemeClr>
                </a:solidFill>
              </a:rPr>
              <a:t>вчитель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800" dirty="0" err="1" smtClean="0">
                <a:solidFill>
                  <a:schemeClr val="bg1">
                    <a:lumMod val="50000"/>
                  </a:schemeClr>
                </a:solidFill>
              </a:rPr>
              <a:t>інформатики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ЗОШ№23, </a:t>
            </a:r>
            <a:r>
              <a:rPr lang="ru-RU" sz="800" dirty="0" err="1" smtClean="0">
                <a:solidFill>
                  <a:schemeClr val="bg1">
                    <a:lumMod val="50000"/>
                  </a:schemeClr>
                </a:solidFill>
              </a:rPr>
              <a:t>Луцьк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64" y="1700808"/>
            <a:ext cx="414417" cy="4403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08322"/>
            <a:ext cx="414417" cy="4403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32915"/>
            <a:ext cx="414417" cy="4403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09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6254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АБЗАЦ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 rot="21128058">
            <a:off x="292319" y="277827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8" y="1801813"/>
            <a:ext cx="8160164" cy="2866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72" y="1388550"/>
            <a:ext cx="626456" cy="6656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1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0"/>
            <a:ext cx="8229600" cy="900906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8150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 rot="20766535">
            <a:off x="292319" y="362158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47664" y="25602"/>
            <a:ext cx="5656411" cy="5950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+mn-lt"/>
              </a:rPr>
              <a:t>Робота з комп'ютером</a:t>
            </a:r>
          </a:p>
        </p:txBody>
      </p:sp>
      <p:pic>
        <p:nvPicPr>
          <p:cNvPr id="16390" name="Picture 4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40" y="5301208"/>
            <a:ext cx="1477288" cy="14699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нутый угол 8"/>
          <p:cNvSpPr/>
          <p:nvPr/>
        </p:nvSpPr>
        <p:spPr>
          <a:xfrm>
            <a:off x="971600" y="1916832"/>
            <a:ext cx="7313984" cy="2314039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32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32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sz="32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32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Форматування тексту</a:t>
            </a:r>
          </a:p>
          <a:p>
            <a:pPr>
              <a:spcAft>
                <a:spcPts val="1200"/>
              </a:spcAft>
            </a:pPr>
            <a:r>
              <a:rPr lang="uk-UA" sz="3200" b="1" spc="50" dirty="0" smtClean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3200" b="1" spc="50" dirty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uk-UA" sz="32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Форматування абзаців</a:t>
            </a:r>
          </a:p>
          <a:p>
            <a:pPr>
              <a:spcAft>
                <a:spcPts val="1200"/>
              </a:spcAft>
            </a:pPr>
            <a:r>
              <a:rPr lang="uk-UA" sz="3600" b="1" spc="50" dirty="0" smtClean="0">
                <a:ln w="11430"/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uk-UA" sz="3200" b="1" spc="50" dirty="0" smtClean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</a:t>
            </a:r>
            <a:r>
              <a:rPr lang="uk-UA" sz="32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3</a:t>
            </a:r>
            <a:r>
              <a:rPr lang="uk-UA" sz="32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Друк фрагмента документа</a:t>
            </a:r>
            <a:endParaRPr lang="uk-UA" sz="3200" b="1" spc="50" dirty="0">
              <a:ln w="11430"/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30395" y="4005064"/>
            <a:ext cx="3024336" cy="720080"/>
          </a:xfrm>
          <a:prstGeom prst="homePlat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r>
              <a:rPr lang="uk-UA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Діємо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40" y="1412776"/>
            <a:ext cx="626456" cy="6656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3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761365" y="1340768"/>
            <a:ext cx="7704856" cy="3240360"/>
          </a:xfrm>
          <a:prstGeom prst="snip2Same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Форматування і </a:t>
            </a:r>
            <a:r>
              <a:rPr lang="uk-UA" sz="6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друкування </a:t>
            </a:r>
          </a:p>
          <a:p>
            <a:pPr algn="ctr"/>
            <a:r>
              <a:rPr lang="uk-UA" sz="7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тексту</a:t>
            </a:r>
            <a:endParaRPr lang="uk-UA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5085184"/>
            <a:ext cx="439248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99699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8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Форматування тексту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503548" y="1628800"/>
            <a:ext cx="8136904" cy="3526155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4013" algn="just">
              <a:lnSpc>
                <a:spcPct val="150000"/>
              </a:lnSpc>
            </a:pPr>
            <a:r>
              <a:rPr lang="uk-UA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Форматування </a:t>
            </a:r>
            <a:r>
              <a:rPr lang="uk-UA" sz="2800" b="1" dirty="0">
                <a:latin typeface="Calibri" pitchFamily="34" charset="0"/>
                <a:cs typeface="Calibri" pitchFamily="34" charset="0"/>
              </a:rPr>
              <a:t>тексту — внесення </a:t>
            </a:r>
            <a:r>
              <a:rPr lang="uk-UA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змін</a:t>
            </a:r>
            <a:r>
              <a:rPr lang="uk-UA" sz="2800" b="1" dirty="0">
                <a:latin typeface="Calibri" pitchFamily="34" charset="0"/>
                <a:cs typeface="Calibri" pitchFamily="34" charset="0"/>
              </a:rPr>
              <a:t> у зовнішній вигляд тексту: встановлення </a:t>
            </a:r>
            <a:r>
              <a:rPr lang="uk-UA" sz="3200" b="1" i="1" dirty="0">
                <a:latin typeface="Monotype Corsiva" pitchFamily="66" charset="0"/>
                <a:cs typeface="Calibri" pitchFamily="34" charset="0"/>
              </a:rPr>
              <a:t>шрифту</a:t>
            </a:r>
            <a:r>
              <a:rPr lang="uk-UA" sz="28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к</a:t>
            </a:r>
            <a:r>
              <a:rPr lang="uk-UA" sz="3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uk-UA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л</a:t>
            </a:r>
            <a:r>
              <a:rPr lang="uk-UA" sz="32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ь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о</a:t>
            </a:r>
            <a:r>
              <a:rPr lang="uk-UA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у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</a:t>
            </a:r>
            <a:r>
              <a:rPr lang="uk-UA" sz="3200" b="1" i="1" dirty="0">
                <a:latin typeface="Calibri" pitchFamily="34" charset="0"/>
                <a:cs typeface="Calibri" pitchFamily="34" charset="0"/>
              </a:rPr>
              <a:t>крес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ленн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я</a:t>
            </a:r>
            <a:r>
              <a:rPr lang="uk-UA" sz="2800" b="1" dirty="0">
                <a:latin typeface="Calibri" pitchFamily="34" charset="0"/>
                <a:cs typeface="Calibri" pitchFamily="34" charset="0"/>
              </a:rPr>
              <a:t> символів, вирівнювання абзаців, орієнтації сторінок тощо.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6" y="5305377"/>
            <a:ext cx="7749749" cy="1304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89" y="1089012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11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Форматування символів тексту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401326" y="1628800"/>
            <a:ext cx="8136904" cy="2460962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65225" lvl="0" indent="-457200">
              <a:buFont typeface="Wingdings" pitchFamily="2" charset="2"/>
              <a:buChar char="Ø"/>
            </a:pPr>
            <a:r>
              <a:rPr lang="uk-UA" sz="3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вигляд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 шрифту (</a:t>
            </a:r>
            <a:r>
              <a:rPr lang="uk-UA" sz="3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гарнітура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marL="1165225" lvl="0" indent="-457200">
              <a:buFont typeface="Wingdings" pitchFamily="2" charset="2"/>
              <a:buChar char="Ø"/>
            </a:pPr>
            <a:r>
              <a:rPr lang="uk-UA" sz="3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накреслення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 шрифту;</a:t>
            </a:r>
          </a:p>
          <a:p>
            <a:pPr marL="1165225" lvl="0" indent="-457200">
              <a:buFont typeface="Wingdings" pitchFamily="2" charset="2"/>
              <a:buChar char="Ø"/>
            </a:pPr>
            <a:r>
              <a:rPr lang="uk-UA" sz="3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розмір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1165225" lvl="0" indent="-457200">
              <a:buFont typeface="Wingdings" pitchFamily="2" charset="2"/>
              <a:buChar char="Ø"/>
            </a:pPr>
            <a:r>
              <a:rPr lang="uk-UA" sz="3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uk-UA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uk-UA" sz="32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л</a:t>
            </a:r>
            <a:r>
              <a:rPr lang="uk-UA" sz="3200" b="1" dirty="0">
                <a:solidFill>
                  <a:srgbClr val="CC99FF"/>
                </a:solidFill>
                <a:latin typeface="Calibri" pitchFamily="34" charset="0"/>
                <a:cs typeface="Calibri" pitchFamily="34" charset="0"/>
              </a:rPr>
              <a:t>і</a:t>
            </a:r>
            <a:r>
              <a:rPr lang="uk-UA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 шрифту</a:t>
            </a:r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2" y="4692523"/>
            <a:ext cx="4902193" cy="1663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32" y="1661132"/>
            <a:ext cx="1459792" cy="367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32" y="2201691"/>
            <a:ext cx="1459792" cy="373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32" y="2709888"/>
            <a:ext cx="729896" cy="429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32" y="3325980"/>
            <a:ext cx="545777" cy="44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8" y="1035198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71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11617621"/>
              </p:ext>
            </p:extLst>
          </p:nvPr>
        </p:nvGraphicFramePr>
        <p:xfrm>
          <a:off x="-180528" y="1881373"/>
          <a:ext cx="300287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Шрифт (або гарнітура)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16806934"/>
              </p:ext>
            </p:extLst>
          </p:nvPr>
        </p:nvGraphicFramePr>
        <p:xfrm>
          <a:off x="1979712" y="2780928"/>
          <a:ext cx="230187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Загнутый угол 13"/>
          <p:cNvSpPr/>
          <p:nvPr/>
        </p:nvSpPr>
        <p:spPr>
          <a:xfrm>
            <a:off x="4375946" y="1124744"/>
            <a:ext cx="4516534" cy="2314039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6213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Times New Roman</a:t>
            </a:r>
            <a:endParaRPr lang="uk-UA" sz="3000" b="1" dirty="0">
              <a:latin typeface="Times New Roman" pitchFamily="18" charset="0"/>
              <a:cs typeface="Times New Roman" pitchFamily="18" charset="0"/>
            </a:endParaRPr>
          </a:p>
          <a:p>
            <a:pPr marL="176213"/>
            <a:r>
              <a:rPr lang="en-US" sz="30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Courier New</a:t>
            </a:r>
            <a:endParaRPr lang="uk-UA" sz="3000" b="1" dirty="0">
              <a:solidFill>
                <a:srgbClr val="000066"/>
              </a:solidFill>
              <a:latin typeface="Courier New" pitchFamily="49" charset="0"/>
              <a:cs typeface="Courier New" pitchFamily="49" charset="0"/>
            </a:endParaRPr>
          </a:p>
          <a:p>
            <a:pPr marL="176213"/>
            <a:r>
              <a:rPr lang="de-DE" sz="3000" b="1" dirty="0">
                <a:latin typeface="Garamond" pitchFamily="18" charset="0"/>
                <a:cs typeface="Times New Roman" pitchFamily="18" charset="0"/>
              </a:rPr>
              <a:t>Garamond</a:t>
            </a:r>
            <a:endParaRPr lang="uk-UA" sz="3000" b="1" dirty="0">
              <a:latin typeface="Garamond" pitchFamily="18" charset="0"/>
              <a:cs typeface="Times New Roman" pitchFamily="18" charset="0"/>
            </a:endParaRPr>
          </a:p>
          <a:p>
            <a:pPr marL="176213"/>
            <a:r>
              <a:rPr lang="en-US" sz="3000" b="1" dirty="0">
                <a:solidFill>
                  <a:srgbClr val="000066"/>
                </a:solidFill>
                <a:latin typeface="Bookman Old Style" pitchFamily="18" charset="0"/>
                <a:cs typeface="Times New Roman" pitchFamily="18" charset="0"/>
              </a:rPr>
              <a:t>Bookman Old Style</a:t>
            </a:r>
            <a:endParaRPr lang="uk-UA" sz="3000" b="1" dirty="0">
              <a:solidFill>
                <a:srgbClr val="000066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4437969" y="4547469"/>
            <a:ext cx="4392488" cy="2314039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4013"/>
            <a:r>
              <a:rPr lang="de-DE" sz="3000" b="1" dirty="0">
                <a:latin typeface="Arial" pitchFamily="34" charset="0"/>
                <a:cs typeface="Arial" pitchFamily="34" charset="0"/>
              </a:rPr>
              <a:t>Arial</a:t>
            </a:r>
            <a:endParaRPr lang="uk-UA" sz="3000" b="1" dirty="0">
              <a:latin typeface="Arial" pitchFamily="34" charset="0"/>
              <a:cs typeface="Arial" pitchFamily="34" charset="0"/>
            </a:endParaRPr>
          </a:p>
          <a:p>
            <a:pPr marL="354013"/>
            <a:r>
              <a:rPr lang="en-US" sz="3000" b="1" dirty="0">
                <a:solidFill>
                  <a:srgbClr val="003300"/>
                </a:solidFill>
                <a:latin typeface="Comic Sans MS" pitchFamily="66" charset="0"/>
              </a:rPr>
              <a:t>Comic Sans MS</a:t>
            </a:r>
            <a:endParaRPr lang="uk-UA" sz="3000" b="1" dirty="0">
              <a:solidFill>
                <a:srgbClr val="003300"/>
              </a:solidFill>
              <a:latin typeface="Comic Sans MS" pitchFamily="66" charset="0"/>
            </a:endParaRPr>
          </a:p>
          <a:p>
            <a:pPr marL="354013"/>
            <a:r>
              <a:rPr lang="en-US" sz="3000" b="1" dirty="0"/>
              <a:t>Tahoma</a:t>
            </a:r>
            <a:endParaRPr lang="uk-UA" sz="3000" b="1" dirty="0"/>
          </a:p>
          <a:p>
            <a:pPr marL="354013"/>
            <a:r>
              <a:rPr lang="en-US" sz="3000" b="1" dirty="0" smtClean="0">
                <a:solidFill>
                  <a:srgbClr val="003300"/>
                </a:solidFill>
                <a:latin typeface="Verdana" pitchFamily="34" charset="0"/>
              </a:rPr>
              <a:t>Verdana</a:t>
            </a:r>
            <a:endParaRPr lang="uk-UA" sz="3000" b="1" dirty="0">
              <a:solidFill>
                <a:srgbClr val="003300"/>
              </a:solidFill>
              <a:latin typeface="Verdana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13"/>
          <a:stretch>
            <a:fillRect/>
          </a:stretch>
        </p:blipFill>
        <p:spPr>
          <a:xfrm>
            <a:off x="4740331" y="3439221"/>
            <a:ext cx="3168352" cy="98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13" y="452249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97" y="4142656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8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966798656"/>
              </p:ext>
            </p:extLst>
          </p:nvPr>
        </p:nvGraphicFramePr>
        <p:xfrm>
          <a:off x="-180528" y="1881373"/>
          <a:ext cx="25202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Шрифт (або гарнітура)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/>
          <a:stretch>
            <a:fillRect/>
          </a:stretch>
        </p:blipFill>
        <p:spPr>
          <a:xfrm>
            <a:off x="56953" y="1168091"/>
            <a:ext cx="3168352" cy="98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5273277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войная стрелка влево/вправо 2"/>
          <p:cNvSpPr/>
          <p:nvPr/>
        </p:nvSpPr>
        <p:spPr>
          <a:xfrm rot="13231649">
            <a:off x="3066891" y="2343117"/>
            <a:ext cx="1153973" cy="316916"/>
          </a:xfrm>
          <a:prstGeom prst="leftRightArrow">
            <a:avLst/>
          </a:prstGeom>
          <a:gradFill flip="none" rotWithShape="1">
            <a:gsLst>
              <a:gs pos="0">
                <a:srgbClr val="000066">
                  <a:tint val="66000"/>
                  <a:satMod val="160000"/>
                </a:srgbClr>
              </a:gs>
              <a:gs pos="50000">
                <a:srgbClr val="000066">
                  <a:tint val="44500"/>
                  <a:satMod val="160000"/>
                </a:srgbClr>
              </a:gs>
              <a:gs pos="100000">
                <a:srgbClr val="00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61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 (</a:t>
            </a:r>
            <a:r>
              <a:rPr lang="uk-UA" sz="3200" b="1" dirty="0" smtClean="0">
                <a:solidFill>
                  <a:srgbClr val="00330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 кегль</a:t>
            </a:r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шрифту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251520" y="1628800"/>
            <a:ext cx="8712968" cy="1138654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6213" algn="ctr"/>
            <a:r>
              <a:rPr lang="uk-UA" sz="2800" b="1" dirty="0">
                <a:latin typeface="Calibri" pitchFamily="34" charset="0"/>
                <a:cs typeface="Calibri" pitchFamily="34" charset="0"/>
              </a:rPr>
              <a:t>Розмір (або кегль) шрифту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 визначає величину символів 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>тексту.</a:t>
            </a:r>
            <a:endParaRPr lang="uk-UA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" y="3818913"/>
            <a:ext cx="172819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нутый угол 8"/>
          <p:cNvSpPr/>
          <p:nvPr/>
        </p:nvSpPr>
        <p:spPr>
          <a:xfrm>
            <a:off x="3275856" y="2996952"/>
            <a:ext cx="5688632" cy="1285577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Можна вибрати зі списку розмір шрифту від </a:t>
            </a:r>
            <a:r>
              <a:rPr lang="uk-UA" sz="2800" b="1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uk-UA" sz="28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до </a:t>
            </a:r>
            <a:r>
              <a:rPr lang="uk-UA" sz="3600" b="1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72</a:t>
            </a:r>
            <a:r>
              <a:rPr lang="uk-UA" sz="28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пунктів</a:t>
            </a:r>
            <a:endParaRPr lang="uk-UA" sz="240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3275856" y="4365104"/>
            <a:ext cx="5688632" cy="1212116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Calibri" pitchFamily="34" charset="0"/>
                <a:cs typeface="Calibri" pitchFamily="34" charset="0"/>
              </a:rPr>
              <a:t>Можна встановити свій розмір від </a:t>
            </a:r>
            <a:r>
              <a:rPr lang="uk-UA" sz="2800" b="1" dirty="0">
                <a:latin typeface="Calibri" pitchFamily="34" charset="0"/>
                <a:cs typeface="Calibri" pitchFamily="34" charset="0"/>
              </a:rPr>
              <a:t>1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 до </a:t>
            </a:r>
            <a:r>
              <a:rPr lang="uk-UA" sz="3200" b="1" dirty="0">
                <a:latin typeface="Calibri" pitchFamily="34" charset="0"/>
                <a:cs typeface="Calibri" pitchFamily="34" charset="0"/>
              </a:rPr>
              <a:t>1638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 з точністю до </a:t>
            </a:r>
            <a:r>
              <a:rPr lang="uk-UA" sz="2800" b="1" dirty="0" smtClean="0">
                <a:latin typeface="Calibri" pitchFamily="34" charset="0"/>
                <a:cs typeface="Calibri" pitchFamily="34" charset="0"/>
              </a:rPr>
              <a:t>0,5</a:t>
            </a:r>
            <a:endParaRPr lang="uk-UA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7928" y="5928853"/>
            <a:ext cx="6262543" cy="5788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офіційних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документах зазвичай використовують шрифт </a:t>
            </a:r>
            <a:r>
              <a:rPr lang="uk-UA" sz="1400" b="1" dirty="0" err="1"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розміром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1979713" y="3318346"/>
            <a:ext cx="1156432" cy="642788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1979713" y="4472269"/>
            <a:ext cx="1156432" cy="642788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2" y="2996952"/>
            <a:ext cx="1170793" cy="64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68" y="1032505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60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Накреслення (або стиль) шрифту</a:t>
            </a:r>
            <a:endParaRPr lang="uk-UA" sz="4000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971600" y="3356992"/>
            <a:ext cx="7614612" cy="3415963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33413" lvl="0"/>
            <a:r>
              <a:rPr lang="uk-UA" sz="3600" b="1" i="1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напівжирне курсивне</a:t>
            </a:r>
            <a:r>
              <a:rPr lang="uk-UA" sz="36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633413" lvl="0"/>
            <a:r>
              <a:rPr lang="uk-UA" sz="36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звичайне накреслення;</a:t>
            </a:r>
          </a:p>
          <a:p>
            <a:pPr marL="633413" lvl="0"/>
            <a:r>
              <a:rPr lang="uk-UA" sz="3600" i="1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курсивне накреслен</a:t>
            </a:r>
            <a:r>
              <a:rPr lang="uk-UA" sz="36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ня;</a:t>
            </a:r>
          </a:p>
          <a:p>
            <a:pPr marL="633413" lvl="0"/>
            <a:r>
              <a:rPr lang="uk-UA" sz="3600" b="1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жирне накреслення</a:t>
            </a:r>
            <a:r>
              <a:rPr lang="uk-UA" sz="36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633413" lvl="0"/>
            <a:r>
              <a:rPr lang="uk-UA" sz="3600" b="1" i="1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жирне курсивне накреслення</a:t>
            </a:r>
            <a:r>
              <a:rPr lang="uk-UA" sz="360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sz="360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257579" y="1916832"/>
            <a:ext cx="8712968" cy="1138654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6213" lvl="0" algn="ctr"/>
            <a:r>
              <a:rPr lang="uk-UA" sz="2800" b="1" dirty="0">
                <a:latin typeface="Calibri" pitchFamily="34" charset="0"/>
                <a:cs typeface="Calibri" pitchFamily="34" charset="0"/>
              </a:rPr>
              <a:t>Накреслення, або стиль шрифту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 визначає 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різновиди 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написання символів одного 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>шрифту</a:t>
            </a:r>
            <a:endParaRPr lang="uk-UA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4" y="1052736"/>
            <a:ext cx="1828668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57" y="2852935"/>
            <a:ext cx="2364103" cy="200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63" y="1340768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9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Граница">
  <a:themeElements>
    <a:clrScheme name="Граница 10">
      <a:dk1>
        <a:srgbClr val="000000"/>
      </a:dk1>
      <a:lt1>
        <a:srgbClr val="DDDCC5"/>
      </a:lt1>
      <a:dk2>
        <a:srgbClr val="050503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0000"/>
        </a:dk1>
        <a:lt1>
          <a:srgbClr val="DDDCC5"/>
        </a:lt1>
        <a:dk2>
          <a:srgbClr val="050503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000000"/>
        </a:dk1>
        <a:lt1>
          <a:srgbClr val="DDDCC5"/>
        </a:lt1>
        <a:dk2>
          <a:srgbClr val="050503"/>
        </a:dk2>
        <a:lt2>
          <a:srgbClr val="777777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1834</TotalTime>
  <Words>447</Words>
  <Application>Microsoft Office PowerPoint</Application>
  <PresentationFormat>Экран (4:3)</PresentationFormat>
  <Paragraphs>87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Bookman Old Style</vt:lpstr>
      <vt:lpstr>Calibri</vt:lpstr>
      <vt:lpstr>Comic Sans MS</vt:lpstr>
      <vt:lpstr>Courier New</vt:lpstr>
      <vt:lpstr>Garamond</vt:lpstr>
      <vt:lpstr>Monotype Corsiva</vt:lpstr>
      <vt:lpstr>Tahoma</vt:lpstr>
      <vt:lpstr>Times New Roman</vt:lpstr>
      <vt:lpstr>Verdana</vt:lpstr>
      <vt:lpstr>Wingdings</vt:lpstr>
      <vt:lpstr>Wingdings 2</vt:lpstr>
      <vt:lpstr>Граница</vt:lpstr>
      <vt:lpstr>Текстовий процесор</vt:lpstr>
      <vt:lpstr>Ти дізнаєшся:</vt:lpstr>
      <vt:lpstr>Презентация PowerPoint</vt:lpstr>
      <vt:lpstr>Форматування тексту</vt:lpstr>
      <vt:lpstr>Форматування символів тексту</vt:lpstr>
      <vt:lpstr>Шрифт (або гарнітура)</vt:lpstr>
      <vt:lpstr>Шрифт (або гарнітура)</vt:lpstr>
      <vt:lpstr>Розмір (або кегль) шрифту</vt:lpstr>
      <vt:lpstr>Накреслення (або стиль) шрифту</vt:lpstr>
      <vt:lpstr>Накреслення (або стиль) шрифту</vt:lpstr>
      <vt:lpstr>Підкреслення тексту</vt:lpstr>
      <vt:lpstr>Колір тексту</vt:lpstr>
      <vt:lpstr>Спеціальні ефекти</vt:lpstr>
      <vt:lpstr>Форматування абзаців</vt:lpstr>
      <vt:lpstr>Форматування абзаців</vt:lpstr>
      <vt:lpstr>Друкування документа</vt:lpstr>
      <vt:lpstr>Друкування документа</vt:lpstr>
      <vt:lpstr>Домашнє завдання</vt:lpstr>
      <vt:lpstr>Презентация PowerPoint</vt:lpstr>
      <vt:lpstr>Презентация PowerPoint</vt:lpstr>
      <vt:lpstr>Працюємо за комп’ютером</vt:lpstr>
      <vt:lpstr>Робота з комп'ютером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203</cp:revision>
  <dcterms:created xsi:type="dcterms:W3CDTF">2012-03-12T11:25:56Z</dcterms:created>
  <dcterms:modified xsi:type="dcterms:W3CDTF">2016-10-15T07:31:53Z</dcterms:modified>
</cp:coreProperties>
</file>