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0" r:id="rId2"/>
    <p:sldId id="303" r:id="rId3"/>
    <p:sldId id="313" r:id="rId4"/>
    <p:sldId id="314" r:id="rId5"/>
    <p:sldId id="315" r:id="rId6"/>
    <p:sldId id="316" r:id="rId7"/>
    <p:sldId id="317" r:id="rId8"/>
    <p:sldId id="318" r:id="rId9"/>
    <p:sldId id="327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8" r:id="rId19"/>
    <p:sldId id="330" r:id="rId20"/>
    <p:sldId id="329" r:id="rId21"/>
    <p:sldId id="307" r:id="rId22"/>
    <p:sldId id="302" r:id="rId23"/>
    <p:sldId id="304" r:id="rId24"/>
    <p:sldId id="333" r:id="rId25"/>
    <p:sldId id="331" r:id="rId26"/>
    <p:sldId id="334" r:id="rId27"/>
    <p:sldId id="335" r:id="rId28"/>
    <p:sldId id="284" r:id="rId29"/>
    <p:sldId id="285" r:id="rId30"/>
    <p:sldId id="286" r:id="rId31"/>
    <p:sldId id="287" r:id="rId32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051F7C"/>
    <a:srgbClr val="022589"/>
    <a:srgbClr val="020A53"/>
    <a:srgbClr val="6600CC"/>
    <a:srgbClr val="660066"/>
    <a:srgbClr val="003366"/>
    <a:srgbClr val="0033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6" autoAdjust="0"/>
    <p:restoredTop sz="94660" autoAdjust="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77B39-6135-4B9F-B852-B97EC92860E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35A1BC2-4F7A-4B49-94AC-1B59C1364DD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Комп'ютерні</a:t>
          </a:r>
          <a:r>
            <a:rPr lang="uk-UA" sz="2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spc="380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мережі</a:t>
          </a:r>
          <a:r>
            <a:rPr lang="uk-UA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endParaRPr lang="ru-RU" sz="28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1C4342BC-C625-41AD-A255-FEA0D28F627E}" type="parTrans" cxnId="{42FB37AE-9574-4541-A2C3-0DAEEA422D11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7B4AD40-8BDE-4E04-8A99-A415F6C29B5D}" type="sibTrans" cxnId="{42FB37AE-9574-4541-A2C3-0DAEEA422D11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B764E0E-75A7-4973-A68C-B42DB20B526B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Локальна</a:t>
          </a:r>
          <a:endParaRPr lang="ru-RU" sz="2800" b="1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gm:t>
    </dgm:pt>
    <dgm:pt modelId="{5FA13050-5E58-4DBD-9DBE-3610ABEC416D}" type="parTrans" cxnId="{DE79076B-55BC-4A36-9CE4-AF57893A1FCE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F71BECA-7020-43E2-A5FB-DDBAD164A834}" type="sibTrans" cxnId="{DE79076B-55BC-4A36-9CE4-AF57893A1FCE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C520B98-D040-4A85-8247-3EAFEC0BFDFC}">
      <dgm:prSet phldrT="[Текст]" custT="1"/>
      <dgm:spPr/>
      <dgm:t>
        <a:bodyPr/>
        <a:lstStyle/>
        <a:p>
          <a:pPr algn="ctr"/>
          <a:r>
            <a:rPr lang="uk-UA" sz="1800" b="1" i="1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Локальний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de-DE" sz="1800" b="1" i="1" dirty="0" err="1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locus</a:t>
          </a:r>
          <a:r>
            <a:rPr lang="de-DE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— </a:t>
          </a:r>
          <a:r>
            <a:rPr lang="uk-UA" sz="1800" b="1" i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місце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— місцевий, той, що не виходить за визначені межі.</a:t>
          </a:r>
          <a:endParaRPr lang="ru-RU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C38FBFE6-BFDB-4F86-BB6B-D17357EC80EE}" type="parTrans" cxnId="{465D5001-DDFE-4FB7-B9AD-BDC575F2DB4C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4C9C3CD-A2E5-4FDC-B1DD-613F01E0F561}" type="sibTrans" cxnId="{465D5001-DDFE-4FB7-B9AD-BDC575F2DB4C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D5F75B2-3D08-42F5-B1D4-B0C1D6297978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Глобальна</a:t>
          </a:r>
          <a:endParaRPr lang="ru-RU" sz="2800" b="1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gm:t>
    </dgm:pt>
    <dgm:pt modelId="{349C27DE-E45E-4224-A7D6-940CC1ECA50A}" type="parTrans" cxnId="{651E547B-B696-40D3-BB1C-1DDA015B4B47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A2E3D1D-D792-42A6-A742-527538A1A8B9}" type="sibTrans" cxnId="{651E547B-B696-40D3-BB1C-1DDA015B4B47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9098E35-0C4B-4F5A-ACC5-A104701A7F86}">
      <dgm:prSet phldrT="[Текст]" custT="1"/>
      <dgm:spPr/>
      <dgm:t>
        <a:bodyPr/>
        <a:lstStyle/>
        <a:p>
          <a:pPr algn="ctr"/>
          <a:r>
            <a:rPr lang="uk-UA" sz="1800" b="1" i="1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Глобальний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en-US" sz="1800" b="1" i="1" dirty="0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globe</a:t>
          </a:r>
          <a:r>
            <a:rPr lang="en-US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- </a:t>
          </a:r>
          <a:r>
            <a:rPr lang="uk-UA" sz="1800" b="1" i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земна куля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- той, що належить до всього світу, поширюється на весь світ.</a:t>
          </a:r>
          <a:endParaRPr lang="ru-RU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D57B895C-D3F0-4D03-A931-B66FE385B713}" type="parTrans" cxnId="{72F6C11C-0F12-405D-B85D-EE7BAE17AE3E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62A7A3A-A189-49F2-980B-A5315E352F92}" type="sibTrans" cxnId="{72F6C11C-0F12-405D-B85D-EE7BAE17AE3E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FD8D4F5-0CF6-45A8-9EF8-CA0CABF00B94}" type="pres">
      <dgm:prSet presAssocID="{12A77B39-6135-4B9F-B852-B97EC92860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CCA7628-2842-4B00-B9F8-2E79934B1C24}" type="pres">
      <dgm:prSet presAssocID="{635A1BC2-4F7A-4B49-94AC-1B59C1364DD5}" presName="root1" presStyleCnt="0"/>
      <dgm:spPr/>
      <dgm:t>
        <a:bodyPr/>
        <a:lstStyle/>
        <a:p>
          <a:endParaRPr lang="uk-UA"/>
        </a:p>
      </dgm:t>
    </dgm:pt>
    <dgm:pt modelId="{E283B961-745D-4B0A-89FA-02AED3D32559}" type="pres">
      <dgm:prSet presAssocID="{635A1BC2-4F7A-4B49-94AC-1B59C1364DD5}" presName="LevelOneTextNode" presStyleLbl="node0" presStyleIdx="0" presStyleCnt="1" custScaleX="13829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2C222F76-E7F7-4EC0-9AF2-3CD2BA1F2356}" type="pres">
      <dgm:prSet presAssocID="{635A1BC2-4F7A-4B49-94AC-1B59C1364DD5}" presName="level2hierChild" presStyleCnt="0"/>
      <dgm:spPr/>
      <dgm:t>
        <a:bodyPr/>
        <a:lstStyle/>
        <a:p>
          <a:endParaRPr lang="uk-UA"/>
        </a:p>
      </dgm:t>
    </dgm:pt>
    <dgm:pt modelId="{2CCA83DA-4651-4724-AD52-FAB40F160265}" type="pres">
      <dgm:prSet presAssocID="{5FA13050-5E58-4DBD-9DBE-3610ABEC416D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1C8C7A8B-FF83-4BA6-A99D-CA869B414F36}" type="pres">
      <dgm:prSet presAssocID="{5FA13050-5E58-4DBD-9DBE-3610ABEC416D}" presName="connTx" presStyleLbl="parChTrans1D2" presStyleIdx="0" presStyleCnt="2"/>
      <dgm:spPr/>
      <dgm:t>
        <a:bodyPr/>
        <a:lstStyle/>
        <a:p>
          <a:endParaRPr lang="uk-UA"/>
        </a:p>
      </dgm:t>
    </dgm:pt>
    <dgm:pt modelId="{6F1CB7D2-D7D1-4C23-BFD4-EA8B21D93614}" type="pres">
      <dgm:prSet presAssocID="{8B764E0E-75A7-4973-A68C-B42DB20B526B}" presName="root2" presStyleCnt="0"/>
      <dgm:spPr/>
      <dgm:t>
        <a:bodyPr/>
        <a:lstStyle/>
        <a:p>
          <a:endParaRPr lang="uk-UA"/>
        </a:p>
      </dgm:t>
    </dgm:pt>
    <dgm:pt modelId="{AF6BCC4D-FBBF-44F3-939E-BD55EA2FD223}" type="pres">
      <dgm:prSet presAssocID="{8B764E0E-75A7-4973-A68C-B42DB20B526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D98C83-670D-496E-8979-0C594566B596}" type="pres">
      <dgm:prSet presAssocID="{8B764E0E-75A7-4973-A68C-B42DB20B526B}" presName="level3hierChild" presStyleCnt="0"/>
      <dgm:spPr/>
      <dgm:t>
        <a:bodyPr/>
        <a:lstStyle/>
        <a:p>
          <a:endParaRPr lang="uk-UA"/>
        </a:p>
      </dgm:t>
    </dgm:pt>
    <dgm:pt modelId="{BC5BDE32-5433-4880-99C6-484788D6E1DA}" type="pres">
      <dgm:prSet presAssocID="{C38FBFE6-BFDB-4F86-BB6B-D17357EC80EE}" presName="conn2-1" presStyleLbl="parChTrans1D3" presStyleIdx="0" presStyleCnt="2"/>
      <dgm:spPr/>
      <dgm:t>
        <a:bodyPr/>
        <a:lstStyle/>
        <a:p>
          <a:endParaRPr lang="uk-UA"/>
        </a:p>
      </dgm:t>
    </dgm:pt>
    <dgm:pt modelId="{6A1A4D91-5D09-4E9D-9548-C9E2CAD4CA76}" type="pres">
      <dgm:prSet presAssocID="{C38FBFE6-BFDB-4F86-BB6B-D17357EC80EE}" presName="connTx" presStyleLbl="parChTrans1D3" presStyleIdx="0" presStyleCnt="2"/>
      <dgm:spPr/>
      <dgm:t>
        <a:bodyPr/>
        <a:lstStyle/>
        <a:p>
          <a:endParaRPr lang="uk-UA"/>
        </a:p>
      </dgm:t>
    </dgm:pt>
    <dgm:pt modelId="{43BC8EA9-C886-4F79-A3C5-1E299F93D20D}" type="pres">
      <dgm:prSet presAssocID="{1C520B98-D040-4A85-8247-3EAFEC0BFDFC}" presName="root2" presStyleCnt="0"/>
      <dgm:spPr/>
      <dgm:t>
        <a:bodyPr/>
        <a:lstStyle/>
        <a:p>
          <a:endParaRPr lang="uk-UA"/>
        </a:p>
      </dgm:t>
    </dgm:pt>
    <dgm:pt modelId="{D1A083B8-F328-45F7-9D8B-3A83860F4D8A}" type="pres">
      <dgm:prSet presAssocID="{1C520B98-D040-4A85-8247-3EAFEC0BFDFC}" presName="LevelTwoTextNode" presStyleLbl="node3" presStyleIdx="0" presStyleCnt="2" custScaleX="149567" custLinFactNeighborX="2335" custLinFactNeighborY="85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7E13EAE-50CE-4570-95BD-A366619370FF}" type="pres">
      <dgm:prSet presAssocID="{1C520B98-D040-4A85-8247-3EAFEC0BFDFC}" presName="level3hierChild" presStyleCnt="0"/>
      <dgm:spPr/>
      <dgm:t>
        <a:bodyPr/>
        <a:lstStyle/>
        <a:p>
          <a:endParaRPr lang="uk-UA"/>
        </a:p>
      </dgm:t>
    </dgm:pt>
    <dgm:pt modelId="{FFB9CCD5-4145-416D-BC3E-E110E6DA9E80}" type="pres">
      <dgm:prSet presAssocID="{349C27DE-E45E-4224-A7D6-940CC1ECA50A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F4115912-338B-4581-A10C-3809D03BA560}" type="pres">
      <dgm:prSet presAssocID="{349C27DE-E45E-4224-A7D6-940CC1ECA50A}" presName="connTx" presStyleLbl="parChTrans1D2" presStyleIdx="1" presStyleCnt="2"/>
      <dgm:spPr/>
      <dgm:t>
        <a:bodyPr/>
        <a:lstStyle/>
        <a:p>
          <a:endParaRPr lang="uk-UA"/>
        </a:p>
      </dgm:t>
    </dgm:pt>
    <dgm:pt modelId="{20FD3E9A-851A-48B4-A8AC-96F1F9FADAC8}" type="pres">
      <dgm:prSet presAssocID="{ED5F75B2-3D08-42F5-B1D4-B0C1D6297978}" presName="root2" presStyleCnt="0"/>
      <dgm:spPr/>
      <dgm:t>
        <a:bodyPr/>
        <a:lstStyle/>
        <a:p>
          <a:endParaRPr lang="uk-UA"/>
        </a:p>
      </dgm:t>
    </dgm:pt>
    <dgm:pt modelId="{AD5BB1DD-FC1E-4A49-9F06-B208E8843964}" type="pres">
      <dgm:prSet presAssocID="{ED5F75B2-3D08-42F5-B1D4-B0C1D629797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A051E8-F29A-4607-987F-E813C7817DB6}" type="pres">
      <dgm:prSet presAssocID="{ED5F75B2-3D08-42F5-B1D4-B0C1D6297978}" presName="level3hierChild" presStyleCnt="0"/>
      <dgm:spPr/>
      <dgm:t>
        <a:bodyPr/>
        <a:lstStyle/>
        <a:p>
          <a:endParaRPr lang="uk-UA"/>
        </a:p>
      </dgm:t>
    </dgm:pt>
    <dgm:pt modelId="{AEB3CB6B-94C9-44BC-A8BC-AC0B39069B82}" type="pres">
      <dgm:prSet presAssocID="{D57B895C-D3F0-4D03-A931-B66FE385B713}" presName="conn2-1" presStyleLbl="parChTrans1D3" presStyleIdx="1" presStyleCnt="2"/>
      <dgm:spPr/>
      <dgm:t>
        <a:bodyPr/>
        <a:lstStyle/>
        <a:p>
          <a:endParaRPr lang="uk-UA"/>
        </a:p>
      </dgm:t>
    </dgm:pt>
    <dgm:pt modelId="{12E0444F-4627-437D-A342-326B69B21982}" type="pres">
      <dgm:prSet presAssocID="{D57B895C-D3F0-4D03-A931-B66FE385B713}" presName="connTx" presStyleLbl="parChTrans1D3" presStyleIdx="1" presStyleCnt="2"/>
      <dgm:spPr/>
      <dgm:t>
        <a:bodyPr/>
        <a:lstStyle/>
        <a:p>
          <a:endParaRPr lang="uk-UA"/>
        </a:p>
      </dgm:t>
    </dgm:pt>
    <dgm:pt modelId="{C96E35B7-3787-4B9F-BD86-07126CDD81D5}" type="pres">
      <dgm:prSet presAssocID="{D9098E35-0C4B-4F5A-ACC5-A104701A7F86}" presName="root2" presStyleCnt="0"/>
      <dgm:spPr/>
      <dgm:t>
        <a:bodyPr/>
        <a:lstStyle/>
        <a:p>
          <a:endParaRPr lang="uk-UA"/>
        </a:p>
      </dgm:t>
    </dgm:pt>
    <dgm:pt modelId="{4707F905-51BA-4976-8A21-24D88062D640}" type="pres">
      <dgm:prSet presAssocID="{D9098E35-0C4B-4F5A-ACC5-A104701A7F86}" presName="LevelTwoTextNode" presStyleLbl="node3" presStyleIdx="1" presStyleCnt="2" custScaleX="149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A4CB29-9143-4D49-94A3-60DC702D53B2}" type="pres">
      <dgm:prSet presAssocID="{D9098E35-0C4B-4F5A-ACC5-A104701A7F86}" presName="level3hierChild" presStyleCnt="0"/>
      <dgm:spPr/>
      <dgm:t>
        <a:bodyPr/>
        <a:lstStyle/>
        <a:p>
          <a:endParaRPr lang="uk-UA"/>
        </a:p>
      </dgm:t>
    </dgm:pt>
  </dgm:ptLst>
  <dgm:cxnLst>
    <dgm:cxn modelId="{E7F4632B-1465-4541-89B2-F129B141DE1C}" type="presOf" srcId="{349C27DE-E45E-4224-A7D6-940CC1ECA50A}" destId="{F4115912-338B-4581-A10C-3809D03BA560}" srcOrd="1" destOrd="0" presId="urn:microsoft.com/office/officeart/2008/layout/HorizontalMultiLevelHierarchy"/>
    <dgm:cxn modelId="{DE79076B-55BC-4A36-9CE4-AF57893A1FCE}" srcId="{635A1BC2-4F7A-4B49-94AC-1B59C1364DD5}" destId="{8B764E0E-75A7-4973-A68C-B42DB20B526B}" srcOrd="0" destOrd="0" parTransId="{5FA13050-5E58-4DBD-9DBE-3610ABEC416D}" sibTransId="{7F71BECA-7020-43E2-A5FB-DDBAD164A834}"/>
    <dgm:cxn modelId="{D0CB0A92-B3FF-4C8E-9AC6-1F44BCA4C596}" type="presOf" srcId="{5FA13050-5E58-4DBD-9DBE-3610ABEC416D}" destId="{2CCA83DA-4651-4724-AD52-FAB40F160265}" srcOrd="0" destOrd="0" presId="urn:microsoft.com/office/officeart/2008/layout/HorizontalMultiLevelHierarchy"/>
    <dgm:cxn modelId="{CFEA9247-909C-427F-A4B4-FB9F68336ACF}" type="presOf" srcId="{635A1BC2-4F7A-4B49-94AC-1B59C1364DD5}" destId="{E283B961-745D-4B0A-89FA-02AED3D32559}" srcOrd="0" destOrd="0" presId="urn:microsoft.com/office/officeart/2008/layout/HorizontalMultiLevelHierarchy"/>
    <dgm:cxn modelId="{B5F2ACE3-BDEA-4F0A-A4C7-65E508E4EDCC}" type="presOf" srcId="{D57B895C-D3F0-4D03-A931-B66FE385B713}" destId="{12E0444F-4627-437D-A342-326B69B21982}" srcOrd="1" destOrd="0" presId="urn:microsoft.com/office/officeart/2008/layout/HorizontalMultiLevelHierarchy"/>
    <dgm:cxn modelId="{29925ABF-3E1F-4C57-A237-4A99F664383E}" type="presOf" srcId="{5FA13050-5E58-4DBD-9DBE-3610ABEC416D}" destId="{1C8C7A8B-FF83-4BA6-A99D-CA869B414F36}" srcOrd="1" destOrd="0" presId="urn:microsoft.com/office/officeart/2008/layout/HorizontalMultiLevelHierarchy"/>
    <dgm:cxn modelId="{32AB569B-A6B3-4F2B-BA13-0BE978811D1B}" type="presOf" srcId="{C38FBFE6-BFDB-4F86-BB6B-D17357EC80EE}" destId="{BC5BDE32-5433-4880-99C6-484788D6E1DA}" srcOrd="0" destOrd="0" presId="urn:microsoft.com/office/officeart/2008/layout/HorizontalMultiLevelHierarchy"/>
    <dgm:cxn modelId="{A06024F7-B984-4D74-8225-ED7551B2DF54}" type="presOf" srcId="{12A77B39-6135-4B9F-B852-B97EC92860EE}" destId="{CFD8D4F5-0CF6-45A8-9EF8-CA0CABF00B94}" srcOrd="0" destOrd="0" presId="urn:microsoft.com/office/officeart/2008/layout/HorizontalMultiLevelHierarchy"/>
    <dgm:cxn modelId="{B66FB156-4460-4E1B-A96B-4894ADF02911}" type="presOf" srcId="{D9098E35-0C4B-4F5A-ACC5-A104701A7F86}" destId="{4707F905-51BA-4976-8A21-24D88062D640}" srcOrd="0" destOrd="0" presId="urn:microsoft.com/office/officeart/2008/layout/HorizontalMultiLevelHierarchy"/>
    <dgm:cxn modelId="{593B5289-4DE0-4E54-BF60-189283B58F93}" type="presOf" srcId="{D57B895C-D3F0-4D03-A931-B66FE385B713}" destId="{AEB3CB6B-94C9-44BC-A8BC-AC0B39069B82}" srcOrd="0" destOrd="0" presId="urn:microsoft.com/office/officeart/2008/layout/HorizontalMultiLevelHierarchy"/>
    <dgm:cxn modelId="{72F6C11C-0F12-405D-B85D-EE7BAE17AE3E}" srcId="{ED5F75B2-3D08-42F5-B1D4-B0C1D6297978}" destId="{D9098E35-0C4B-4F5A-ACC5-A104701A7F86}" srcOrd="0" destOrd="0" parTransId="{D57B895C-D3F0-4D03-A931-B66FE385B713}" sibTransId="{F62A7A3A-A189-49F2-980B-A5315E352F92}"/>
    <dgm:cxn modelId="{E87A881C-E39B-4A0E-B855-7B0192D43D17}" type="presOf" srcId="{8B764E0E-75A7-4973-A68C-B42DB20B526B}" destId="{AF6BCC4D-FBBF-44F3-939E-BD55EA2FD223}" srcOrd="0" destOrd="0" presId="urn:microsoft.com/office/officeart/2008/layout/HorizontalMultiLevelHierarchy"/>
    <dgm:cxn modelId="{96D39A54-C50F-473A-8153-54F3F1C66AE6}" type="presOf" srcId="{1C520B98-D040-4A85-8247-3EAFEC0BFDFC}" destId="{D1A083B8-F328-45F7-9D8B-3A83860F4D8A}" srcOrd="0" destOrd="0" presId="urn:microsoft.com/office/officeart/2008/layout/HorizontalMultiLevelHierarchy"/>
    <dgm:cxn modelId="{42FB37AE-9574-4541-A2C3-0DAEEA422D11}" srcId="{12A77B39-6135-4B9F-B852-B97EC92860EE}" destId="{635A1BC2-4F7A-4B49-94AC-1B59C1364DD5}" srcOrd="0" destOrd="0" parTransId="{1C4342BC-C625-41AD-A255-FEA0D28F627E}" sibTransId="{E7B4AD40-8BDE-4E04-8A99-A415F6C29B5D}"/>
    <dgm:cxn modelId="{5462512D-37C9-48B0-9761-AD0A79FA2CFF}" type="presOf" srcId="{ED5F75B2-3D08-42F5-B1D4-B0C1D6297978}" destId="{AD5BB1DD-FC1E-4A49-9F06-B208E8843964}" srcOrd="0" destOrd="0" presId="urn:microsoft.com/office/officeart/2008/layout/HorizontalMultiLevelHierarchy"/>
    <dgm:cxn modelId="{D3F266E3-BAD0-4BC2-8716-DCE3F102EA0B}" type="presOf" srcId="{C38FBFE6-BFDB-4F86-BB6B-D17357EC80EE}" destId="{6A1A4D91-5D09-4E9D-9548-C9E2CAD4CA76}" srcOrd="1" destOrd="0" presId="urn:microsoft.com/office/officeart/2008/layout/HorizontalMultiLevelHierarchy"/>
    <dgm:cxn modelId="{CE1E4D55-71DD-41DA-9623-79C2AB624418}" type="presOf" srcId="{349C27DE-E45E-4224-A7D6-940CC1ECA50A}" destId="{FFB9CCD5-4145-416D-BC3E-E110E6DA9E80}" srcOrd="0" destOrd="0" presId="urn:microsoft.com/office/officeart/2008/layout/HorizontalMultiLevelHierarchy"/>
    <dgm:cxn modelId="{465D5001-DDFE-4FB7-B9AD-BDC575F2DB4C}" srcId="{8B764E0E-75A7-4973-A68C-B42DB20B526B}" destId="{1C520B98-D040-4A85-8247-3EAFEC0BFDFC}" srcOrd="0" destOrd="0" parTransId="{C38FBFE6-BFDB-4F86-BB6B-D17357EC80EE}" sibTransId="{64C9C3CD-A2E5-4FDC-B1DD-613F01E0F561}"/>
    <dgm:cxn modelId="{651E547B-B696-40D3-BB1C-1DDA015B4B47}" srcId="{635A1BC2-4F7A-4B49-94AC-1B59C1364DD5}" destId="{ED5F75B2-3D08-42F5-B1D4-B0C1D6297978}" srcOrd="1" destOrd="0" parTransId="{349C27DE-E45E-4224-A7D6-940CC1ECA50A}" sibTransId="{DA2E3D1D-D792-42A6-A742-527538A1A8B9}"/>
    <dgm:cxn modelId="{50824FF5-DEC8-4020-A52C-3DF3A3B002EA}" type="presParOf" srcId="{CFD8D4F5-0CF6-45A8-9EF8-CA0CABF00B94}" destId="{8CCA7628-2842-4B00-B9F8-2E79934B1C24}" srcOrd="0" destOrd="0" presId="urn:microsoft.com/office/officeart/2008/layout/HorizontalMultiLevelHierarchy"/>
    <dgm:cxn modelId="{3161DDED-15D7-4B4A-A1ED-E77E3B74E132}" type="presParOf" srcId="{8CCA7628-2842-4B00-B9F8-2E79934B1C24}" destId="{E283B961-745D-4B0A-89FA-02AED3D32559}" srcOrd="0" destOrd="0" presId="urn:microsoft.com/office/officeart/2008/layout/HorizontalMultiLevelHierarchy"/>
    <dgm:cxn modelId="{0513C440-5755-4A40-85F1-387B9E40981C}" type="presParOf" srcId="{8CCA7628-2842-4B00-B9F8-2E79934B1C24}" destId="{2C222F76-E7F7-4EC0-9AF2-3CD2BA1F2356}" srcOrd="1" destOrd="0" presId="urn:microsoft.com/office/officeart/2008/layout/HorizontalMultiLevelHierarchy"/>
    <dgm:cxn modelId="{CF2B73C1-8A52-493B-B0D0-E25BFBEBCB85}" type="presParOf" srcId="{2C222F76-E7F7-4EC0-9AF2-3CD2BA1F2356}" destId="{2CCA83DA-4651-4724-AD52-FAB40F160265}" srcOrd="0" destOrd="0" presId="urn:microsoft.com/office/officeart/2008/layout/HorizontalMultiLevelHierarchy"/>
    <dgm:cxn modelId="{D2ABF2CD-2C84-4402-BC5A-03858536C9F8}" type="presParOf" srcId="{2CCA83DA-4651-4724-AD52-FAB40F160265}" destId="{1C8C7A8B-FF83-4BA6-A99D-CA869B414F36}" srcOrd="0" destOrd="0" presId="urn:microsoft.com/office/officeart/2008/layout/HorizontalMultiLevelHierarchy"/>
    <dgm:cxn modelId="{7F69B60C-1433-43E6-BB71-ECBC919804B2}" type="presParOf" srcId="{2C222F76-E7F7-4EC0-9AF2-3CD2BA1F2356}" destId="{6F1CB7D2-D7D1-4C23-BFD4-EA8B21D93614}" srcOrd="1" destOrd="0" presId="urn:microsoft.com/office/officeart/2008/layout/HorizontalMultiLevelHierarchy"/>
    <dgm:cxn modelId="{9E7675B6-9F7F-4C93-9BE9-11A7E8006CDD}" type="presParOf" srcId="{6F1CB7D2-D7D1-4C23-BFD4-EA8B21D93614}" destId="{AF6BCC4D-FBBF-44F3-939E-BD55EA2FD223}" srcOrd="0" destOrd="0" presId="urn:microsoft.com/office/officeart/2008/layout/HorizontalMultiLevelHierarchy"/>
    <dgm:cxn modelId="{B9A61A97-12D4-43F0-8461-C214228C92A9}" type="presParOf" srcId="{6F1CB7D2-D7D1-4C23-BFD4-EA8B21D93614}" destId="{3CD98C83-670D-496E-8979-0C594566B596}" srcOrd="1" destOrd="0" presId="urn:microsoft.com/office/officeart/2008/layout/HorizontalMultiLevelHierarchy"/>
    <dgm:cxn modelId="{DC5A025E-6A6D-4901-BB0A-4CFE218164EB}" type="presParOf" srcId="{3CD98C83-670D-496E-8979-0C594566B596}" destId="{BC5BDE32-5433-4880-99C6-484788D6E1DA}" srcOrd="0" destOrd="0" presId="urn:microsoft.com/office/officeart/2008/layout/HorizontalMultiLevelHierarchy"/>
    <dgm:cxn modelId="{3E9DAFB1-25EF-493A-8F09-0FA2DCDE8B85}" type="presParOf" srcId="{BC5BDE32-5433-4880-99C6-484788D6E1DA}" destId="{6A1A4D91-5D09-4E9D-9548-C9E2CAD4CA76}" srcOrd="0" destOrd="0" presId="urn:microsoft.com/office/officeart/2008/layout/HorizontalMultiLevelHierarchy"/>
    <dgm:cxn modelId="{E2AC200F-E14A-48F9-8B35-239BB9CBD7F7}" type="presParOf" srcId="{3CD98C83-670D-496E-8979-0C594566B596}" destId="{43BC8EA9-C886-4F79-A3C5-1E299F93D20D}" srcOrd="1" destOrd="0" presId="urn:microsoft.com/office/officeart/2008/layout/HorizontalMultiLevelHierarchy"/>
    <dgm:cxn modelId="{1A1D5F25-05FB-432D-ACB0-33AE0B7563C7}" type="presParOf" srcId="{43BC8EA9-C886-4F79-A3C5-1E299F93D20D}" destId="{D1A083B8-F328-45F7-9D8B-3A83860F4D8A}" srcOrd="0" destOrd="0" presId="urn:microsoft.com/office/officeart/2008/layout/HorizontalMultiLevelHierarchy"/>
    <dgm:cxn modelId="{17314DC1-5F15-4309-93A4-6F21B63579A7}" type="presParOf" srcId="{43BC8EA9-C886-4F79-A3C5-1E299F93D20D}" destId="{87E13EAE-50CE-4570-95BD-A366619370FF}" srcOrd="1" destOrd="0" presId="urn:microsoft.com/office/officeart/2008/layout/HorizontalMultiLevelHierarchy"/>
    <dgm:cxn modelId="{43D162AF-E761-4018-86C0-EAE032ACF8A0}" type="presParOf" srcId="{2C222F76-E7F7-4EC0-9AF2-3CD2BA1F2356}" destId="{FFB9CCD5-4145-416D-BC3E-E110E6DA9E80}" srcOrd="2" destOrd="0" presId="urn:microsoft.com/office/officeart/2008/layout/HorizontalMultiLevelHierarchy"/>
    <dgm:cxn modelId="{82817D07-6DEA-404D-A717-2EEF7A9724B1}" type="presParOf" srcId="{FFB9CCD5-4145-416D-BC3E-E110E6DA9E80}" destId="{F4115912-338B-4581-A10C-3809D03BA560}" srcOrd="0" destOrd="0" presId="urn:microsoft.com/office/officeart/2008/layout/HorizontalMultiLevelHierarchy"/>
    <dgm:cxn modelId="{B5BDC028-40B1-47EF-87EB-D7198D302D65}" type="presParOf" srcId="{2C222F76-E7F7-4EC0-9AF2-3CD2BA1F2356}" destId="{20FD3E9A-851A-48B4-A8AC-96F1F9FADAC8}" srcOrd="3" destOrd="0" presId="urn:microsoft.com/office/officeart/2008/layout/HorizontalMultiLevelHierarchy"/>
    <dgm:cxn modelId="{C73A9136-A291-47EF-A08F-8C6D7EA4065E}" type="presParOf" srcId="{20FD3E9A-851A-48B4-A8AC-96F1F9FADAC8}" destId="{AD5BB1DD-FC1E-4A49-9F06-B208E8843964}" srcOrd="0" destOrd="0" presId="urn:microsoft.com/office/officeart/2008/layout/HorizontalMultiLevelHierarchy"/>
    <dgm:cxn modelId="{EB181EB2-9ECC-4515-952F-84E5F6E00526}" type="presParOf" srcId="{20FD3E9A-851A-48B4-A8AC-96F1F9FADAC8}" destId="{E3A051E8-F29A-4607-987F-E813C7817DB6}" srcOrd="1" destOrd="0" presId="urn:microsoft.com/office/officeart/2008/layout/HorizontalMultiLevelHierarchy"/>
    <dgm:cxn modelId="{73C417E9-D7CD-45CB-B0DF-6E8B99322757}" type="presParOf" srcId="{E3A051E8-F29A-4607-987F-E813C7817DB6}" destId="{AEB3CB6B-94C9-44BC-A8BC-AC0B39069B82}" srcOrd="0" destOrd="0" presId="urn:microsoft.com/office/officeart/2008/layout/HorizontalMultiLevelHierarchy"/>
    <dgm:cxn modelId="{1D80A61E-04E1-4A6D-A738-E8A5669BC6F4}" type="presParOf" srcId="{AEB3CB6B-94C9-44BC-A8BC-AC0B39069B82}" destId="{12E0444F-4627-437D-A342-326B69B21982}" srcOrd="0" destOrd="0" presId="urn:microsoft.com/office/officeart/2008/layout/HorizontalMultiLevelHierarchy"/>
    <dgm:cxn modelId="{65DAD3A0-D034-41DF-A3E0-675C17A3C83E}" type="presParOf" srcId="{E3A051E8-F29A-4607-987F-E813C7817DB6}" destId="{C96E35B7-3787-4B9F-BD86-07126CDD81D5}" srcOrd="1" destOrd="0" presId="urn:microsoft.com/office/officeart/2008/layout/HorizontalMultiLevelHierarchy"/>
    <dgm:cxn modelId="{DB8470D8-3AB8-4BD1-A2FB-2892B650F9ED}" type="presParOf" srcId="{C96E35B7-3787-4B9F-BD86-07126CDD81D5}" destId="{4707F905-51BA-4976-8A21-24D88062D640}" srcOrd="0" destOrd="0" presId="urn:microsoft.com/office/officeart/2008/layout/HorizontalMultiLevelHierarchy"/>
    <dgm:cxn modelId="{E3D1D10F-71A9-41DD-AEB0-DC22C56DD89D}" type="presParOf" srcId="{C96E35B7-3787-4B9F-BD86-07126CDD81D5}" destId="{F3A4CB29-9143-4D49-94A3-60DC702D53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800" b="1" i="0" dirty="0" smtClean="0">
              <a:solidFill>
                <a:srgbClr val="000066"/>
              </a:solidFill>
            </a:rPr>
            <a:t>Служби</a:t>
          </a:r>
          <a:r>
            <a:rPr lang="uk-UA" sz="2800" b="1" i="0" dirty="0" smtClean="0">
              <a:solidFill>
                <a:srgbClr val="C00000"/>
              </a:solidFill>
            </a:rPr>
            <a:t> ІНТЕРНЕТУ</a:t>
          </a:r>
          <a:endParaRPr lang="uk-UA" sz="28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3111A972-F4E6-4046-9D17-B3DF9B6059C7}" type="presOf" srcId="{618C27BA-ABC5-4FDF-9204-1AF1149888CA}" destId="{686571BA-D313-4127-B357-AFDEC989930D}" srcOrd="0" destOrd="0" presId="urn:microsoft.com/office/officeart/2005/8/layout/vList6"/>
    <dgm:cxn modelId="{95C9F2E5-3F47-4785-BE81-BC4CCE15C6A5}" type="presOf" srcId="{63E55217-6281-46E5-98F9-5F2010D9389F}" destId="{1479E1C7-5265-4720-892F-8CA44E41E5A0}" srcOrd="0" destOrd="0" presId="urn:microsoft.com/office/officeart/2005/8/layout/vList6"/>
    <dgm:cxn modelId="{8D021EA3-278F-4EA9-8302-0D8FF0F29DF9}" type="presParOf" srcId="{1479E1C7-5265-4720-892F-8CA44E41E5A0}" destId="{9B24B324-C930-4413-A00E-72CB521161A5}" srcOrd="0" destOrd="0" presId="urn:microsoft.com/office/officeart/2005/8/layout/vList6"/>
    <dgm:cxn modelId="{D4054C11-CFFE-4136-A7BE-6FDA9E0B3183}" type="presParOf" srcId="{9B24B324-C930-4413-A00E-72CB521161A5}" destId="{686571BA-D313-4127-B357-AFDEC989930D}" srcOrd="0" destOrd="0" presId="urn:microsoft.com/office/officeart/2005/8/layout/vList6"/>
    <dgm:cxn modelId="{48A64FEB-88AA-4A1B-B876-8C66A9F19380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800" b="1" i="0" dirty="0" smtClean="0">
              <a:solidFill>
                <a:srgbClr val="C00000"/>
              </a:solidFill>
            </a:rPr>
            <a:t>Гіперпосилання</a:t>
          </a:r>
          <a:endParaRPr lang="uk-UA" sz="2800" b="1" i="0" dirty="0">
            <a:solidFill>
              <a:srgbClr val="C00000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098E41CC-9E9A-49C3-90E5-4396083B2498}" type="presOf" srcId="{618C27BA-ABC5-4FDF-9204-1AF1149888CA}" destId="{686571BA-D313-4127-B357-AFDEC989930D}" srcOrd="0" destOrd="0" presId="urn:microsoft.com/office/officeart/2005/8/layout/vList6"/>
    <dgm:cxn modelId="{5442D409-617F-4E30-A1D4-811141FB4C3B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88FB1880-844A-46F5-843A-8D3F9FE9B5BB}" type="presParOf" srcId="{1479E1C7-5265-4720-892F-8CA44E41E5A0}" destId="{9B24B324-C930-4413-A00E-72CB521161A5}" srcOrd="0" destOrd="0" presId="urn:microsoft.com/office/officeart/2005/8/layout/vList6"/>
    <dgm:cxn modelId="{90A51352-8BDB-40BC-A361-C081BA850A26}" type="presParOf" srcId="{9B24B324-C930-4413-A00E-72CB521161A5}" destId="{686571BA-D313-4127-B357-AFDEC989930D}" srcOrd="0" destOrd="0" presId="urn:microsoft.com/office/officeart/2005/8/layout/vList6"/>
    <dgm:cxn modelId="{0F3AB950-DCF2-4501-9C47-D8D727CE0795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800" b="1" i="0" dirty="0" err="1" smtClean="0">
              <a:solidFill>
                <a:srgbClr val="C00000"/>
              </a:solidFill>
            </a:rPr>
            <a:t>Всесітня</a:t>
          </a:r>
          <a:r>
            <a:rPr lang="uk-UA" sz="2800" b="1" i="0" dirty="0" smtClean="0">
              <a:solidFill>
                <a:srgbClr val="C00000"/>
              </a:solidFill>
            </a:rPr>
            <a:t> павутина</a:t>
          </a:r>
          <a:endParaRPr lang="uk-UA" sz="2800" b="1" i="0" dirty="0">
            <a:solidFill>
              <a:srgbClr val="C00000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33D047ED-D4F1-43FE-BE7D-D9B1F29AB621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421DC725-DF5B-41E9-A6C6-1F17F1152E1C}" type="presOf" srcId="{618C27BA-ABC5-4FDF-9204-1AF1149888CA}" destId="{686571BA-D313-4127-B357-AFDEC989930D}" srcOrd="0" destOrd="0" presId="urn:microsoft.com/office/officeart/2005/8/layout/vList6"/>
    <dgm:cxn modelId="{010E6AA2-82A4-407F-99D3-B55528A538F9}" type="presParOf" srcId="{1479E1C7-5265-4720-892F-8CA44E41E5A0}" destId="{9B24B324-C930-4413-A00E-72CB521161A5}" srcOrd="0" destOrd="0" presId="urn:microsoft.com/office/officeart/2005/8/layout/vList6"/>
    <dgm:cxn modelId="{EFEF4C0C-93DA-4150-B2AA-475A5A3D2859}" type="presParOf" srcId="{9B24B324-C930-4413-A00E-72CB521161A5}" destId="{686571BA-D313-4127-B357-AFDEC989930D}" srcOrd="0" destOrd="0" presId="urn:microsoft.com/office/officeart/2005/8/layout/vList6"/>
    <dgm:cxn modelId="{748F96A9-13C4-40AB-A0DD-C2CF5BD33932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3CB6B-94C9-44BC-A8BC-AC0B39069B82}">
      <dsp:nvSpPr>
        <dsp:cNvPr id="0" name=""/>
        <dsp:cNvSpPr/>
      </dsp:nvSpPr>
      <dsp:spPr>
        <a:xfrm>
          <a:off x="4101596" y="2685838"/>
          <a:ext cx="5051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31" y="4572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4341533" y="2718929"/>
        <a:ext cx="25256" cy="25256"/>
      </dsp:txXfrm>
    </dsp:sp>
    <dsp:sp modelId="{FFB9CCD5-4145-416D-BC3E-E110E6DA9E80}">
      <dsp:nvSpPr>
        <dsp:cNvPr id="0" name=""/>
        <dsp:cNvSpPr/>
      </dsp:nvSpPr>
      <dsp:spPr>
        <a:xfrm>
          <a:off x="1070805" y="2250297"/>
          <a:ext cx="505131" cy="48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565" y="0"/>
              </a:lnTo>
              <a:lnTo>
                <a:pt x="252565" y="481261"/>
              </a:lnTo>
              <a:lnTo>
                <a:pt x="505131" y="48126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305928" y="2473485"/>
        <a:ext cx="34884" cy="34884"/>
      </dsp:txXfrm>
    </dsp:sp>
    <dsp:sp modelId="{BC5BDE32-5433-4880-99C6-484788D6E1DA}">
      <dsp:nvSpPr>
        <dsp:cNvPr id="0" name=""/>
        <dsp:cNvSpPr/>
      </dsp:nvSpPr>
      <dsp:spPr>
        <a:xfrm>
          <a:off x="4101596" y="1723315"/>
          <a:ext cx="5110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508" y="45720"/>
              </a:lnTo>
              <a:lnTo>
                <a:pt x="255508" y="111918"/>
              </a:lnTo>
              <a:lnTo>
                <a:pt x="511017" y="11191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4344222" y="1756153"/>
        <a:ext cx="25764" cy="25764"/>
      </dsp:txXfrm>
    </dsp:sp>
    <dsp:sp modelId="{2CCA83DA-4651-4724-AD52-FAB40F160265}">
      <dsp:nvSpPr>
        <dsp:cNvPr id="0" name=""/>
        <dsp:cNvSpPr/>
      </dsp:nvSpPr>
      <dsp:spPr>
        <a:xfrm>
          <a:off x="1070805" y="1769035"/>
          <a:ext cx="505131" cy="481261"/>
        </a:xfrm>
        <a:custGeom>
          <a:avLst/>
          <a:gdLst/>
          <a:ahLst/>
          <a:cxnLst/>
          <a:rect l="0" t="0" r="0" b="0"/>
          <a:pathLst>
            <a:path>
              <a:moveTo>
                <a:pt x="0" y="481261"/>
              </a:moveTo>
              <a:lnTo>
                <a:pt x="252565" y="481261"/>
              </a:lnTo>
              <a:lnTo>
                <a:pt x="252565" y="0"/>
              </a:lnTo>
              <a:lnTo>
                <a:pt x="50513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305928" y="1992224"/>
        <a:ext cx="34884" cy="34884"/>
      </dsp:txXfrm>
    </dsp:sp>
    <dsp:sp modelId="{E283B961-745D-4B0A-89FA-02AED3D32559}">
      <dsp:nvSpPr>
        <dsp:cNvPr id="0" name=""/>
        <dsp:cNvSpPr/>
      </dsp:nvSpPr>
      <dsp:spPr>
        <a:xfrm rot="16200000">
          <a:off x="-1488017" y="1717837"/>
          <a:ext cx="4052726" cy="106491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Комп'ютерні</a:t>
          </a:r>
          <a:r>
            <a:rPr lang="uk-UA" sz="28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kern="1200" spc="380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мережі</a:t>
          </a:r>
          <a:r>
            <a:rPr lang="uk-UA" sz="28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endParaRPr lang="ru-RU" sz="28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-894509" y="1873791"/>
        <a:ext cx="2865710" cy="753011"/>
      </dsp:txXfrm>
    </dsp:sp>
    <dsp:sp modelId="{AF6BCC4D-FBBF-44F3-939E-BD55EA2FD223}">
      <dsp:nvSpPr>
        <dsp:cNvPr id="0" name=""/>
        <dsp:cNvSpPr/>
      </dsp:nvSpPr>
      <dsp:spPr>
        <a:xfrm>
          <a:off x="1575937" y="1384026"/>
          <a:ext cx="2525658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Локальна</a:t>
          </a:r>
          <a:endParaRPr lang="ru-RU" sz="2800" b="1" kern="1200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sp:txBody>
      <dsp:txXfrm>
        <a:off x="1575937" y="1384026"/>
        <a:ext cx="2525658" cy="770017"/>
      </dsp:txXfrm>
    </dsp:sp>
    <dsp:sp modelId="{D1A083B8-F328-45F7-9D8B-3A83860F4D8A}">
      <dsp:nvSpPr>
        <dsp:cNvPr id="0" name=""/>
        <dsp:cNvSpPr/>
      </dsp:nvSpPr>
      <dsp:spPr>
        <a:xfrm>
          <a:off x="4612613" y="1450225"/>
          <a:ext cx="3777552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Локальний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de-DE" sz="1800" b="1" i="1" kern="1200" dirty="0" err="1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locus</a:t>
          </a:r>
          <a:r>
            <a:rPr lang="de-DE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— </a:t>
          </a:r>
          <a:r>
            <a:rPr lang="uk-UA" sz="1800" b="1" i="1" kern="1200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місце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— місцевий, той, що не виходить за визначені межі.</a:t>
          </a:r>
          <a:endParaRPr lang="ru-RU" sz="1800" kern="12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4612613" y="1450225"/>
        <a:ext cx="3777552" cy="770017"/>
      </dsp:txXfrm>
    </dsp:sp>
    <dsp:sp modelId="{AD5BB1DD-FC1E-4A49-9F06-B208E8843964}">
      <dsp:nvSpPr>
        <dsp:cNvPr id="0" name=""/>
        <dsp:cNvSpPr/>
      </dsp:nvSpPr>
      <dsp:spPr>
        <a:xfrm>
          <a:off x="1575937" y="2346549"/>
          <a:ext cx="2525658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Глобальна</a:t>
          </a:r>
          <a:endParaRPr lang="ru-RU" sz="2800" b="1" kern="1200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sp:txBody>
      <dsp:txXfrm>
        <a:off x="1575937" y="2346549"/>
        <a:ext cx="2525658" cy="770017"/>
      </dsp:txXfrm>
    </dsp:sp>
    <dsp:sp modelId="{4707F905-51BA-4976-8A21-24D88062D640}">
      <dsp:nvSpPr>
        <dsp:cNvPr id="0" name=""/>
        <dsp:cNvSpPr/>
      </dsp:nvSpPr>
      <dsp:spPr>
        <a:xfrm>
          <a:off x="4606727" y="2346549"/>
          <a:ext cx="3767373" cy="770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Глобальний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en-US" sz="1800" b="1" i="1" kern="1200" dirty="0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globe</a:t>
          </a:r>
          <a:r>
            <a:rPr lang="en-US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- </a:t>
          </a:r>
          <a:r>
            <a:rPr lang="uk-UA" sz="1800" b="1" i="1" kern="1200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земна куля</a:t>
          </a:r>
          <a:r>
            <a:rPr lang="uk-UA" sz="1800" b="1" kern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- той, що належить до всього світу, поширюється на весь світ.</a:t>
          </a:r>
          <a:endParaRPr lang="ru-RU" sz="1800" kern="12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4606727" y="2346549"/>
        <a:ext cx="3767373" cy="770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61C6D-2A78-4FE7-BE16-6C198505B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EF7E6-C1F4-43EF-83BB-C15D2EC77E28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688F-A4B9-4927-B66D-6DFE0E9E64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71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88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41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44EEC-CB9C-4344-B56C-C3C1E60CD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86D3-C373-4AEB-BD7B-92CFAD3C6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7E36E7D-A7ED-4D20-BBCD-DFDB28500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152A82A-03A6-4238-A089-17220974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ECB5-E700-4A27-9651-A915C06A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E5AB-C345-4327-AD93-BF1E2BF30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2D0E2-5C43-487C-A233-4B3C60607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7E50A-6BB2-44EF-8C6E-1EEC26040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8AFB-1B10-4488-9DD4-7CDBA657B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5782-66C4-4DDC-8BFC-D02BABDC1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21EBE-9B9E-409A-B9E7-664C2E510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78793-82EF-43BE-AADD-B47DA2021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/>
            <a:ahLst/>
            <a:cxnLst>
              <a:cxn ang="0">
                <a:pos x="434" y="356"/>
              </a:cxn>
              <a:cxn ang="0">
                <a:pos x="751" y="2"/>
              </a:cxn>
              <a:cxn ang="0">
                <a:pos x="2158" y="0"/>
              </a:cxn>
              <a:cxn ang="0">
                <a:pos x="2244" y="115"/>
              </a:cxn>
              <a:cxn ang="0">
                <a:pos x="5770" y="115"/>
              </a:cxn>
              <a:cxn ang="0">
                <a:pos x="5764" y="489"/>
              </a:cxn>
              <a:cxn ang="0">
                <a:pos x="4998" y="495"/>
              </a:cxn>
              <a:cxn ang="0">
                <a:pos x="4897" y="576"/>
              </a:cxn>
              <a:cxn ang="0">
                <a:pos x="0" y="578"/>
              </a:cxn>
              <a:cxn ang="0">
                <a:pos x="16" y="36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77251" dir="4832261" algn="ctr" rotWithShape="0">
              <a:srgbClr val="000066">
                <a:alpha val="3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/>
            <a:ahLst/>
            <a:cxnLst>
              <a:cxn ang="0">
                <a:pos x="433" y="360"/>
              </a:cxn>
              <a:cxn ang="0">
                <a:pos x="767" y="3"/>
              </a:cxn>
              <a:cxn ang="0">
                <a:pos x="2152" y="0"/>
              </a:cxn>
              <a:cxn ang="0">
                <a:pos x="2228" y="113"/>
              </a:cxn>
              <a:cxn ang="0">
                <a:pos x="5766" y="113"/>
              </a:cxn>
              <a:cxn ang="0">
                <a:pos x="5766" y="442"/>
              </a:cxn>
              <a:cxn ang="0">
                <a:pos x="4968" y="442"/>
              </a:cxn>
              <a:cxn ang="0">
                <a:pos x="4880" y="531"/>
              </a:cxn>
              <a:cxn ang="0">
                <a:pos x="0" y="521"/>
              </a:cxn>
              <a:cxn ang="0">
                <a:pos x="0" y="373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EA10-0489-48F2-937F-A71727D77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12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hyperlink" Target="http://uk.wikipedia.org/wiki/%D0%92%D0%B5%D0%B1-%D1%81%D1%82%D0%BE%D1%80%D1%96%D0%BD%D0%BA%D0%B0" TargetMode="External"/><Relationship Id="rId5" Type="http://schemas.openxmlformats.org/officeDocument/2006/relationships/diagramColors" Target="../diagrams/colors3.xml"/><Relationship Id="rId10" Type="http://schemas.openxmlformats.org/officeDocument/2006/relationships/hyperlink" Target="http://uk.wikipedia.org/wiki/&#1043;&#1110;&#1087;&#1077;&#1088;&#1087;&#1086;&#1089;&#1080;&#1083;&#1072;&#1085;&#1085;&#1103;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uk.wikipedia.org/wiki/&#1042;&#1077;&#1073;-&#1089;&#1072;&#1081;&#1090;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12" Type="http://schemas.openxmlformats.org/officeDocument/2006/relationships/hyperlink" Target="http://uk.wikipedia.org/wiki/&#1042;&#1077;&#1073;-&#1089;&#1090;&#1086;&#1088;&#1110;&#1085;&#1082;&#1072;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kyivstar.ua/mm/mobile/services/save/parent_control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bezpeka.kyivstar.ua/parental_contro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92hwqAk6lN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34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62600" y="3352800"/>
            <a:ext cx="3257872" cy="20924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50833" y="3897767"/>
            <a:ext cx="28383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FF0000"/>
                </a:solidFill>
              </a:rPr>
              <a:t>Відповідь </a:t>
            </a:r>
            <a:r>
              <a:rPr lang="uk-UA" sz="2000" b="1" dirty="0" smtClean="0"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solidFill>
                  <a:srgbClr val="000000"/>
                </a:solidFill>
              </a:rPr>
            </a:br>
            <a:r>
              <a:rPr lang="uk-UA" sz="2000" b="1" dirty="0" smtClean="0">
                <a:solidFill>
                  <a:srgbClr val="000000"/>
                </a:solidFill>
              </a:rPr>
              <a:t>або</a:t>
            </a:r>
            <a:br>
              <a:rPr lang="uk-UA" sz="2000" b="1" dirty="0" smtClean="0">
                <a:solidFill>
                  <a:srgbClr val="000000"/>
                </a:solidFill>
              </a:rPr>
            </a:br>
            <a:r>
              <a:rPr lang="uk-UA" sz="2000" b="1" dirty="0" smtClean="0">
                <a:solidFill>
                  <a:srgbClr val="000000"/>
                </a:solidFill>
              </a:rPr>
              <a:t> вибрати </a:t>
            </a:r>
            <a:r>
              <a:rPr lang="uk-UA" sz="2000" b="1" dirty="0" smtClean="0">
                <a:solidFill>
                  <a:srgbClr val="FF0000"/>
                </a:solidFill>
              </a:rPr>
              <a:t>варіанти </a:t>
            </a:r>
            <a:r>
              <a:rPr lang="uk-UA" sz="2000" b="1" dirty="0" smtClean="0">
                <a:solidFill>
                  <a:srgbClr val="000000"/>
                </a:solidFill>
              </a:rPr>
              <a:t>відповідей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301386" y="3390810"/>
            <a:ext cx="2961456" cy="18323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72048" y="3876675"/>
            <a:ext cx="2155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Питання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56770" y="319892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7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62600" y="3352800"/>
            <a:ext cx="3257872" cy="20924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50833" y="3897767"/>
            <a:ext cx="28383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FF0000"/>
                </a:solidFill>
              </a:rPr>
              <a:t>Відповідь </a:t>
            </a:r>
            <a:r>
              <a:rPr lang="uk-UA" sz="2000" b="1" dirty="0" smtClean="0"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solidFill>
                  <a:srgbClr val="000000"/>
                </a:solidFill>
              </a:rPr>
            </a:br>
            <a:r>
              <a:rPr lang="uk-UA" sz="2000" b="1" dirty="0" smtClean="0">
                <a:solidFill>
                  <a:srgbClr val="000000"/>
                </a:solidFill>
              </a:rPr>
              <a:t>або</a:t>
            </a:r>
            <a:br>
              <a:rPr lang="uk-UA" sz="2000" b="1" dirty="0" smtClean="0">
                <a:solidFill>
                  <a:srgbClr val="000000"/>
                </a:solidFill>
              </a:rPr>
            </a:br>
            <a:r>
              <a:rPr lang="uk-UA" sz="2000" b="1" dirty="0" smtClean="0">
                <a:solidFill>
                  <a:srgbClr val="000000"/>
                </a:solidFill>
              </a:rPr>
              <a:t> вибрати </a:t>
            </a:r>
            <a:r>
              <a:rPr lang="uk-UA" sz="2000" b="1" dirty="0" smtClean="0">
                <a:solidFill>
                  <a:srgbClr val="FF0000"/>
                </a:solidFill>
              </a:rPr>
              <a:t>варіанти </a:t>
            </a:r>
            <a:r>
              <a:rPr lang="uk-UA" sz="2000" b="1" dirty="0" smtClean="0">
                <a:solidFill>
                  <a:srgbClr val="000000"/>
                </a:solidFill>
              </a:rPr>
              <a:t>відповідей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301386" y="3390810"/>
            <a:ext cx="2961456" cy="18323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72048" y="3876675"/>
            <a:ext cx="2155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Питання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56770" y="319892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CC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FF0000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24668" y="33707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Сукупність комп’ютерів та інших пристроїв, з’єднаних каналами передавання даних, – це </a:t>
            </a:r>
            <a:r>
              <a:rPr lang="uk-UA" sz="24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1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7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C00000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24668" y="33707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Мережа, яка з’єднує комп’ютерні мережі та окремі комп’ютери, що розміщені в різних частинах світу, називається </a:t>
            </a:r>
            <a:r>
              <a:rPr lang="uk-UA" sz="24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2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7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endParaRPr lang="uk-UA" sz="2000" b="1" i="1" dirty="0" smtClean="0">
              <a:solidFill>
                <a:srgbClr val="660066"/>
              </a:solidFill>
              <a:latin typeface="Segoe Print" pitchFamily="2" charset="0"/>
            </a:endParaRP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клієнтська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серверна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C00000"/>
                </a:solidFill>
                <a:latin typeface="Segoe Print" pitchFamily="2" charset="0"/>
              </a:rPr>
              <a:t>мережна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24668" y="33707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58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Взаємодія, яка полягає у надсиланні запитів від одних комп’ютерів мережі іншим комп’ютерам і пристроям та отриманні у відповідь доступу до певних ресурсів мережі, називається … </a:t>
            </a:r>
            <a:endParaRPr lang="en-US" sz="20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3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C00000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Комп’ютер, який надає послуги з доступу до власних та мережних ресурсів іншим комп’ютерам, – </a:t>
            </a:r>
            <a:r>
              <a:rPr lang="uk-UA" sz="24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це …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4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C00000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Комп’ютер, який користується послугами сервера, – це …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5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6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C00000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C00000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Сукупність користувачів, що мають загальні дані, периферійні пристрої, а також права на їх використання, – це ...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6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FF0000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7" y="3666281"/>
            <a:ext cx="35607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Комп’ютери та інші пристрої, що розташовані на порівняно невеликій відстані один від одного, об’єднуються в …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7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920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62600" y="3352800"/>
            <a:ext cx="3257872" cy="20924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50833" y="3897767"/>
            <a:ext cx="28383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FF0000"/>
                </a:solidFill>
              </a:rPr>
              <a:t>Відповідь </a:t>
            </a:r>
            <a:r>
              <a:rPr lang="uk-UA" sz="2000" b="1" dirty="0" smtClean="0">
                <a:solidFill>
                  <a:srgbClr val="000000"/>
                </a:solidFill>
              </a:rPr>
              <a:t/>
            </a:r>
            <a:br>
              <a:rPr lang="uk-UA" sz="2000" b="1" dirty="0" smtClean="0">
                <a:solidFill>
                  <a:srgbClr val="000000"/>
                </a:solidFill>
              </a:rPr>
            </a:br>
            <a:r>
              <a:rPr lang="uk-UA" sz="2000" b="1" dirty="0" smtClean="0">
                <a:solidFill>
                  <a:srgbClr val="000000"/>
                </a:solidFill>
              </a:rPr>
              <a:t>або</a:t>
            </a:r>
            <a:br>
              <a:rPr lang="uk-UA" sz="2000" b="1" dirty="0" smtClean="0">
                <a:solidFill>
                  <a:srgbClr val="000000"/>
                </a:solidFill>
              </a:rPr>
            </a:br>
            <a:r>
              <a:rPr lang="uk-UA" sz="2000" b="1" dirty="0" smtClean="0">
                <a:solidFill>
                  <a:srgbClr val="000000"/>
                </a:solidFill>
              </a:rPr>
              <a:t> вибрати </a:t>
            </a:r>
            <a:r>
              <a:rPr lang="uk-UA" sz="2000" b="1" dirty="0" smtClean="0">
                <a:solidFill>
                  <a:srgbClr val="FF0000"/>
                </a:solidFill>
              </a:rPr>
              <a:t>варіанти </a:t>
            </a:r>
            <a:r>
              <a:rPr lang="uk-UA" sz="2000" b="1" dirty="0" smtClean="0">
                <a:solidFill>
                  <a:srgbClr val="000000"/>
                </a:solidFill>
              </a:rPr>
              <a:t>відповідей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301386" y="3390810"/>
            <a:ext cx="2961456" cy="18323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72048" y="3876675"/>
            <a:ext cx="2155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Питання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56770" y="319892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абличка 2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gray">
          <a:xfrm>
            <a:off x="5638800" y="2743200"/>
            <a:ext cx="2819400" cy="3124200"/>
          </a:xfrm>
          <a:prstGeom prst="chevron">
            <a:avLst>
              <a:gd name="adj" fmla="val 16468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gray">
          <a:xfrm>
            <a:off x="32766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fol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gray">
          <a:xfrm>
            <a:off x="9144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1143000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3462338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5791200" y="1905000"/>
            <a:ext cx="20574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71700" y="548680"/>
            <a:ext cx="4896544" cy="6047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Ти опрацюєш: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6113" y="53913"/>
            <a:ext cx="1980215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403648" y="3181915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Що таке </a:t>
            </a: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всесвітня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павутина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веб-сайт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uk-UA" sz="28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веб-сторінка</a:t>
            </a:r>
            <a:endParaRPr lang="uk-UA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612801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Які </a:t>
            </a: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служби</a:t>
            </a:r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існують в Інтернеті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426726"/>
            <a:ext cx="201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20A53"/>
                </a:solidFill>
              </a:rPr>
              <a:t>Чи завжди робота в Інтернеті є </a:t>
            </a:r>
            <a:r>
              <a:rPr lang="uk-UA" sz="2400" b="1" dirty="0" smtClean="0">
                <a:solidFill>
                  <a:srgbClr val="FF0000"/>
                </a:solidFill>
              </a:rPr>
              <a:t>безпечною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6757" y="1852111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797" y="1852110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640" y="1870529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608420" y="6093296"/>
            <a:ext cx="7849780" cy="504056"/>
          </a:xfrm>
          <a:prstGeom prst="notchedRightArrow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</a:schemeClr>
              </a:gs>
              <a:gs pos="40000">
                <a:schemeClr val="dk1">
                  <a:shade val="93000"/>
                  <a:satMod val="130000"/>
                </a:schemeClr>
              </a:gs>
              <a:gs pos="66000">
                <a:schemeClr val="tx1">
                  <a:lumMod val="90000"/>
                </a:schemeClr>
              </a:gs>
            </a:gsLst>
            <a:lin ang="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68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4730052"/>
              </p:ext>
            </p:extLst>
          </p:nvPr>
        </p:nvGraphicFramePr>
        <p:xfrm>
          <a:off x="384805" y="1628800"/>
          <a:ext cx="839016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6" y="1340768"/>
            <a:ext cx="2491358" cy="150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http://school.xvatit.com/images/2/29/Innttt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6" y="4869160"/>
            <a:ext cx="249135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41360" y="4005064"/>
            <a:ext cx="3497123" cy="1154745"/>
            <a:chOff x="1575937" y="1384026"/>
            <a:chExt cx="2551457" cy="7700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1575937" y="1384026"/>
              <a:ext cx="2525658" cy="77001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601736" y="1384026"/>
              <a:ext cx="2525658" cy="77001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400" b="1" kern="1200" dirty="0" smtClean="0">
                  <a:solidFill>
                    <a:srgbClr val="020A53"/>
                  </a:solidFill>
                  <a:latin typeface="Calibri" pitchFamily="34" charset="0"/>
                  <a:cs typeface="Calibri" pitchFamily="34" charset="0"/>
                </a:rPr>
                <a:t>Глобальна </a:t>
              </a:r>
              <a:r>
                <a:rPr lang="uk-UA" sz="4800" b="1" kern="1200" dirty="0" smtClean="0">
                  <a:solidFill>
                    <a:srgbClr val="020A53"/>
                  </a:solidFill>
                  <a:latin typeface="Calibri" pitchFamily="34" charset="0"/>
                  <a:cs typeface="Calibri" pitchFamily="34" charset="0"/>
                </a:rPr>
                <a:t>мережа</a:t>
              </a:r>
              <a:endParaRPr lang="ru-RU" sz="4000" b="1" kern="12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363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5516" y="1412775"/>
            <a:ext cx="8712968" cy="3183833"/>
          </a:xfrm>
          <a:prstGeom prst="snip2Same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33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uk-UA" sz="8800" spc="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Глобальна </a:t>
            </a:r>
          </a:p>
          <a:p>
            <a:pPr algn="ctr">
              <a:spcBef>
                <a:spcPts val="0"/>
              </a:spcBef>
            </a:pPr>
            <a:r>
              <a:rPr lang="uk-UA" sz="8800" spc="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мережа</a:t>
            </a:r>
            <a:endParaRPr lang="uk-UA" sz="8800" spc="600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87724" y="24165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514" y="4218018"/>
            <a:ext cx="6912768" cy="25027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6" y="117631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63119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gray">
          <a:xfrm>
            <a:off x="4559300" y="3352800"/>
            <a:ext cx="1665288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gray">
          <a:xfrm>
            <a:off x="2819400" y="3352800"/>
            <a:ext cx="1616075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10541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1282700" y="2057400"/>
            <a:ext cx="6096000" cy="990600"/>
            <a:chOff x="624" y="1152"/>
            <a:chExt cx="4080" cy="720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9882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3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86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87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79888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9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0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92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93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79894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5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98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79899" name="Rectangle 27"/>
          <p:cNvSpPr>
            <a:spLocks noChangeArrowheads="1"/>
          </p:cNvSpPr>
          <p:nvPr/>
        </p:nvSpPr>
        <p:spPr bwMode="gray">
          <a:xfrm>
            <a:off x="1234981" y="2333194"/>
            <a:ext cx="1255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 dirty="0" err="1" smtClean="0">
                <a:solidFill>
                  <a:schemeClr val="tx2"/>
                </a:solidFill>
              </a:rPr>
              <a:t>Ін</a:t>
            </a:r>
            <a:r>
              <a:rPr lang="ru-RU" sz="2000" b="1" dirty="0" smtClean="0">
                <a:solidFill>
                  <a:schemeClr val="tx2"/>
                </a:solidFill>
              </a:rPr>
              <a:t>т</a:t>
            </a:r>
            <a:r>
              <a:rPr lang="uk-UA" sz="2000" b="1" dirty="0" err="1" smtClean="0">
                <a:solidFill>
                  <a:schemeClr val="tx2"/>
                </a:solidFill>
              </a:rPr>
              <a:t>ернет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gray">
          <a:xfrm>
            <a:off x="2894802" y="2317500"/>
            <a:ext cx="1441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chemeClr val="tx2"/>
                </a:solidFill>
              </a:rPr>
              <a:t>Провайдери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gray">
          <a:xfrm>
            <a:off x="4651394" y="2391876"/>
            <a:ext cx="1399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chemeClr val="tx2"/>
                </a:solidFill>
              </a:rPr>
              <a:t>Можливості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gray">
          <a:xfrm>
            <a:off x="6498183" y="2148223"/>
            <a:ext cx="10647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Канали</a:t>
            </a:r>
          </a:p>
          <a:p>
            <a:pPr algn="ctr"/>
            <a:r>
              <a:rPr lang="uk-UA" b="1" dirty="0" smtClean="0">
                <a:solidFill>
                  <a:schemeClr val="tx2"/>
                </a:solidFill>
              </a:rPr>
              <a:t> зв’язку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gray">
          <a:xfrm>
            <a:off x="2819400" y="3481361"/>
            <a:ext cx="1675375" cy="243143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Інтернет-провайдер</a:t>
            </a:r>
            <a:r>
              <a:rPr lang="uk-UA" sz="1900" b="1" dirty="0">
                <a:latin typeface="Calibri" pitchFamily="34" charset="0"/>
                <a:cs typeface="Calibri" pitchFamily="34" charset="0"/>
              </a:rPr>
              <a:t> — це компанія, яка </a:t>
            </a:r>
            <a:r>
              <a:rPr lang="uk-UA" sz="1900" b="1" dirty="0" smtClean="0">
                <a:latin typeface="Calibri" pitchFamily="34" charset="0"/>
                <a:cs typeface="Calibri" pitchFamily="34" charset="0"/>
              </a:rPr>
              <a:t>надає вхід </a:t>
            </a:r>
            <a:r>
              <a:rPr lang="uk-UA" sz="1900" b="1" dirty="0">
                <a:latin typeface="Calibri" pitchFamily="34" charset="0"/>
                <a:cs typeface="Calibri" pitchFamily="34" charset="0"/>
              </a:rPr>
              <a:t>у глобальну мережу </a:t>
            </a:r>
            <a:r>
              <a:rPr lang="uk-UA" sz="1900" b="1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uk-UA" sz="1900" b="1" dirty="0">
                <a:latin typeface="Calibri" pitchFamily="34" charset="0"/>
                <a:cs typeface="Calibri" pitchFamily="34" charset="0"/>
              </a:rPr>
              <a:t>певну </a:t>
            </a:r>
            <a:r>
              <a:rPr lang="uk-UA" sz="1900" b="1" dirty="0" smtClean="0">
                <a:latin typeface="Calibri" pitchFamily="34" charset="0"/>
                <a:cs typeface="Calibri" pitchFamily="34" charset="0"/>
              </a:rPr>
              <a:t>плату.</a:t>
            </a:r>
            <a:endParaRPr lang="uk-UA" sz="19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38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4611118" y="3498091"/>
            <a:ext cx="1644545" cy="244682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Безпечне </a:t>
            </a:r>
            <a:r>
              <a:rPr lang="uk-UA" sz="17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передавання даних, </a:t>
            </a:r>
            <a:r>
              <a:rPr lang="uk-UA" sz="17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доступ до інформаційних </a:t>
            </a:r>
            <a:r>
              <a:rPr lang="uk-UA" sz="17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ресурсів, обміну повідомленнями </a:t>
            </a:r>
            <a:r>
              <a:rPr lang="uk-UA" sz="17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тощо.</a:t>
            </a:r>
            <a:endParaRPr lang="uk-UA" sz="17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1111893" y="3469541"/>
            <a:ext cx="1618607" cy="244682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Інтернет</a:t>
            </a:r>
            <a:r>
              <a:rPr lang="uk-UA" sz="17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— це мережа мереж, </a:t>
            </a:r>
            <a:r>
              <a:rPr lang="uk-UA" sz="17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7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вона об’єднує локальні та </a:t>
            </a:r>
            <a:r>
              <a:rPr lang="uk-UA" sz="17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7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мережі установ, </a:t>
            </a:r>
            <a:r>
              <a:rPr lang="uk-UA" sz="17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7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підприємств та організацій. </a:t>
            </a:r>
            <a:endParaRPr lang="en-US" sz="17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6365176" y="3498091"/>
            <a:ext cx="1735216" cy="244682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Супутники, </a:t>
            </a:r>
            <a:r>
              <a:rPr lang="uk-UA" sz="1700" b="1" dirty="0" smtClean="0">
                <a:solidFill>
                  <a:srgbClr val="022589"/>
                </a:solidFill>
                <a:latin typeface="Calibri" pitchFamily="34" charset="0"/>
                <a:cs typeface="Calibri" pitchFamily="34" charset="0"/>
              </a:rPr>
              <a:t>радіосигнал,  </a:t>
            </a:r>
            <a:r>
              <a:rPr lang="uk-UA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телебачення</a:t>
            </a:r>
            <a:r>
              <a:rPr lang="uk-UA" sz="17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телефон, </a:t>
            </a:r>
            <a:r>
              <a:rPr lang="uk-UA" sz="17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стільниковий  зв’язок</a:t>
            </a:r>
            <a:r>
              <a:rPr lang="uk-UA" sz="1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оптоволокно, </a:t>
            </a:r>
            <a:r>
              <a:rPr lang="uk-UA" sz="17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електромережі</a:t>
            </a:r>
          </a:p>
          <a:p>
            <a:pPr algn="ctr"/>
            <a:endParaRPr lang="uk-UA" sz="17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Глобальна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8336" y="1314798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8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099" y="1268760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9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402" y="1325714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0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6988" y="1325714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4" name="Picture 2" descr="https://encrypted-tbn1.gstatic.com/images?q=tbn:ANd9GcR6Zt8uINquq4q9SJCIevdIEZhs2chcXmk11birkvqryC7LZBH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63" y="5935636"/>
            <a:ext cx="893484" cy="8934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koms.com.ua/wp-content/uploads/2014/10/fobos_komsomolsk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42" y="6045845"/>
            <a:ext cx="1454431" cy="6955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vremechko.org/wp-content/uploads/2014/10/1371475490_glavnye-shagi-pri-podklyuchenii-k-mobilnomu-internet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7" y="6045845"/>
            <a:ext cx="1289443" cy="6955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image.zn.ua/media/images/original/Oct2013/7413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32" y="6101313"/>
            <a:ext cx="1480135" cy="6002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5" y="1893149"/>
            <a:ext cx="623090" cy="4828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12" y="1902561"/>
            <a:ext cx="623090" cy="4828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878743"/>
            <a:ext cx="623090" cy="4828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30" y="1839206"/>
            <a:ext cx="623090" cy="4828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3" grpId="0" animBg="1"/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6730829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243097" y="1502251"/>
            <a:ext cx="6264696" cy="50056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 err="1">
                <a:latin typeface="Calibri" pitchFamily="34" charset="0"/>
                <a:cs typeface="Calibri" pitchFamily="34" charset="0"/>
              </a:rPr>
              <a:t>веб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(WWW або </a:t>
            </a:r>
            <a:r>
              <a:rPr lang="uk-UA" sz="2400" b="1" dirty="0" err="1">
                <a:latin typeface="Calibri" pitchFamily="34" charset="0"/>
                <a:cs typeface="Calibri" pitchFamily="34" charset="0"/>
              </a:rPr>
              <a:t>Web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-  </a:t>
            </a:r>
            <a:r>
              <a:rPr lang="uk-UA" sz="2400" b="1" dirty="0" err="1" smtClean="0">
                <a:latin typeface="Calibri" pitchFamily="34" charset="0"/>
                <a:cs typeface="Calibri" pitchFamily="34" charset="0"/>
              </a:rPr>
              <a:t>Вікіпедія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b="1" dirty="0" err="1">
                <a:latin typeface="Calibri" pitchFamily="34" charset="0"/>
                <a:cs typeface="Calibri" pitchFamily="34" charset="0"/>
              </a:rPr>
              <a:t>Інтернет-магазини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b="1" dirty="0" err="1">
                <a:latin typeface="Calibri" pitchFamily="34" charset="0"/>
                <a:cs typeface="Calibri" pitchFamily="34" charset="0"/>
              </a:rPr>
              <a:t>Інтернет-аукціони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Електронна пошта та списки розсилки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Групи новин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400" b="1" dirty="0" err="1" smtClean="0">
                <a:latin typeface="Calibri" pitchFamily="34" charset="0"/>
                <a:cs typeface="Calibri" pitchFamily="34" charset="0"/>
              </a:rPr>
              <a:t>Usenet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файлообмінні</a:t>
            </a: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мережі;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електронні платіжні системи;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Інтернет-радіо</a:t>
            </a: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 err="1">
                <a:latin typeface="Calibri" pitchFamily="34" charset="0"/>
                <a:cs typeface="Calibri" pitchFamily="34" charset="0"/>
              </a:rPr>
              <a:t>Інтернет-телебачення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IP-телефонія;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системи обміну повідомленнями;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FTP-сервери;</a:t>
            </a:r>
          </a:p>
          <a:p>
            <a:pPr marL="363538" lvl="0" indent="-363538"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IRC (Internet </a:t>
            </a:r>
            <a:r>
              <a:rPr lang="uk-UA" sz="2400" b="1" dirty="0" err="1">
                <a:latin typeface="Calibri" pitchFamily="34" charset="0"/>
                <a:cs typeface="Calibri" pitchFamily="34" charset="0"/>
              </a:rPr>
              <a:t>Relay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Chat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Глобальна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7" y="3428999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2050" name="Picture 2" descr="http://yak-prosto.com/images/7/e/yak-vidaliti-vsi-giperposilannya-v-tekst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21774"/>
            <a:ext cx="1810172" cy="1086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44" y="1268760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9287445"/>
              </p:ext>
            </p:extLst>
          </p:nvPr>
        </p:nvGraphicFramePr>
        <p:xfrm>
          <a:off x="-28334" y="1767568"/>
          <a:ext cx="251210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Глобальна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2144" y="1426876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908966" y="2077145"/>
            <a:ext cx="3672408" cy="280076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10"/>
              </a:rPr>
              <a:t>Гіперпосила́ння</a:t>
            </a:r>
            <a:r>
              <a:rPr lang="vi-VN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— це активний (виділеним кольором) текст, зображення чи кнопка на </a:t>
            </a:r>
            <a:r>
              <a:rPr lang="vi-VN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11" tooltip="Веб-сторінка"/>
              </a:rPr>
              <a:t>веб-сторінці</a:t>
            </a:r>
            <a:r>
              <a:rPr lang="vi-VN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натиснення на яку </a:t>
            </a:r>
            <a:r>
              <a:rPr lang="vi-VN" sz="2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vi-VN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викликає перехід на іншу сторінку чи іншу частину поточної сторінки.</a:t>
            </a:r>
            <a:endParaRPr lang="uk-UA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24213"/>
            <a:ext cx="3249870" cy="287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50" y="1426876"/>
            <a:ext cx="628677" cy="62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77" y="3145261"/>
            <a:ext cx="314339" cy="314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2961570"/>
              </p:ext>
            </p:extLst>
          </p:nvPr>
        </p:nvGraphicFramePr>
        <p:xfrm>
          <a:off x="-28334" y="1767568"/>
          <a:ext cx="251210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Глобальна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2412" y="1114204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5" name="Picture 2" descr="http://yak-prosto.com/images/7/e/yak-vidaliti-vsi-giperposilannya-v-tekst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16" y="5655265"/>
            <a:ext cx="1810172" cy="1086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3" y="1834440"/>
            <a:ext cx="5179479" cy="4375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Выноска со стрелкой вправо 17"/>
          <p:cNvSpPr/>
          <p:nvPr/>
        </p:nvSpPr>
        <p:spPr>
          <a:xfrm>
            <a:off x="1837791" y="4432974"/>
            <a:ext cx="2160240" cy="646331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Веб-сайт</a:t>
            </a:r>
          </a:p>
          <a:p>
            <a:pPr algn="ctr"/>
            <a:endParaRPr lang="ru-RU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2276872"/>
            <a:ext cx="4824536" cy="1432500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12"/>
              </a:rPr>
              <a:t>Веб-сторінка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— це розміщений на </a:t>
            </a:r>
            <a:r>
              <a:rPr lang="uk-UA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веб-сервері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гіпертекстовий документ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835696" y="2669956"/>
            <a:ext cx="2160240" cy="646331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</a:rPr>
              <a:t>Веб-сторінка</a:t>
            </a:r>
            <a:endParaRPr lang="ru-RU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005064"/>
            <a:ext cx="4824536" cy="1502152"/>
          </a:xfrm>
          <a:prstGeom prst="flowChartMultidocumen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13"/>
              </a:rPr>
              <a:t>Веб-сайт</a:t>
            </a:r>
            <a:r>
              <a:rPr lang="uk-UA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у свою чергу, складається з однієї чи кількох сторінок.</a:t>
            </a:r>
          </a:p>
        </p:txBody>
      </p:sp>
    </p:spTree>
    <p:extLst>
      <p:ext uri="{BB962C8B-B14F-4D97-AF65-F5344CB8AC3E}">
        <p14:creationId xmlns:p14="http://schemas.microsoft.com/office/powerpoint/2010/main" val="9911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21506" name="Picture 2" descr="http://ruoord.kharkivosvita.net.ua/pic/11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" y="1051285"/>
            <a:ext cx="2087187" cy="1800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krschool73.dnepredu.com/uploads/editor/2523/97898/sitepage_80/image/detskiy_intern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85" y="1246102"/>
            <a:ext cx="1486629" cy="1790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9429" y="1412776"/>
            <a:ext cx="7052971" cy="1077218"/>
          </a:xfrm>
          <a:prstGeom prst="left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rId6"/>
              </a:rPr>
              <a:t>Безпека в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rId6"/>
              </a:rPr>
              <a:t>InterNet</a:t>
            </a:r>
            <a:endParaRPr lang="uk-UA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Глобальна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48" y="2854251"/>
            <a:ext cx="814842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Підвищуйте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власну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комп'ютерну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інтернет-обізнаність</a:t>
            </a:r>
            <a:endParaRPr lang="en-US" sz="2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Опановуйте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інтернет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разом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із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старшими або 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батьками</a:t>
            </a:r>
            <a:endParaRPr lang="en-US" sz="2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Обережно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використовуйте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соціальні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en-US" sz="2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Встановіть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7"/>
              </a:rPr>
              <a:t>«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7"/>
              </a:rPr>
              <a:t>Батьківський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7"/>
              </a:rPr>
              <a:t> контроль»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Регулярно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оновлюйте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антивірус</a:t>
            </a:r>
            <a:endParaRPr lang="en-US" sz="2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Створіть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територію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безпечного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інтернету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Використовуйте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поновлюваний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8"/>
              </a:rPr>
              <a:t>перелік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8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8"/>
              </a:rPr>
              <a:t>безпечних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8"/>
              </a:rPr>
              <a:t>  </a:t>
            </a: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8"/>
              </a:rPr>
              <a:t>сайтів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01263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16" y="209204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985164" cy="4752528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 algn="ctr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28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1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032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4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6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278" y="4906432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ІНТЕРНЕТ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8" y="2222402"/>
            <a:ext cx="8605022" cy="199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69" y="155679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24668" y="33707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Сукупність комп’ютерів та інших пристроїв, з’єднаних каналами передавання даних, – це </a:t>
            </a:r>
            <a:r>
              <a:rPr lang="uk-UA" sz="24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1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3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абличка 10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345196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Нижний колонтитул 1"/>
          <p:cNvSpPr txBox="1">
            <a:spLocks/>
          </p:cNvSpPr>
          <p:nvPr/>
        </p:nvSpPr>
        <p:spPr>
          <a:xfrm>
            <a:off x="3063602" y="6376792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Чашук О.Ф.,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Луцьк</a:t>
            </a:r>
            <a:endParaRPr lang="ru-RU" sz="700" dirty="0">
              <a:solidFill>
                <a:schemeClr val="tx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абличка 15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487433"/>
            <a:ext cx="6408712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572790" y="2095293"/>
            <a:ext cx="8149263" cy="3562886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Навігація між веб-документами за допомогою текстових посилань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Навігація між веб-документами за допомогою гіперпосилань у вигляді зображень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Словничок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31640" y="1310470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sz="5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sz="5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100" y="1700050"/>
            <a:ext cx="611412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90" y="17892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836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24668" y="33707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Мережа, яка з’єднує комп’ютерні мережі та окремі комп’ютери, що розміщені в різних частинах світу, називається </a:t>
            </a:r>
            <a:r>
              <a:rPr lang="uk-UA" sz="24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2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5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endParaRPr lang="uk-UA" sz="2000" b="1" i="1" dirty="0" smtClean="0">
              <a:solidFill>
                <a:srgbClr val="660066"/>
              </a:solidFill>
              <a:latin typeface="Segoe Print" pitchFamily="2" charset="0"/>
            </a:endParaRP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клієнтська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серверна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мережна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24668" y="33707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58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Взаємодія, яка полягає у надсиланні запитів від одних комп’ютерів мережі іншим комп’ютерам і пристроям та отриманні у відповідь доступу до певних ресурсів мережі, називається … </a:t>
            </a:r>
            <a:endParaRPr lang="en-US" sz="20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3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Комп’ютер, який надає послуги з доступу до власних та мережних ресурсів іншим комп’ютерам, – </a:t>
            </a:r>
            <a:r>
              <a:rPr lang="uk-UA" sz="24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це …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4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Комп’ютер, який користується послугами сервера, – це …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5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8" y="3666281"/>
            <a:ext cx="3452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Сукупність користувачів, що мають загальні дані, периферійні пристрої, а також права на їх використання, – це ...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6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501963" y="3370735"/>
            <a:ext cx="3390517" cy="254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504915" y="3517783"/>
            <a:ext cx="3558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>
                <a:solidFill>
                  <a:srgbClr val="660066"/>
                </a:solidFill>
                <a:latin typeface="Segoe Print" pitchFamily="2" charset="0"/>
              </a:rPr>
              <a:t>робоча </a:t>
            </a: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група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клієнт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сервер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глобальна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комп’ютерна мережа</a:t>
            </a: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660066"/>
                </a:solidFill>
                <a:latin typeface="Segoe Print" pitchFamily="2" charset="0"/>
              </a:rPr>
              <a:t>локальна мережа</a:t>
            </a:r>
            <a:endParaRPr lang="uk-UA" sz="2000" b="1" i="1" dirty="0">
              <a:solidFill>
                <a:srgbClr val="660066"/>
              </a:solidFill>
              <a:latin typeface="Segoe Print" pitchFamily="2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58140" y="3446935"/>
            <a:ext cx="3627251" cy="26304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4667" y="3666281"/>
            <a:ext cx="35607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Комп’ютери та інші пристрої, що розташовані на порівняно невеликій відстані один від одного, об’єднуються в … </a:t>
            </a:r>
            <a:endParaRPr lang="en-US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807162" y="283166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670446" y="2871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672048" y="1628775"/>
            <a:ext cx="8004408" cy="1601788"/>
            <a:chOff x="1997" y="1314"/>
            <a:chExt cx="1889" cy="1009"/>
          </a:xfrm>
        </p:grpSpPr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712893"/>
            <a:ext cx="513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spc="1000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Гра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Segoe Script" pitchFamily="34" charset="0"/>
                <a:cs typeface="Calibri" pitchFamily="34" charset="0"/>
              </a:rPr>
              <a:t>Закінчіть речення</a:t>
            </a:r>
            <a:r>
              <a:rPr lang="uk-UA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4656" y="2755544"/>
            <a:ext cx="814519" cy="82230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alibri" pitchFamily="34" charset="0"/>
              </a:rPr>
              <a:t>7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ttp://e-ogo.com.ua/images/kak-nauchitsja-krasivo-pisat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49" y="4043321"/>
            <a:ext cx="1666641" cy="1185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2" y="124610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5" y="306361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theme/theme1.xml><?xml version="1.0" encoding="utf-8"?>
<a:theme xmlns:a="http://schemas.openxmlformats.org/drawingml/2006/main" name="cdb2004137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993</TotalTime>
  <Words>764</Words>
  <Application>Microsoft Office PowerPoint</Application>
  <PresentationFormat>Экран (4:3)</PresentationFormat>
  <Paragraphs>231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Segoe Print</vt:lpstr>
      <vt:lpstr>Segoe Script</vt:lpstr>
      <vt:lpstr>Times New Roman</vt:lpstr>
      <vt:lpstr>Verdana</vt:lpstr>
      <vt:lpstr>Wingdings</vt:lpstr>
      <vt:lpstr>Wingdings 2</vt:lpstr>
      <vt:lpstr>cdb2004137d</vt:lpstr>
      <vt:lpstr>Презентация PowerPoint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Презентация PowerPoint</vt:lpstr>
      <vt:lpstr>Ти опрацюєш:</vt:lpstr>
      <vt:lpstr>Комп'ютерні мережі</vt:lpstr>
      <vt:lpstr>Тема:</vt:lpstr>
      <vt:lpstr>Глобальна мережа</vt:lpstr>
      <vt:lpstr>Глобальна мережа</vt:lpstr>
      <vt:lpstr>Глобальна мережа</vt:lpstr>
      <vt:lpstr>Глобальна мережа</vt:lpstr>
      <vt:lpstr>Глобальна мережа</vt:lpstr>
      <vt:lpstr>Домашнє завдання</vt:lpstr>
      <vt:lpstr>Презентация PowerPoint</vt:lpstr>
      <vt:lpstr>Працюємо за комп’ютером</vt:lpstr>
      <vt:lpstr>Робота з комп'ютером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Чашук О.Ф.</dc:creator>
  <cp:lastModifiedBy>Пользователь Windows</cp:lastModifiedBy>
  <cp:revision>122</cp:revision>
  <dcterms:created xsi:type="dcterms:W3CDTF">2013-05-04T03:48:50Z</dcterms:created>
  <dcterms:modified xsi:type="dcterms:W3CDTF">2016-10-15T07:45:30Z</dcterms:modified>
</cp:coreProperties>
</file>