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9" r:id="rId1"/>
  </p:sldMasterIdLst>
  <p:notesMasterIdLst>
    <p:notesMasterId r:id="rId15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tx1"/>
        </a:solidFill>
        <a:latin typeface="Times New Roman" pitchFamily="18" charset="-52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0000"/>
    <a:srgbClr val="100D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D0131-425C-4908-A461-EFC2FABA2760}" type="datetimeFigureOut">
              <a:rPr lang="uk-UA" smtClean="0"/>
              <a:t>11.11.2013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ECC11-EB11-42E8-AC92-97BAABE33DB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9988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5123" name="Rectangle 3" descr="Stationery"/>
            <p:cNvSpPr>
              <a:spLocks noChangeArrowheads="1"/>
            </p:cNvSpPr>
            <p:nvPr/>
          </p:nvSpPr>
          <p:spPr bwMode="white">
            <a:xfrm>
              <a:off x="336" y="150"/>
              <a:ext cx="5253" cy="402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pic>
          <p:nvPicPr>
            <p:cNvPr id="5124" name="Picture 4" descr="A:\minispir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62025" y="1925638"/>
            <a:ext cx="7772400" cy="1143000"/>
          </a:xfrm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altLang="uk-UA" noProof="0" smtClean="0"/>
              <a:t>Щелчок правит образец заголовка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647825" y="3738563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ru-RU" altLang="uk-UA" noProof="0" smtClean="0"/>
              <a:t>Щелчок правит образец подзаголовка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9620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endParaRPr lang="ru-RU" altLang="uk-UA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400425" y="6100763"/>
            <a:ext cx="28956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29425" y="6100763"/>
            <a:ext cx="1905000" cy="457200"/>
          </a:xfrm>
        </p:spPr>
        <p:txBody>
          <a:bodyPr/>
          <a:lstStyle>
            <a:lvl1pPr>
              <a:defRPr>
                <a:solidFill>
                  <a:srgbClr val="A08366"/>
                </a:solidFill>
              </a:defRPr>
            </a:lvl1pPr>
          </a:lstStyle>
          <a:p>
            <a:fld id="{EC5BED7A-D8B9-4D2E-9822-63A9B9176FA7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70D0D8-CD5C-46CA-8258-C4EEFA764FAA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4835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19900" y="4572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90600" y="4572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80041B-0C8B-4839-B889-05C4E1AB3F8A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40675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30CA1-E525-4E25-8C5D-69EC307F41A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085478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E90EE6-46B4-400E-B445-551D8A31C847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22825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906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0" y="18288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7BB0C-D662-478A-9739-1421755F0263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7471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1B25F0-8A3D-4F51-85B2-3B390F911902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300468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CB41E4-1954-462C-9688-5BA063521448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87640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F5E4A2-FC26-478B-8D60-CC538B027B6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43077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D5CBDD-7C01-4642-976B-69F372BB062D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94457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43322-DE64-47EE-8FD7-FE55E0B7D16E}" type="slidenum">
              <a:rPr lang="ru-RU" altLang="uk-UA"/>
              <a:pPr/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78068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8C735A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8872538" cy="6858000"/>
            <a:chOff x="0" y="0"/>
            <a:chExt cx="5589" cy="4320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ltGray">
            <a:xfrm>
              <a:off x="336" y="150"/>
              <a:ext cx="5253" cy="402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pic>
          <p:nvPicPr>
            <p:cNvPr id="4100" name="Picture 4" descr="A:\minispir.GIF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ltGray">
            <a:xfrm>
              <a:off x="0" y="0"/>
              <a:ext cx="670" cy="4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01" name="Line 5"/>
            <p:cNvSpPr>
              <a:spLocks noChangeShapeType="1"/>
            </p:cNvSpPr>
            <p:nvPr/>
          </p:nvSpPr>
          <p:spPr bwMode="ltGray">
            <a:xfrm>
              <a:off x="640" y="1008"/>
              <a:ext cx="4880" cy="0"/>
            </a:xfrm>
            <a:prstGeom prst="line">
              <a:avLst/>
            </a:prstGeom>
            <a:noFill/>
            <a:ln w="31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410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457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Щелчок правит образец заголовка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8288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Щелчок правит 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 b="0">
                <a:solidFill>
                  <a:schemeClr val="bg2"/>
                </a:solidFill>
              </a:defRPr>
            </a:lvl1pPr>
          </a:lstStyle>
          <a:p>
            <a:endParaRPr lang="ru-RU" altLang="uk-UA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0960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 b="0">
                <a:solidFill>
                  <a:schemeClr val="bg2"/>
                </a:solidFill>
              </a:defRPr>
            </a:lvl1pPr>
          </a:lstStyle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0960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 b="0">
                <a:solidFill>
                  <a:schemeClr val="bg2"/>
                </a:solidFill>
              </a:defRPr>
            </a:lvl1pPr>
          </a:lstStyle>
          <a:p>
            <a:fld id="{379AEFDF-1A53-4592-8AF8-EFEC180F90BA}" type="slidenum">
              <a:rPr lang="ru-RU" altLang="uk-UA"/>
              <a:pPr/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5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Monotype Sorts" pitchFamily="2" charset="2"/>
        <a:buChar char="4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png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685800"/>
            <a:ext cx="6934200" cy="1600200"/>
          </a:xfrm>
        </p:spPr>
        <p:txBody>
          <a:bodyPr/>
          <a:lstStyle/>
          <a:p>
            <a:r>
              <a:rPr lang="uk-UA" altLang="uk-UA" sz="5400" b="1" i="1"/>
              <a:t>Текстовий редактор </a:t>
            </a:r>
            <a:r>
              <a:rPr lang="en-US" altLang="uk-UA" sz="5400" b="1" i="1"/>
              <a:t>MS Word </a:t>
            </a:r>
            <a:r>
              <a:rPr lang="uk-UA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</a:t>
            </a:r>
            <a:r>
              <a:rPr lang="en-US" altLang="uk-UA" sz="5400" b="1" i="1">
                <a:solidFill>
                  <a:srgbClr val="FF0000"/>
                </a:solidFill>
              </a:rPr>
              <a:t> </a:t>
            </a:r>
            <a:r>
              <a:rPr lang="ru-RU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</a:t>
            </a:r>
            <a:endParaRPr lang="ru-RU" altLang="uk-UA" sz="6000" b="1">
              <a:solidFill>
                <a:srgbClr val="8C735A"/>
              </a:solidFill>
              <a:effectDag name="">
                <a:cont type="tree" name="">
                  <a:effect ref="fillLine"/>
                  <a:outerShdw dist="38100" dir="13500000" algn="br">
                    <a:srgbClr val="D2B8A0"/>
                  </a:outerShdw>
                </a:cont>
                <a:cont type="tree" name="">
                  <a:effect ref="fillLine"/>
                  <a:outerShdw dist="38100" dir="2700000" algn="tl">
                    <a:srgbClr val="544436"/>
                  </a:outerShdw>
                </a:cont>
                <a:effect ref="fillLine"/>
              </a:effectDag>
              <a:sym typeface="Wingdings" pitchFamily="2" charset="2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819400"/>
            <a:ext cx="7162800" cy="3505200"/>
          </a:xfrm>
        </p:spPr>
        <p:txBody>
          <a:bodyPr/>
          <a:lstStyle/>
          <a:p>
            <a:pPr marL="457200" lvl="1" indent="0" algn="ctr">
              <a:lnSpc>
                <a:spcPct val="140000"/>
              </a:lnSpc>
              <a:buFontTx/>
              <a:buNone/>
            </a:pPr>
            <a:r>
              <a:rPr lang="uk-UA" altLang="uk-UA" sz="7200" b="1"/>
              <a:t>Форматування символів</a:t>
            </a:r>
            <a:endParaRPr lang="ru-RU" altLang="uk-UA" sz="3600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 </a:t>
            </a:r>
            <a:r>
              <a:rPr lang="uk-UA" altLang="uk-UA" b="1">
                <a:solidFill>
                  <a:schemeClr val="tx1"/>
                </a:solidFill>
              </a:rPr>
              <a:t>Зміна міжсимвольного інтервалу</a:t>
            </a:r>
            <a:endParaRPr lang="ru-RU" altLang="uk-UA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Font typeface="Monotype Sorts" pitchFamily="2" charset="2"/>
              <a:buChar char="Ü"/>
            </a:pPr>
            <a:r>
              <a:rPr lang="uk-UA" altLang="uk-UA"/>
              <a:t>Виділити текст, якому необхідно змінити.</a:t>
            </a:r>
          </a:p>
          <a:p>
            <a:pPr algn="just">
              <a:lnSpc>
                <a:spcPct val="90000"/>
              </a:lnSpc>
              <a:buFont typeface="Monotype Sorts" pitchFamily="2" charset="2"/>
              <a:buChar char="Ü"/>
            </a:pPr>
            <a:r>
              <a:rPr lang="uk-UA" altLang="uk-UA"/>
              <a:t>В меню </a:t>
            </a:r>
            <a:r>
              <a:rPr lang="uk-UA" altLang="uk-UA" i="1"/>
              <a:t>Формат</a:t>
            </a:r>
            <a:r>
              <a:rPr lang="uk-UA" altLang="uk-UA"/>
              <a:t> виберіть команду </a:t>
            </a:r>
            <a:r>
              <a:rPr lang="uk-UA" altLang="uk-UA" i="1"/>
              <a:t>Шрифт</a:t>
            </a:r>
            <a:r>
              <a:rPr lang="uk-UA" altLang="uk-UA"/>
              <a:t>, а потім — вкладку </a:t>
            </a:r>
            <a:r>
              <a:rPr lang="uk-UA" altLang="uk-UA" i="1"/>
              <a:t>Інтервал</a:t>
            </a:r>
            <a:r>
              <a:rPr lang="uk-UA" altLang="uk-UA"/>
              <a:t>.</a:t>
            </a:r>
          </a:p>
          <a:p>
            <a:pPr algn="just">
              <a:lnSpc>
                <a:spcPct val="90000"/>
              </a:lnSpc>
              <a:buFont typeface="Monotype Sorts" pitchFamily="2" charset="2"/>
              <a:buChar char="Ü"/>
            </a:pPr>
            <a:r>
              <a:rPr lang="uk-UA" altLang="uk-UA"/>
              <a:t>Для збільшення або зменшення інтервалів між символами виберіть параметр </a:t>
            </a:r>
            <a:r>
              <a:rPr lang="uk-UA" altLang="uk-UA" i="1"/>
              <a:t>Розріджений</a:t>
            </a:r>
            <a:r>
              <a:rPr lang="uk-UA" altLang="uk-UA"/>
              <a:t> або </a:t>
            </a:r>
            <a:r>
              <a:rPr lang="uk-UA" altLang="uk-UA" i="1"/>
              <a:t>Ущільнений</a:t>
            </a:r>
            <a:r>
              <a:rPr lang="uk-UA" altLang="uk-UA"/>
              <a:t> зі списку </a:t>
            </a:r>
            <a:r>
              <a:rPr lang="uk-UA" altLang="uk-UA" i="1"/>
              <a:t>Інтервал</a:t>
            </a:r>
            <a:r>
              <a:rPr lang="uk-UA" altLang="uk-UA"/>
              <a:t>, а потім визначити величину інтервалу в поле </a:t>
            </a:r>
            <a:r>
              <a:rPr lang="uk-UA" altLang="uk-UA" i="1"/>
              <a:t>на</a:t>
            </a:r>
            <a:r>
              <a:rPr lang="uk-UA" altLang="uk-UA"/>
              <a:t>.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 </a:t>
            </a:r>
            <a:r>
              <a:rPr lang="uk-UA" altLang="uk-UA" sz="4000" b="1">
                <a:solidFill>
                  <a:schemeClr val="tx1"/>
                </a:solidFill>
              </a:rPr>
              <a:t>Зміщення тексту чи нагору вниз без його зменшення</a:t>
            </a:r>
            <a:endParaRPr lang="ru-RU" altLang="uk-UA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Monotype Sorts" pitchFamily="2" charset="2"/>
              <a:buChar char="Ü"/>
            </a:pPr>
            <a:r>
              <a:rPr lang="uk-UA" altLang="uk-UA"/>
              <a:t>Виділити текст, якому необхідно зміщення нагору, вниз.</a:t>
            </a:r>
          </a:p>
          <a:p>
            <a:pPr algn="just">
              <a:buFont typeface="Monotype Sorts" pitchFamily="2" charset="2"/>
              <a:buChar char="Ü"/>
            </a:pPr>
            <a:r>
              <a:rPr lang="uk-UA" altLang="uk-UA"/>
              <a:t>В меню </a:t>
            </a:r>
            <a:r>
              <a:rPr lang="uk-UA" altLang="uk-UA" i="1"/>
              <a:t>Формат</a:t>
            </a:r>
            <a:r>
              <a:rPr lang="uk-UA" altLang="uk-UA"/>
              <a:t> виберіть команду </a:t>
            </a:r>
            <a:r>
              <a:rPr lang="uk-UA" altLang="uk-UA" i="1"/>
              <a:t>Шрифт</a:t>
            </a:r>
            <a:r>
              <a:rPr lang="uk-UA" altLang="uk-UA"/>
              <a:t>, а потім — вкладку </a:t>
            </a:r>
            <a:r>
              <a:rPr lang="uk-UA" altLang="uk-UA" i="1"/>
              <a:t>Інтервал</a:t>
            </a:r>
            <a:r>
              <a:rPr lang="uk-UA" altLang="uk-UA"/>
              <a:t>.</a:t>
            </a:r>
          </a:p>
          <a:p>
            <a:pPr algn="just">
              <a:buFont typeface="Monotype Sorts" pitchFamily="2" charset="2"/>
              <a:buChar char="Ü"/>
            </a:pPr>
            <a:r>
              <a:rPr lang="uk-UA" altLang="uk-UA"/>
              <a:t>Зі списку </a:t>
            </a:r>
            <a:r>
              <a:rPr lang="uk-UA" altLang="uk-UA" i="1"/>
              <a:t>Зсув</a:t>
            </a:r>
            <a:r>
              <a:rPr lang="uk-UA" altLang="uk-UA"/>
              <a:t> виберіть параметр  </a:t>
            </a:r>
            <a:r>
              <a:rPr lang="uk-UA" altLang="uk-UA" i="1"/>
              <a:t>Нагору</a:t>
            </a:r>
            <a:r>
              <a:rPr lang="uk-UA" altLang="uk-UA"/>
              <a:t> чи </a:t>
            </a:r>
            <a:r>
              <a:rPr lang="uk-UA" altLang="uk-UA" i="1"/>
              <a:t>Вниз</a:t>
            </a:r>
            <a:r>
              <a:rPr lang="uk-UA" altLang="uk-UA"/>
              <a:t>.</a:t>
            </a:r>
          </a:p>
          <a:p>
            <a:pPr algn="just">
              <a:buFont typeface="Monotype Sorts" pitchFamily="2" charset="2"/>
              <a:buChar char="Ü"/>
            </a:pPr>
            <a:r>
              <a:rPr lang="uk-UA" altLang="uk-UA"/>
              <a:t>В поле </a:t>
            </a:r>
            <a:r>
              <a:rPr lang="uk-UA" altLang="uk-UA" i="1"/>
              <a:t>на</a:t>
            </a:r>
            <a:r>
              <a:rPr lang="uk-UA" altLang="uk-UA"/>
              <a:t> введіть число пунктів, на яке необхідно чи підняти опустити текст.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</a:t>
            </a:r>
            <a:r>
              <a:rPr lang="uk-UA" altLang="uk-UA" b="1">
                <a:solidFill>
                  <a:schemeClr val="tx1"/>
                </a:solidFill>
              </a:rPr>
              <a:t>Анімація тексту</a:t>
            </a:r>
            <a:endParaRPr lang="ru-RU" altLang="uk-UA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285750" algn="just">
              <a:buFont typeface="Monotype Sorts" pitchFamily="2" charset="2"/>
              <a:buNone/>
            </a:pPr>
            <a:r>
              <a:rPr lang="uk-UA" altLang="uk-UA" sz="2400"/>
              <a:t>Існує можливість створення ефектів анімації тексту для документів, призначених для перегляду на екрані. </a:t>
            </a:r>
            <a:r>
              <a:rPr lang="uk-UA" altLang="uk-UA" sz="2400" i="1"/>
              <a:t>Ефекти анімації</a:t>
            </a:r>
            <a:r>
              <a:rPr lang="uk-UA" altLang="uk-UA" sz="2400"/>
              <a:t> тексту не виводяться на друк.</a:t>
            </a:r>
            <a:endParaRPr lang="uk-UA" altLang="uk-UA"/>
          </a:p>
          <a:p>
            <a:pPr marL="0" indent="285750" algn="just">
              <a:buFont typeface="Monotype Sorts" pitchFamily="2" charset="2"/>
              <a:buChar char="Ü"/>
            </a:pPr>
            <a:r>
              <a:rPr lang="uk-UA" altLang="uk-UA"/>
              <a:t>Виділити чи текст клацніть слово, до якого варто додати ефект анімації.</a:t>
            </a:r>
          </a:p>
          <a:p>
            <a:pPr marL="0" indent="285750" algn="just">
              <a:buFont typeface="Monotype Sorts" pitchFamily="2" charset="2"/>
              <a:buChar char="Ü"/>
            </a:pPr>
            <a:r>
              <a:rPr lang="uk-UA" altLang="uk-UA"/>
              <a:t>В меню </a:t>
            </a:r>
            <a:r>
              <a:rPr lang="uk-UA" altLang="uk-UA" i="1"/>
              <a:t>Формат</a:t>
            </a:r>
            <a:r>
              <a:rPr lang="uk-UA" altLang="uk-UA"/>
              <a:t> виберіть команду </a:t>
            </a:r>
            <a:r>
              <a:rPr lang="uk-UA" altLang="uk-UA" i="1"/>
              <a:t>Шрифт</a:t>
            </a:r>
            <a:r>
              <a:rPr lang="uk-UA" altLang="uk-UA"/>
              <a:t>, а потім — вкладку </a:t>
            </a:r>
            <a:r>
              <a:rPr lang="uk-UA" altLang="uk-UA" i="1"/>
              <a:t>Анімація</a:t>
            </a:r>
            <a:r>
              <a:rPr lang="uk-UA" altLang="uk-UA"/>
              <a:t>.</a:t>
            </a:r>
          </a:p>
          <a:p>
            <a:pPr marL="0" indent="285750">
              <a:buFont typeface="Monotype Sorts" pitchFamily="2" charset="2"/>
              <a:buChar char="Ü"/>
            </a:pPr>
            <a:r>
              <a:rPr lang="uk-UA" altLang="uk-UA"/>
              <a:t>Виберіть необхідний ефект у списку </a:t>
            </a:r>
            <a:r>
              <a:rPr lang="uk-UA" altLang="uk-UA" i="1"/>
              <a:t>Вид</a:t>
            </a:r>
            <a:r>
              <a:rPr lang="uk-UA" altLang="uk-UA"/>
              <a:t>.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altLang="uk-UA" sz="60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ingdings" pitchFamily="2" charset="2"/>
              </a:rPr>
              <a:t> ?</a:t>
            </a:r>
            <a:r>
              <a:rPr lang="ru-RU" altLang="uk-UA" b="1">
                <a:solidFill>
                  <a:srgbClr val="FF0000"/>
                </a:solidFill>
              </a:rPr>
              <a:t> Контрольні запитання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1. Що розуміють під форматуванням документів?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2. Як змінити шрифт, стиль, розмір символів?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3. Назвати призначення й основні прийоми роботи кнопок на панелі </a:t>
            </a:r>
            <a:r>
              <a:rPr lang="uk-UA" altLang="uk-UA" sz="2400" i="1"/>
              <a:t>форматування.</a:t>
            </a:r>
            <a:endParaRPr lang="uk-UA" altLang="uk-UA" sz="2400"/>
          </a:p>
          <a:p>
            <a:pPr marL="0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4. Назвіть основні способи виділення фрагментів тексту в документі.</a:t>
            </a:r>
          </a:p>
          <a:p>
            <a:pPr marL="0" indent="0" algn="just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5. Як розбити текст на колонки?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6. Як можна встановити параметри сторінки?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7. Як здійснюється нумерація сторінок?</a:t>
            </a:r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8. Які ефекти для шрифту має редактор </a:t>
            </a:r>
            <a:r>
              <a:rPr lang="en-US" altLang="uk-UA" sz="2400" i="1"/>
              <a:t>Word</a:t>
            </a:r>
            <a:r>
              <a:rPr lang="en-US" altLang="uk-UA" sz="2400"/>
              <a:t>?</a:t>
            </a:r>
            <a:endParaRPr lang="uk-UA" altLang="uk-UA" sz="2400"/>
          </a:p>
          <a:p>
            <a:pPr marL="0" indent="0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400"/>
              <a:t>9. Як виконується розбиття та з’єднання абзаців?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70000"/>
              </a:lnSpc>
            </a:pPr>
            <a:r>
              <a:rPr lang="uk-UA" altLang="uk-UA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  </a:t>
            </a:r>
            <a:r>
              <a:rPr lang="uk-UA" altLang="uk-UA" b="1">
                <a:solidFill>
                  <a:schemeClr val="tx1"/>
                </a:solidFill>
              </a:rPr>
              <a:t>Форматування символів</a:t>
            </a:r>
            <a:endParaRPr lang="ru-RU" altLang="uk-UA">
              <a:solidFill>
                <a:schemeClr val="tx1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381000" algn="just">
              <a:buFont typeface="Monotype Sorts" pitchFamily="2" charset="2"/>
              <a:buNone/>
            </a:pPr>
            <a:r>
              <a:rPr lang="uk-UA" altLang="uk-UA" sz="1800"/>
              <a:t>Для застосування форматування символів </a:t>
            </a:r>
            <a:r>
              <a:rPr lang="uk-UA" altLang="uk-UA" sz="1800" b="1"/>
              <a:t>(</a:t>
            </a:r>
            <a:r>
              <a:rPr lang="uk-UA" altLang="uk-UA" sz="1800">
                <a:solidFill>
                  <a:schemeClr val="accent2"/>
                </a:solidFill>
              </a:rPr>
              <a:t>команда</a:t>
            </a:r>
            <a:r>
              <a:rPr lang="uk-UA" altLang="uk-UA" sz="1800" b="1">
                <a:solidFill>
                  <a:schemeClr val="accent2"/>
                </a:solidFill>
              </a:rPr>
              <a:t> </a:t>
            </a:r>
            <a:r>
              <a:rPr lang="uk-UA" altLang="uk-UA" sz="1800" b="1" i="1">
                <a:solidFill>
                  <a:schemeClr val="accent2"/>
                </a:solidFill>
              </a:rPr>
              <a:t>Формат\Шрифт </a:t>
            </a:r>
            <a:r>
              <a:rPr lang="uk-UA" altLang="uk-UA" sz="1800">
                <a:solidFill>
                  <a:schemeClr val="accent2"/>
                </a:solidFill>
              </a:rPr>
              <a:t>вкладки</a:t>
            </a:r>
            <a:r>
              <a:rPr lang="uk-UA" altLang="uk-UA" sz="1800" b="1" i="1">
                <a:solidFill>
                  <a:schemeClr val="accent2"/>
                </a:solidFill>
              </a:rPr>
              <a:t> Шрифт, Інтервал, Анімація</a:t>
            </a:r>
            <a:r>
              <a:rPr lang="uk-UA" altLang="uk-UA" sz="1800"/>
              <a:t>) до окремого слова необхідно клацнути його. Для застосування форматування символів до декількох чи слів до декількох символів у слові необхідно їх виділити</a:t>
            </a:r>
            <a:endParaRPr lang="ru-RU" altLang="uk-UA" sz="2400"/>
          </a:p>
        </p:txBody>
      </p:sp>
      <p:grpSp>
        <p:nvGrpSpPr>
          <p:cNvPr id="9255" name="Group 39"/>
          <p:cNvGrpSpPr>
            <a:grpSpLocks/>
          </p:cNvGrpSpPr>
          <p:nvPr/>
        </p:nvGrpSpPr>
        <p:grpSpPr bwMode="auto">
          <a:xfrm>
            <a:off x="914400" y="2971800"/>
            <a:ext cx="8001000" cy="3505200"/>
            <a:chOff x="994" y="1561"/>
            <a:chExt cx="10491" cy="3551"/>
          </a:xfrm>
        </p:grpSpPr>
        <p:pic>
          <p:nvPicPr>
            <p:cNvPr id="9256" name="Picture 4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4" y="1562"/>
              <a:ext cx="3260" cy="3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7" name="Picture 4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8" y="1561"/>
              <a:ext cx="3261" cy="3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58" name="Picture 4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4" y="1561"/>
              <a:ext cx="3391" cy="3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sz="54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</a:t>
            </a:r>
            <a:r>
              <a:rPr lang="uk-UA" altLang="uk-UA" b="1">
                <a:solidFill>
                  <a:schemeClr val="tx1"/>
                </a:solidFill>
              </a:rPr>
              <a:t>Форматування символів</a:t>
            </a:r>
            <a:endParaRPr lang="ru-RU" altLang="uk-UA" b="1">
              <a:solidFill>
                <a:schemeClr val="tx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600200"/>
            <a:ext cx="7772400" cy="4114800"/>
          </a:xfrm>
        </p:spPr>
        <p:txBody>
          <a:bodyPr/>
          <a:lstStyle/>
          <a:p>
            <a:pPr marL="0" indent="0" algn="just" defTabSz="857250">
              <a:lnSpc>
                <a:spcPct val="90000"/>
              </a:lnSpc>
              <a:buFont typeface="Monotype Sorts" pitchFamily="2" charset="2"/>
              <a:buNone/>
            </a:pPr>
            <a:r>
              <a:rPr lang="uk-UA" altLang="uk-UA" sz="2800"/>
              <a:t>	</a:t>
            </a:r>
            <a:r>
              <a:rPr lang="uk-UA" altLang="uk-UA" sz="2800">
                <a:solidFill>
                  <a:srgbClr val="000000"/>
                </a:solidFill>
              </a:rPr>
              <a:t>Зміна </a:t>
            </a:r>
            <a:r>
              <a:rPr lang="uk-UA" altLang="uk-UA" sz="2800" b="1" i="1">
                <a:solidFill>
                  <a:srgbClr val="000000"/>
                </a:solidFill>
                <a:latin typeface="Arial" charset="0"/>
              </a:rPr>
              <a:t>шрифту</a:t>
            </a:r>
          </a:p>
          <a:p>
            <a:pPr marL="0" indent="0" algn="just" defTabSz="857250">
              <a:buFont typeface="Monotype Sorts" pitchFamily="2" charset="2"/>
              <a:buNone/>
            </a:pPr>
            <a:r>
              <a:rPr lang="uk-UA" altLang="uk-UA" sz="2800">
                <a:solidFill>
                  <a:srgbClr val="000000"/>
                </a:solidFill>
              </a:rPr>
              <a:t>	Зміна </a:t>
            </a:r>
            <a:r>
              <a:rPr lang="uk-UA" altLang="uk-UA" sz="4400">
                <a:solidFill>
                  <a:srgbClr val="000000"/>
                </a:solidFill>
              </a:rPr>
              <a:t>р</a:t>
            </a:r>
            <a:r>
              <a:rPr lang="uk-UA" altLang="uk-UA" sz="2400">
                <a:solidFill>
                  <a:srgbClr val="000000"/>
                </a:solidFill>
              </a:rPr>
              <a:t>о</a:t>
            </a:r>
            <a:r>
              <a:rPr lang="uk-UA" altLang="uk-UA" sz="2800">
                <a:solidFill>
                  <a:srgbClr val="000000"/>
                </a:solidFill>
              </a:rPr>
              <a:t>з</a:t>
            </a:r>
            <a:r>
              <a:rPr lang="uk-UA" altLang="uk-UA" sz="4800">
                <a:solidFill>
                  <a:srgbClr val="000000"/>
                </a:solidFill>
              </a:rPr>
              <a:t>м</a:t>
            </a:r>
            <a:r>
              <a:rPr lang="uk-UA" altLang="uk-UA">
                <a:solidFill>
                  <a:srgbClr val="000000"/>
                </a:solidFill>
              </a:rPr>
              <a:t>і</a:t>
            </a:r>
            <a:r>
              <a:rPr lang="uk-UA" altLang="uk-UA" sz="1400">
                <a:solidFill>
                  <a:srgbClr val="000000"/>
                </a:solidFill>
              </a:rPr>
              <a:t>р</a:t>
            </a:r>
            <a:r>
              <a:rPr lang="uk-UA" altLang="uk-UA" sz="5400">
                <a:solidFill>
                  <a:srgbClr val="000000"/>
                </a:solidFill>
              </a:rPr>
              <a:t>у</a:t>
            </a:r>
            <a:r>
              <a:rPr lang="uk-UA" altLang="uk-UA">
                <a:solidFill>
                  <a:srgbClr val="000000"/>
                </a:solidFill>
              </a:rPr>
              <a:t> </a:t>
            </a:r>
            <a:r>
              <a:rPr lang="uk-UA" altLang="uk-UA" sz="2800">
                <a:solidFill>
                  <a:srgbClr val="000000"/>
                </a:solidFill>
              </a:rPr>
              <a:t>символів</a:t>
            </a:r>
          </a:p>
          <a:p>
            <a:pPr marL="0" indent="0" defTabSz="857250">
              <a:buFont typeface="Monotype Sorts" pitchFamily="2" charset="2"/>
              <a:buNone/>
            </a:pPr>
            <a:r>
              <a:rPr lang="uk-UA" altLang="uk-UA" sz="2800" u="sng">
                <a:solidFill>
                  <a:srgbClr val="000000"/>
                </a:solidFill>
              </a:rPr>
              <a:t>	Підкреслення</a:t>
            </a:r>
            <a:r>
              <a:rPr lang="uk-UA" altLang="uk-UA" sz="2800">
                <a:solidFill>
                  <a:srgbClr val="000000"/>
                </a:solidFill>
              </a:rPr>
              <a:t> тексту</a:t>
            </a:r>
          </a:p>
          <a:p>
            <a:pPr marL="0" indent="0" defTabSz="857250">
              <a:buFont typeface="Monotype Sorts" pitchFamily="2" charset="2"/>
              <a:buNone/>
            </a:pPr>
            <a:r>
              <a:rPr lang="uk-UA" altLang="uk-UA" sz="2800">
                <a:solidFill>
                  <a:srgbClr val="000000"/>
                </a:solidFill>
              </a:rPr>
              <a:t>	Застосування </a:t>
            </a:r>
            <a:r>
              <a:rPr lang="uk-UA" altLang="uk-UA" sz="2800" b="1">
                <a:solidFill>
                  <a:srgbClr val="000000"/>
                </a:solidFill>
              </a:rPr>
              <a:t>напівжирного</a:t>
            </a:r>
            <a:r>
              <a:rPr lang="uk-UA" altLang="uk-UA" sz="2800">
                <a:solidFill>
                  <a:srgbClr val="000000"/>
                </a:solidFill>
              </a:rPr>
              <a:t> накреслення</a:t>
            </a:r>
          </a:p>
          <a:p>
            <a:pPr marL="0" indent="0" defTabSz="857250">
              <a:buFont typeface="Monotype Sorts" pitchFamily="2" charset="2"/>
              <a:buNone/>
            </a:pPr>
            <a:r>
              <a:rPr lang="uk-UA" altLang="uk-UA" sz="2800">
                <a:solidFill>
                  <a:srgbClr val="000000"/>
                </a:solidFill>
              </a:rPr>
              <a:t>	Застосування </a:t>
            </a:r>
            <a:r>
              <a:rPr lang="uk-UA" altLang="uk-UA" sz="2800" i="1">
                <a:solidFill>
                  <a:srgbClr val="000000"/>
                </a:solidFill>
              </a:rPr>
              <a:t>курсивного</a:t>
            </a:r>
            <a:r>
              <a:rPr lang="uk-UA" altLang="uk-UA" sz="2800">
                <a:solidFill>
                  <a:srgbClr val="000000"/>
                </a:solidFill>
              </a:rPr>
              <a:t> накреслення</a:t>
            </a:r>
          </a:p>
          <a:p>
            <a:pPr marL="381000" lvl="2" indent="0" defTabSz="857250">
              <a:buFontTx/>
              <a:buNone/>
            </a:pPr>
            <a:r>
              <a:rPr lang="uk-UA" altLang="uk-UA" sz="2800">
                <a:solidFill>
                  <a:srgbClr val="000000"/>
                </a:solidFill>
              </a:rPr>
              <a:t>	Застосування ефектів </a:t>
            </a:r>
            <a:r>
              <a:rPr lang="uk-UA" altLang="uk-UA" sz="2800" i="1">
                <a:solidFill>
                  <a:srgbClr val="000000"/>
                </a:solidFill>
              </a:rPr>
              <a:t>“Утоплений”, </a:t>
            </a:r>
            <a:r>
              <a:rPr lang="uk-UA" altLang="uk-UA" sz="2800" i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</a:rPr>
              <a:t>“Піднятий</a:t>
            </a:r>
            <a:r>
              <a:rPr lang="uk-UA" altLang="uk-UA" sz="2800" i="1">
                <a:solidFill>
                  <a:srgbClr val="000000"/>
                </a:solidFill>
              </a:rPr>
              <a:t>”, “Контур”</a:t>
            </a:r>
            <a:r>
              <a:rPr lang="uk-UA" altLang="uk-UA" sz="2800">
                <a:solidFill>
                  <a:srgbClr val="000000"/>
                </a:solidFill>
              </a:rPr>
              <a:t> і</a:t>
            </a:r>
            <a:r>
              <a:rPr lang="uk-UA" altLang="uk-UA" sz="2800" i="1">
                <a:solidFill>
                  <a:srgbClr val="000000"/>
                </a:solidFill>
              </a:rPr>
              <a:t> </a:t>
            </a:r>
            <a:r>
              <a:rPr lang="uk-UA" altLang="uk-UA" sz="2800" i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“З тінню</a:t>
            </a:r>
            <a:r>
              <a:rPr lang="uk-UA" altLang="uk-UA" sz="2800" i="1">
                <a:solidFill>
                  <a:srgbClr val="000000"/>
                </a:solidFill>
              </a:rPr>
              <a:t>”</a:t>
            </a:r>
          </a:p>
          <a:p>
            <a:pPr marL="0" indent="0" defTabSz="857250">
              <a:buFont typeface="Monotype Sorts" pitchFamily="2" charset="2"/>
              <a:buNone/>
            </a:pPr>
            <a:r>
              <a:rPr lang="uk-UA" altLang="uk-UA" sz="2800" i="1"/>
              <a:t>	Закреслювання</a:t>
            </a:r>
            <a:r>
              <a:rPr lang="uk-UA" altLang="uk-UA" sz="2800"/>
              <a:t> тексту</a:t>
            </a:r>
          </a:p>
          <a:p>
            <a:pPr marL="0" indent="0" defTabSz="857250">
              <a:buFont typeface="Monotype Sorts" pitchFamily="2" charset="2"/>
              <a:buNone/>
            </a:pPr>
            <a:r>
              <a:rPr lang="uk-UA" altLang="uk-UA" sz="2800"/>
              <a:t>	Зміна </a:t>
            </a:r>
            <a:r>
              <a:rPr lang="uk-UA" altLang="uk-UA" sz="2800">
                <a:solidFill>
                  <a:srgbClr val="0000FF"/>
                </a:solidFill>
              </a:rPr>
              <a:t>кольору</a:t>
            </a:r>
            <a:r>
              <a:rPr lang="uk-UA" altLang="uk-UA" sz="2800"/>
              <a:t> тексту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sz="48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  </a:t>
            </a:r>
            <a:r>
              <a:rPr lang="uk-UA" altLang="uk-UA" b="1">
                <a:solidFill>
                  <a:schemeClr val="tx1"/>
                </a:solidFill>
              </a:rPr>
              <a:t>Зміна шрифту</a:t>
            </a:r>
            <a:endParaRPr lang="ru-RU" altLang="uk-UA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81000" indent="-381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altLang="uk-UA"/>
              <a:t>Виділити текст, якому необхідно змінити.</a:t>
            </a:r>
          </a:p>
          <a:p>
            <a:pPr marL="381000" indent="-381000" algn="just">
              <a:lnSpc>
                <a:spcPct val="120000"/>
              </a:lnSpc>
              <a:buFont typeface="Wingdings" pitchFamily="2" charset="2"/>
              <a:buChar char="Ü"/>
            </a:pPr>
            <a:r>
              <a:rPr lang="uk-UA" altLang="uk-UA"/>
              <a:t>На панелі інструментів </a:t>
            </a:r>
            <a:r>
              <a:rPr lang="uk-UA" altLang="uk-UA" i="1"/>
              <a:t>Форматування</a:t>
            </a:r>
            <a:r>
              <a:rPr lang="uk-UA" altLang="uk-UA"/>
              <a:t> виберіть назву шрифту                      в поле </a:t>
            </a:r>
            <a:r>
              <a:rPr lang="uk-UA" altLang="uk-UA" i="1"/>
              <a:t>Шрифт</a:t>
            </a:r>
          </a:p>
          <a:p>
            <a:pPr marL="381000" indent="-381000" algn="just">
              <a:buFont typeface="Monotype Sorts" pitchFamily="2" charset="2"/>
              <a:buNone/>
            </a:pPr>
            <a:endParaRPr lang="ru-RU" altLang="uk-UA"/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638800" y="3886200"/>
          <a:ext cx="25146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Точечный рисунок" r:id="rId3" imgW="1219370" imgH="228571" progId="Paint.Picture">
                  <p:embed/>
                </p:oleObj>
              </mc:Choice>
              <mc:Fallback>
                <p:oleObj name="Точечный рисунок" r:id="rId3" imgW="1219370" imgH="228571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886200"/>
                        <a:ext cx="25146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sz="48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</a:t>
            </a:r>
            <a:r>
              <a:rPr lang="uk-UA" altLang="uk-UA" b="1">
                <a:solidFill>
                  <a:schemeClr val="tx1"/>
                </a:solidFill>
              </a:rPr>
              <a:t>Зміна розміру символів</a:t>
            </a:r>
            <a:endParaRPr lang="ru-RU" altLang="uk-UA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uk-UA" altLang="uk-UA"/>
          </a:p>
          <a:p>
            <a:pPr algn="just">
              <a:lnSpc>
                <a:spcPct val="120000"/>
              </a:lnSpc>
              <a:buFont typeface="Monotype Sorts" pitchFamily="2" charset="2"/>
              <a:buChar char="Ü"/>
            </a:pPr>
            <a:r>
              <a:rPr lang="uk-UA" altLang="uk-UA"/>
              <a:t>Виділити текст, якому необхідно змінити.</a:t>
            </a:r>
          </a:p>
          <a:p>
            <a:pPr algn="just">
              <a:lnSpc>
                <a:spcPct val="120000"/>
              </a:lnSpc>
              <a:buFont typeface="Monotype Sorts" pitchFamily="2" charset="2"/>
              <a:buChar char="Ü"/>
            </a:pPr>
            <a:r>
              <a:rPr lang="uk-UA" altLang="uk-UA"/>
              <a:t>На панелі інструментів </a:t>
            </a:r>
            <a:r>
              <a:rPr lang="uk-UA" altLang="uk-UA" i="1"/>
              <a:t>Форматування</a:t>
            </a:r>
            <a:r>
              <a:rPr lang="uk-UA" altLang="uk-UA"/>
              <a:t> виберіть необхідний розмір шрифту               в поле </a:t>
            </a:r>
            <a:r>
              <a:rPr lang="uk-UA" altLang="uk-UA" i="1"/>
              <a:t>Розмір шрифту.</a:t>
            </a:r>
            <a:endParaRPr lang="ru-RU" altLang="uk-UA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5638800" y="4953000"/>
          <a:ext cx="1676400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Точечный рисунок" r:id="rId3" imgW="504762" imgH="219222" progId="Paint.Picture">
                  <p:embed/>
                </p:oleObj>
              </mc:Choice>
              <mc:Fallback>
                <p:oleObj name="Точечный рисунок" r:id="rId3" imgW="504762" imgH="219222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953000"/>
                        <a:ext cx="1676400" cy="728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ru-RU" altLang="uk-UA" sz="40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  </a:t>
            </a:r>
            <a:r>
              <a:rPr lang="ru-RU" altLang="uk-UA" sz="4000" b="1" u="sng">
                <a:solidFill>
                  <a:schemeClr val="tx1"/>
                </a:solidFill>
              </a:rPr>
              <a:t>Підкреслення</a:t>
            </a:r>
            <a:r>
              <a:rPr lang="ru-RU" altLang="uk-UA" sz="4000" b="1">
                <a:solidFill>
                  <a:schemeClr val="tx1"/>
                </a:solidFill>
              </a:rPr>
              <a:t>, напівжирний, </a:t>
            </a:r>
            <a:r>
              <a:rPr lang="ru-RU" altLang="uk-UA" sz="4000" b="1" i="1">
                <a:solidFill>
                  <a:schemeClr val="tx1"/>
                </a:solidFill>
              </a:rPr>
              <a:t>курсивний</a:t>
            </a:r>
            <a:r>
              <a:rPr lang="ru-RU" altLang="uk-UA" sz="4000" b="1">
                <a:solidFill>
                  <a:schemeClr val="tx1"/>
                </a:solidFill>
              </a:rPr>
              <a:t> </a:t>
            </a:r>
            <a:r>
              <a:rPr lang="ru-RU" altLang="uk-UA" sz="4000">
                <a:solidFill>
                  <a:schemeClr val="tx1"/>
                </a:solidFill>
              </a:rPr>
              <a:t>накреслення</a:t>
            </a:r>
            <a:endParaRPr lang="ru-RU" altLang="uk-UA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uk-UA" altLang="uk-UA" sz="2400" b="1">
                <a:solidFill>
                  <a:srgbClr val="0000FF"/>
                </a:solidFill>
              </a:rPr>
              <a:t>Підкреслення тексту</a:t>
            </a:r>
            <a:endParaRPr lang="uk-UA" altLang="uk-UA" sz="2400"/>
          </a:p>
          <a:p>
            <a:pPr algn="just">
              <a:buFont typeface="Monotype Sorts" pitchFamily="2" charset="2"/>
              <a:buChar char="Þ"/>
            </a:pPr>
            <a:r>
              <a:rPr lang="uk-UA" altLang="uk-UA" sz="2400"/>
              <a:t>Виділити текст, якому необхідно підкреслити.</a:t>
            </a:r>
          </a:p>
          <a:p>
            <a:pPr algn="just">
              <a:buFont typeface="Monotype Sorts" pitchFamily="2" charset="2"/>
              <a:buChar char="Þ"/>
            </a:pPr>
            <a:r>
              <a:rPr lang="uk-UA" altLang="uk-UA" sz="2400"/>
              <a:t>Натисніть кнопку </a:t>
            </a:r>
            <a:r>
              <a:rPr lang="uk-UA" altLang="uk-UA" sz="2400" i="1"/>
              <a:t>Підкреслення</a:t>
            </a:r>
            <a:r>
              <a:rPr lang="uk-UA" altLang="uk-UA" sz="2400"/>
              <a:t>.</a:t>
            </a:r>
          </a:p>
          <a:p>
            <a:pPr algn="ctr">
              <a:buFont typeface="Monotype Sorts" pitchFamily="2" charset="2"/>
              <a:buNone/>
            </a:pPr>
            <a:r>
              <a:rPr lang="uk-UA" altLang="uk-UA" sz="2400" b="1">
                <a:solidFill>
                  <a:srgbClr val="0000FF"/>
                </a:solidFill>
              </a:rPr>
              <a:t>Застосування напівжирного накреслення</a:t>
            </a:r>
            <a:endParaRPr lang="uk-UA" altLang="uk-UA" sz="2400"/>
          </a:p>
          <a:p>
            <a:pPr algn="just">
              <a:buFont typeface="Monotype Sorts" pitchFamily="2" charset="2"/>
              <a:buChar char="Ü"/>
            </a:pPr>
            <a:r>
              <a:rPr lang="uk-UA" altLang="uk-UA" sz="2400"/>
              <a:t>Виділити текст, до якого необхідно застосувати напівжирне накреслення.</a:t>
            </a:r>
          </a:p>
          <a:p>
            <a:pPr algn="just">
              <a:buFont typeface="Monotype Sorts" pitchFamily="2" charset="2"/>
              <a:buChar char="Ü"/>
            </a:pPr>
            <a:r>
              <a:rPr lang="uk-UA" altLang="uk-UA" sz="2400"/>
              <a:t>Натисніть кнопку </a:t>
            </a:r>
            <a:r>
              <a:rPr lang="uk-UA" altLang="uk-UA" sz="2400" i="1"/>
              <a:t>Напівжирний</a:t>
            </a:r>
            <a:r>
              <a:rPr lang="uk-UA" altLang="uk-UA" sz="2400"/>
              <a:t>.</a:t>
            </a:r>
          </a:p>
          <a:p>
            <a:pPr algn="ctr">
              <a:buFont typeface="Monotype Sorts" pitchFamily="2" charset="2"/>
              <a:buNone/>
            </a:pPr>
            <a:r>
              <a:rPr lang="uk-UA" altLang="uk-UA" sz="2400" b="1">
                <a:solidFill>
                  <a:srgbClr val="0000FF"/>
                </a:solidFill>
              </a:rPr>
              <a:t>Застосування курсивного накреслення</a:t>
            </a:r>
            <a:endParaRPr lang="uk-UA" altLang="uk-UA" sz="2400"/>
          </a:p>
          <a:p>
            <a:pPr algn="just">
              <a:buFont typeface="Monotype Sorts" pitchFamily="2" charset="2"/>
              <a:buChar char="Û"/>
            </a:pPr>
            <a:r>
              <a:rPr lang="uk-UA" altLang="uk-UA" sz="2400"/>
              <a:t>Виділити текст, до якого необхідно застосувати курсив накреслення.</a:t>
            </a:r>
          </a:p>
          <a:p>
            <a:pPr algn="just">
              <a:buFont typeface="Monotype Sorts" pitchFamily="2" charset="2"/>
              <a:buChar char="Û"/>
            </a:pPr>
            <a:r>
              <a:rPr lang="uk-UA" altLang="uk-UA" sz="2400"/>
              <a:t>Натисніть кнопку </a:t>
            </a:r>
            <a:r>
              <a:rPr lang="uk-UA" altLang="uk-UA" sz="2400" i="1"/>
              <a:t>Курсив</a:t>
            </a:r>
            <a:r>
              <a:rPr lang="uk-UA" altLang="uk-UA" sz="2400"/>
              <a:t>.</a:t>
            </a:r>
            <a:endParaRPr lang="ru-RU" altLang="uk-UA"/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715000" y="2743200"/>
          <a:ext cx="533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Точечный рисунок" r:id="rId3" imgW="266737" imgH="190426" progId="Paint.Picture">
                  <p:embed/>
                </p:oleObj>
              </mc:Choice>
              <mc:Fallback>
                <p:oleObj name="Точечный рисунок" r:id="rId3" imgW="266737" imgH="190426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743200"/>
                        <a:ext cx="533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5791200" y="4267200"/>
          <a:ext cx="457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2" name="Точечный рисунок" r:id="rId5" imgW="209524" imgH="209524" progId="Paint.Picture">
                  <p:embed/>
                </p:oleObj>
              </mc:Choice>
              <mc:Fallback>
                <p:oleObj name="Точечный рисунок" r:id="rId5" imgW="209524" imgH="209524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267200"/>
                        <a:ext cx="457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791200" y="6019800"/>
          <a:ext cx="533400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3" name="Точечный рисунок" r:id="rId7" imgW="257007" imgH="190426" progId="Paint.Picture">
                  <p:embed/>
                </p:oleObj>
              </mc:Choice>
              <mc:Fallback>
                <p:oleObj name="Точечный рисунок" r:id="rId7" imgW="257007" imgH="190426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6019800"/>
                        <a:ext cx="533400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lnSpc>
                <a:spcPct val="70000"/>
              </a:lnSpc>
            </a:pPr>
            <a:r>
              <a:rPr lang="uk-UA" altLang="uk-UA" sz="4000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   </a:t>
            </a:r>
            <a:r>
              <a:rPr lang="uk-UA" altLang="uk-UA" sz="4000" b="1">
                <a:solidFill>
                  <a:schemeClr val="tx1"/>
                </a:solidFill>
              </a:rPr>
              <a:t>Застосування ефектів “</a:t>
            </a:r>
            <a:r>
              <a:rPr lang="uk-UA" altLang="uk-UA" sz="4000" b="1" i="1">
                <a:solidFill>
                  <a:schemeClr val="tx1"/>
                </a:solidFill>
              </a:rPr>
              <a:t>Утоплений”, “Контур”, “З тінню”</a:t>
            </a:r>
            <a:r>
              <a:rPr lang="uk-UA" altLang="uk-UA" sz="4000" b="1">
                <a:solidFill>
                  <a:schemeClr val="tx1"/>
                </a:solidFill>
              </a:rPr>
              <a:t> і інші</a:t>
            </a:r>
            <a:endParaRPr lang="ru-RU" altLang="uk-UA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20000"/>
              </a:lnSpc>
              <a:buFont typeface="Monotype Sorts" pitchFamily="2" charset="2"/>
              <a:buChar char="Þ"/>
            </a:pPr>
            <a:r>
              <a:rPr lang="uk-UA" altLang="uk-UA"/>
              <a:t>Виділити текст, якому необхідно відформатувати.</a:t>
            </a:r>
          </a:p>
          <a:p>
            <a:pPr algn="just">
              <a:lnSpc>
                <a:spcPct val="120000"/>
              </a:lnSpc>
              <a:buFont typeface="Monotype Sorts" pitchFamily="2" charset="2"/>
              <a:buChar char="Þ"/>
            </a:pPr>
            <a:r>
              <a:rPr lang="uk-UA" altLang="uk-UA"/>
              <a:t>В меню </a:t>
            </a:r>
            <a:r>
              <a:rPr lang="uk-UA" altLang="uk-UA" i="1"/>
              <a:t>Формат</a:t>
            </a:r>
            <a:r>
              <a:rPr lang="uk-UA" altLang="uk-UA"/>
              <a:t> виберіть команду </a:t>
            </a:r>
            <a:r>
              <a:rPr lang="uk-UA" altLang="uk-UA" i="1"/>
              <a:t>Шрифт</a:t>
            </a:r>
            <a:r>
              <a:rPr lang="uk-UA" altLang="uk-UA"/>
              <a:t>, а потім — вкладку </a:t>
            </a:r>
            <a:r>
              <a:rPr lang="uk-UA" altLang="uk-UA" i="1"/>
              <a:t>Шрифт</a:t>
            </a:r>
            <a:r>
              <a:rPr lang="uk-UA" altLang="uk-UA"/>
              <a:t>.</a:t>
            </a:r>
          </a:p>
          <a:p>
            <a:pPr algn="just">
              <a:lnSpc>
                <a:spcPct val="120000"/>
              </a:lnSpc>
              <a:buFont typeface="Monotype Sorts" pitchFamily="2" charset="2"/>
              <a:buChar char="Þ"/>
            </a:pPr>
            <a:r>
              <a:rPr lang="uk-UA" altLang="uk-UA"/>
              <a:t>Виберіть необхідні параметри в групі </a:t>
            </a:r>
            <a:r>
              <a:rPr lang="uk-UA" altLang="uk-UA" i="1"/>
              <a:t>Ефекти</a:t>
            </a:r>
            <a:r>
              <a:rPr lang="uk-UA" altLang="uk-UA"/>
              <a:t>.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  </a:t>
            </a:r>
            <a:r>
              <a:rPr lang="uk-UA" altLang="uk-UA" b="1">
                <a:solidFill>
                  <a:schemeClr val="tx1"/>
                </a:solidFill>
              </a:rPr>
              <a:t>Закреслювання тексту</a:t>
            </a:r>
            <a:endParaRPr lang="ru-RU" altLang="uk-UA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algn="just">
              <a:buFontTx/>
              <a:buNone/>
            </a:pPr>
            <a:endParaRPr lang="uk-UA" altLang="uk-UA"/>
          </a:p>
          <a:p>
            <a:pPr algn="just">
              <a:lnSpc>
                <a:spcPct val="110000"/>
              </a:lnSpc>
              <a:buFont typeface="Wingdings" pitchFamily="2" charset="2"/>
              <a:buChar char="Û"/>
            </a:pPr>
            <a:r>
              <a:rPr lang="uk-UA" altLang="uk-UA"/>
              <a:t>Виділити текст, якому необхідно закреслити.</a:t>
            </a:r>
          </a:p>
          <a:p>
            <a:pPr algn="just">
              <a:lnSpc>
                <a:spcPct val="110000"/>
              </a:lnSpc>
              <a:buFont typeface="Wingdings" pitchFamily="2" charset="2"/>
              <a:buChar char="Û"/>
            </a:pPr>
            <a:r>
              <a:rPr lang="uk-UA" altLang="uk-UA"/>
              <a:t>В меню </a:t>
            </a:r>
            <a:r>
              <a:rPr lang="uk-UA" altLang="uk-UA" i="1"/>
              <a:t>Формат</a:t>
            </a:r>
            <a:r>
              <a:rPr lang="uk-UA" altLang="uk-UA"/>
              <a:t> виберіть команду </a:t>
            </a:r>
            <a:r>
              <a:rPr lang="uk-UA" altLang="uk-UA" i="1"/>
              <a:t>Шрифт</a:t>
            </a:r>
            <a:r>
              <a:rPr lang="uk-UA" altLang="uk-UA"/>
              <a:t>, а потім — вкладку </a:t>
            </a:r>
            <a:r>
              <a:rPr lang="uk-UA" altLang="uk-UA" i="1"/>
              <a:t>Шрифт</a:t>
            </a:r>
            <a:r>
              <a:rPr lang="uk-UA" altLang="uk-UA"/>
              <a:t>.</a:t>
            </a:r>
          </a:p>
          <a:p>
            <a:pPr>
              <a:lnSpc>
                <a:spcPct val="110000"/>
              </a:lnSpc>
              <a:buFont typeface="Wingdings" pitchFamily="2" charset="2"/>
              <a:buChar char="Û"/>
            </a:pPr>
            <a:r>
              <a:rPr lang="uk-UA" altLang="uk-UA"/>
              <a:t>Установите прапорець </a:t>
            </a:r>
            <a:r>
              <a:rPr lang="uk-UA" altLang="uk-UA" i="1"/>
              <a:t>Закреслений</a:t>
            </a:r>
            <a:r>
              <a:rPr lang="uk-UA" altLang="uk-UA"/>
              <a:t>.</a:t>
            </a:r>
            <a:endParaRPr lang="ru-RU" altLang="uk-UA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uk-UA" b="1">
                <a:solidFill>
                  <a:srgbClr val="8C735A"/>
                </a:solidFill>
                <a:effectDag name="">
                  <a:cont type="tree" name="">
                    <a:effect ref="fillLine"/>
                    <a:outerShdw dist="38100" dir="13500000" algn="br">
                      <a:srgbClr val="D2B8A0"/>
                    </a:outerShdw>
                  </a:cont>
                  <a:cont type="tree" name="">
                    <a:effect ref="fillLine"/>
                    <a:outerShdw dist="38100" dir="2700000" algn="tl">
                      <a:srgbClr val="544436"/>
                    </a:outerShdw>
                  </a:cont>
                  <a:effect ref="fillLine"/>
                </a:effectDag>
                <a:sym typeface="Webdings" pitchFamily="18" charset="2"/>
              </a:rPr>
              <a:t> </a:t>
            </a:r>
            <a:r>
              <a:rPr lang="uk-UA" altLang="uk-UA" b="1">
                <a:solidFill>
                  <a:schemeClr val="tx1"/>
                </a:solidFill>
              </a:rPr>
              <a:t>Зміна кольору тексту</a:t>
            </a:r>
            <a:endParaRPr lang="ru-RU" altLang="uk-UA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Û"/>
            </a:pPr>
            <a:r>
              <a:rPr lang="uk-UA" altLang="uk-UA"/>
              <a:t>Виділити текст, колір якого необхідно змінити.</a:t>
            </a:r>
          </a:p>
          <a:p>
            <a:pPr algn="just">
              <a:lnSpc>
                <a:spcPct val="120000"/>
              </a:lnSpc>
              <a:buFont typeface="Wingdings" pitchFamily="2" charset="2"/>
              <a:buChar char="Û"/>
            </a:pPr>
            <a:r>
              <a:rPr lang="uk-UA" altLang="uk-UA"/>
              <a:t>Для застосування найбільше часто використовуваного кольору натисніть кнопку </a:t>
            </a:r>
            <a:r>
              <a:rPr lang="uk-UA" altLang="uk-UA" i="1"/>
              <a:t>Колір</a:t>
            </a:r>
            <a:r>
              <a:rPr lang="uk-UA" altLang="uk-UA"/>
              <a:t> </a:t>
            </a:r>
            <a:r>
              <a:rPr lang="uk-UA" altLang="uk-UA" i="1"/>
              <a:t>шрифту</a:t>
            </a:r>
            <a:r>
              <a:rPr lang="uk-UA" altLang="uk-UA"/>
              <a:t> .</a:t>
            </a:r>
          </a:p>
          <a:p>
            <a:pPr algn="just">
              <a:buFont typeface="Wingdings" pitchFamily="2" charset="2"/>
              <a:buChar char="Û"/>
            </a:pPr>
            <a:r>
              <a:rPr lang="uk-UA" altLang="uk-UA"/>
              <a:t>Для застосування іншого кольору натисніть праворуч від кнопки </a:t>
            </a:r>
            <a:r>
              <a:rPr lang="uk-UA" altLang="uk-UA" i="1"/>
              <a:t>Колір шрифту</a:t>
            </a:r>
            <a:r>
              <a:rPr lang="uk-UA" altLang="uk-UA"/>
              <a:t>, виберіть необхідний колір.</a:t>
            </a:r>
            <a:endParaRPr lang="ru-RU" altLang="uk-UA"/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5410200" y="4114800"/>
          <a:ext cx="1066800" cy="693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Точечный рисунок" r:id="rId3" imgW="380852" imgH="247685" progId="Paint.Picture">
                  <p:embed/>
                </p:oleObj>
              </mc:Choice>
              <mc:Fallback>
                <p:oleObj name="Точечный рисунок" r:id="rId3" imgW="380852" imgH="247685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114800"/>
                        <a:ext cx="1066800" cy="693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uk-UA" smtClean="0"/>
              <a:t>Chashuk O., science teacher, school23, Lutsk</a:t>
            </a:r>
            <a:endParaRPr lang="ru-RU" altLang="uk-U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традь">
  <a:themeElements>
    <a:clrScheme name="Тетрадь 1">
      <a:dk1>
        <a:srgbClr val="402000"/>
      </a:dk1>
      <a:lt1>
        <a:srgbClr val="FBFAE2"/>
      </a:lt1>
      <a:dk2>
        <a:srgbClr val="996633"/>
      </a:dk2>
      <a:lt2>
        <a:srgbClr val="A08366"/>
      </a:lt2>
      <a:accent1>
        <a:srgbClr val="CE9964"/>
      </a:accent1>
      <a:accent2>
        <a:srgbClr val="CD3333"/>
      </a:accent2>
      <a:accent3>
        <a:srgbClr val="FDFCEE"/>
      </a:accent3>
      <a:accent4>
        <a:srgbClr val="351A00"/>
      </a:accent4>
      <a:accent5>
        <a:srgbClr val="E3CAB8"/>
      </a:accent5>
      <a:accent6>
        <a:srgbClr val="BA2D2D"/>
      </a:accent6>
      <a:hlink>
        <a:srgbClr val="9A7F32"/>
      </a:hlink>
      <a:folHlink>
        <a:srgbClr val="ECA07A"/>
      </a:folHlink>
    </a:clrScheme>
    <a:fontScheme name="Тетрад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uk-UA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uk-UA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52"/>
          </a:defRPr>
        </a:defPPr>
      </a:lstStyle>
    </a:lnDef>
  </a:objectDefaults>
  <a:extraClrSchemeLst>
    <a:extraClrScheme>
      <a:clrScheme name="Тетрадь 1">
        <a:dk1>
          <a:srgbClr val="402000"/>
        </a:dk1>
        <a:lt1>
          <a:srgbClr val="FBFAE2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DFCEE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2">
        <a:dk1>
          <a:srgbClr val="402000"/>
        </a:dk1>
        <a:lt1>
          <a:srgbClr val="FFFFFF"/>
        </a:lt1>
        <a:dk2>
          <a:srgbClr val="996633"/>
        </a:dk2>
        <a:lt2>
          <a:srgbClr val="A08366"/>
        </a:lt2>
        <a:accent1>
          <a:srgbClr val="CE9964"/>
        </a:accent1>
        <a:accent2>
          <a:srgbClr val="CD3333"/>
        </a:accent2>
        <a:accent3>
          <a:srgbClr val="FFFFFF"/>
        </a:accent3>
        <a:accent4>
          <a:srgbClr val="351A00"/>
        </a:accent4>
        <a:accent5>
          <a:srgbClr val="E3CAB8"/>
        </a:accent5>
        <a:accent6>
          <a:srgbClr val="BA2D2D"/>
        </a:accent6>
        <a:hlink>
          <a:srgbClr val="9A7F32"/>
        </a:hlink>
        <a:folHlink>
          <a:srgbClr val="ECA07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традь 4">
        <a:dk1>
          <a:srgbClr val="1C1C1C"/>
        </a:dk1>
        <a:lt1>
          <a:srgbClr val="FFFFFF"/>
        </a:lt1>
        <a:dk2>
          <a:srgbClr val="000066"/>
        </a:dk2>
        <a:lt2>
          <a:srgbClr val="666699"/>
        </a:lt2>
        <a:accent1>
          <a:srgbClr val="FF5050"/>
        </a:accent1>
        <a:accent2>
          <a:srgbClr val="009999"/>
        </a:accent2>
        <a:accent3>
          <a:srgbClr val="FFFFFF"/>
        </a:accent3>
        <a:accent4>
          <a:srgbClr val="161616"/>
        </a:accent4>
        <a:accent5>
          <a:srgbClr val="FFB3B3"/>
        </a:accent5>
        <a:accent6>
          <a:srgbClr val="008A8A"/>
        </a:accent6>
        <a:hlink>
          <a:srgbClr val="3366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Office\Шаблоны\Дизайны презентаций\Тетрадь.pot</Template>
  <TotalTime>201</TotalTime>
  <Words>617</Words>
  <Application>Microsoft Office PowerPoint</Application>
  <PresentationFormat>Экран (4:3)</PresentationFormat>
  <Paragraphs>79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Times New Roman</vt:lpstr>
      <vt:lpstr>Monotype Sorts</vt:lpstr>
      <vt:lpstr>Wingdings</vt:lpstr>
      <vt:lpstr>Webdings</vt:lpstr>
      <vt:lpstr>Arial</vt:lpstr>
      <vt:lpstr>Тетрадь</vt:lpstr>
      <vt:lpstr>Точечный рисунок</vt:lpstr>
      <vt:lpstr>Текстовий редактор MS Word  </vt:lpstr>
      <vt:lpstr>  Форматування символів</vt:lpstr>
      <vt:lpstr>Форматування символів</vt:lpstr>
      <vt:lpstr>  Зміна шрифту</vt:lpstr>
      <vt:lpstr>Зміна розміру символів</vt:lpstr>
      <vt:lpstr>  Підкреслення, напівжирний, курсивний накреслення</vt:lpstr>
      <vt:lpstr>   Застосування ефектів “Утоплений”, “Контур”, “З тінню” і інші</vt:lpstr>
      <vt:lpstr>  Закреслювання тексту</vt:lpstr>
      <vt:lpstr> Зміна кольору тексту</vt:lpstr>
      <vt:lpstr> Зміна міжсимвольного інтервалу</vt:lpstr>
      <vt:lpstr> Зміщення тексту чи нагору вниз без його зменшення</vt:lpstr>
      <vt:lpstr>Анімація тексту</vt:lpstr>
      <vt:lpstr> ? Контрольні запитання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Текстовий редактор MS Word</dc:title>
  <dc:creator>Пользователь</dc:creator>
  <cp:lastModifiedBy>Пользователь</cp:lastModifiedBy>
  <cp:revision>70</cp:revision>
  <dcterms:created xsi:type="dcterms:W3CDTF">1601-01-01T00:00:00Z</dcterms:created>
  <dcterms:modified xsi:type="dcterms:W3CDTF">2013-11-11T19:11:38Z</dcterms:modified>
</cp:coreProperties>
</file>