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49" r:id="rId1"/>
  </p:sldMasterIdLst>
  <p:notesMasterIdLst>
    <p:notesMasterId r:id="rId32"/>
  </p:notesMasterIdLst>
  <p:sldIdLst>
    <p:sldId id="362" r:id="rId2"/>
    <p:sldId id="324" r:id="rId3"/>
    <p:sldId id="259" r:id="rId4"/>
    <p:sldId id="287" r:id="rId5"/>
    <p:sldId id="339" r:id="rId6"/>
    <p:sldId id="340" r:id="rId7"/>
    <p:sldId id="341" r:id="rId8"/>
    <p:sldId id="342" r:id="rId9"/>
    <p:sldId id="343" r:id="rId10"/>
    <p:sldId id="325" r:id="rId11"/>
    <p:sldId id="344" r:id="rId12"/>
    <p:sldId id="346" r:id="rId13"/>
    <p:sldId id="347" r:id="rId14"/>
    <p:sldId id="348" r:id="rId15"/>
    <p:sldId id="349" r:id="rId16"/>
    <p:sldId id="350" r:id="rId17"/>
    <p:sldId id="351" r:id="rId18"/>
    <p:sldId id="352" r:id="rId19"/>
    <p:sldId id="353" r:id="rId20"/>
    <p:sldId id="345" r:id="rId21"/>
    <p:sldId id="354" r:id="rId22"/>
    <p:sldId id="355" r:id="rId23"/>
    <p:sldId id="337" r:id="rId24"/>
    <p:sldId id="364" r:id="rId25"/>
    <p:sldId id="367" r:id="rId26"/>
    <p:sldId id="368" r:id="rId27"/>
    <p:sldId id="365" r:id="rId28"/>
    <p:sldId id="356" r:id="rId29"/>
    <p:sldId id="360" r:id="rId30"/>
    <p:sldId id="305" r:id="rId3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6C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 varScale="1">
        <p:scale>
          <a:sx n="67" d="100"/>
          <a:sy n="67" d="100"/>
        </p:scale>
        <p:origin x="58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14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83CA94-6AC1-4292-B754-958C29FDA0A6}" type="doc">
      <dgm:prSet loTypeId="urn:microsoft.com/office/officeart/2009/3/layout/StepUpProcess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2DC4863B-B696-4D5C-9D91-8EEA21541FCF}">
      <dgm:prSet phldrT="[Текст]" custT="1"/>
      <dgm:spPr/>
      <dgm:t>
        <a:bodyPr/>
        <a:lstStyle/>
        <a:p>
          <a:pPr algn="ctr"/>
          <a:r>
            <a:rPr lang="uk-UA" sz="2000" b="1" i="1" noProof="0" dirty="0" smtClean="0"/>
            <a:t>Які дії можна виконувати над об’єктами файлової системи</a:t>
          </a:r>
        </a:p>
      </dgm:t>
    </dgm:pt>
    <dgm:pt modelId="{51D0A809-AD55-403E-BC10-09570CC803C8}" type="parTrans" cxnId="{76397DAE-FB32-4CE0-A22A-CB2431BE42FB}">
      <dgm:prSet/>
      <dgm:spPr/>
      <dgm:t>
        <a:bodyPr/>
        <a:lstStyle/>
        <a:p>
          <a:endParaRPr lang="uk-UA" sz="2000" b="1"/>
        </a:p>
      </dgm:t>
    </dgm:pt>
    <dgm:pt modelId="{5E8E6E69-E11E-4E4B-A9BA-3CE361695832}" type="sibTrans" cxnId="{76397DAE-FB32-4CE0-A22A-CB2431BE42FB}">
      <dgm:prSet/>
      <dgm:spPr/>
      <dgm:t>
        <a:bodyPr/>
        <a:lstStyle/>
        <a:p>
          <a:endParaRPr lang="uk-UA" sz="2000" b="1"/>
        </a:p>
      </dgm:t>
    </dgm:pt>
    <dgm:pt modelId="{279C58E4-5CB7-4457-94D3-D3AC20C0BB8B}">
      <dgm:prSet phldrT="[Текст]" custT="1"/>
      <dgm:spPr/>
      <dgm:t>
        <a:bodyPr/>
        <a:lstStyle/>
        <a:p>
          <a:pPr algn="ctr"/>
          <a:r>
            <a:rPr lang="uk-UA" sz="2000" b="1" i="1" noProof="0" dirty="0" smtClean="0"/>
            <a:t>Які об’єкти можна створювати засобами операційної системи</a:t>
          </a:r>
        </a:p>
      </dgm:t>
    </dgm:pt>
    <dgm:pt modelId="{5FABCE09-CEC5-4A63-934A-1277CAFDAA28}" type="parTrans" cxnId="{40B7931E-87F1-4C25-B519-0470A145DE60}">
      <dgm:prSet/>
      <dgm:spPr/>
      <dgm:t>
        <a:bodyPr/>
        <a:lstStyle/>
        <a:p>
          <a:endParaRPr lang="uk-UA" sz="2000" b="1"/>
        </a:p>
      </dgm:t>
    </dgm:pt>
    <dgm:pt modelId="{EE3D6BD7-4EA4-40C2-979E-A059CA1E97D6}" type="sibTrans" cxnId="{40B7931E-87F1-4C25-B519-0470A145DE60}">
      <dgm:prSet/>
      <dgm:spPr/>
      <dgm:t>
        <a:bodyPr/>
        <a:lstStyle/>
        <a:p>
          <a:endParaRPr lang="uk-UA" sz="2000" b="1"/>
        </a:p>
      </dgm:t>
    </dgm:pt>
    <dgm:pt modelId="{36E8F26D-5174-479D-9CE7-87ED675FDF5F}">
      <dgm:prSet phldrT="[Текст]" custT="1"/>
      <dgm:spPr/>
      <dgm:t>
        <a:bodyPr/>
        <a:lstStyle/>
        <a:p>
          <a:pPr algn="ctr"/>
          <a:r>
            <a:rPr lang="uk-UA" sz="2000" b="1" i="1" noProof="0" dirty="0" smtClean="0"/>
            <a:t>Як можна копіювати та переміщувати файли і папки</a:t>
          </a:r>
        </a:p>
      </dgm:t>
    </dgm:pt>
    <dgm:pt modelId="{FB526904-BD14-4541-A115-7B0424521157}" type="parTrans" cxnId="{C102A1B0-1509-4555-8861-977FB9EC750A}">
      <dgm:prSet/>
      <dgm:spPr/>
      <dgm:t>
        <a:bodyPr/>
        <a:lstStyle/>
        <a:p>
          <a:endParaRPr lang="uk-UA" sz="2000" b="1"/>
        </a:p>
      </dgm:t>
    </dgm:pt>
    <dgm:pt modelId="{112EBFAC-A63F-488F-8DBF-573E98F99695}" type="sibTrans" cxnId="{C102A1B0-1509-4555-8861-977FB9EC750A}">
      <dgm:prSet/>
      <dgm:spPr/>
      <dgm:t>
        <a:bodyPr/>
        <a:lstStyle/>
        <a:p>
          <a:endParaRPr lang="uk-UA" sz="2000" b="1"/>
        </a:p>
      </dgm:t>
    </dgm:pt>
    <dgm:pt modelId="{426B83F6-9D66-4860-92A4-923183F69FCA}">
      <dgm:prSet phldrT="[Текст]" custT="1"/>
      <dgm:spPr/>
      <dgm:t>
        <a:bodyPr/>
        <a:lstStyle/>
        <a:p>
          <a:pPr algn="ctr"/>
          <a:r>
            <a:rPr lang="uk-UA" sz="2000" b="1" i="1" noProof="0" dirty="0" smtClean="0"/>
            <a:t>Як </a:t>
          </a:r>
          <a:r>
            <a:rPr lang="uk-UA" sz="2000" b="1" i="1" noProof="0" dirty="0" err="1" smtClean="0"/>
            <a:t>перейменову-вати</a:t>
          </a:r>
          <a:r>
            <a:rPr lang="uk-UA" sz="2000" b="1" i="1" noProof="0" dirty="0" smtClean="0"/>
            <a:t> файли і папки</a:t>
          </a:r>
        </a:p>
      </dgm:t>
    </dgm:pt>
    <dgm:pt modelId="{9CABDA62-2990-4AC6-B110-7421D3237DA1}" type="parTrans" cxnId="{C400E9E7-5C00-4D25-B4A9-4F510728FAD9}">
      <dgm:prSet/>
      <dgm:spPr/>
      <dgm:t>
        <a:bodyPr/>
        <a:lstStyle/>
        <a:p>
          <a:endParaRPr lang="uk-UA" sz="2000" b="1"/>
        </a:p>
      </dgm:t>
    </dgm:pt>
    <dgm:pt modelId="{20E13B94-B6F9-432C-AFBE-1743F929B8C3}" type="sibTrans" cxnId="{C400E9E7-5C00-4D25-B4A9-4F510728FAD9}">
      <dgm:prSet/>
      <dgm:spPr/>
      <dgm:t>
        <a:bodyPr/>
        <a:lstStyle/>
        <a:p>
          <a:endParaRPr lang="uk-UA" sz="2000" b="1"/>
        </a:p>
      </dgm:t>
    </dgm:pt>
    <dgm:pt modelId="{DEF6BE03-B6CF-4F60-B0A9-6F4F32F7B75E}" type="pres">
      <dgm:prSet presAssocID="{AB83CA94-6AC1-4292-B754-958C29FDA0A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4996315-0F63-49B4-B043-EFBE5F8A5C49}" type="pres">
      <dgm:prSet presAssocID="{2DC4863B-B696-4D5C-9D91-8EEA21541FCF}" presName="composite" presStyleCnt="0"/>
      <dgm:spPr/>
      <dgm:t>
        <a:bodyPr/>
        <a:lstStyle/>
        <a:p>
          <a:endParaRPr lang="ru-RU"/>
        </a:p>
      </dgm:t>
    </dgm:pt>
    <dgm:pt modelId="{0CB1D32B-504F-41EB-8C9E-959F997078A5}" type="pres">
      <dgm:prSet presAssocID="{2DC4863B-B696-4D5C-9D91-8EEA21541FCF}" presName="LShape" presStyleLbl="alignNode1" presStyleIdx="0" presStyleCnt="7"/>
      <dgm:spPr/>
      <dgm:t>
        <a:bodyPr/>
        <a:lstStyle/>
        <a:p>
          <a:endParaRPr lang="ru-RU"/>
        </a:p>
      </dgm:t>
    </dgm:pt>
    <dgm:pt modelId="{1E4C4B0C-AF8B-46E0-971E-966DDF581601}" type="pres">
      <dgm:prSet presAssocID="{2DC4863B-B696-4D5C-9D91-8EEA21541FCF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B820DC-3990-410F-9D8A-5DC93AB6A80F}" type="pres">
      <dgm:prSet presAssocID="{2DC4863B-B696-4D5C-9D91-8EEA21541FCF}" presName="Triangle" presStyleLbl="alignNode1" presStyleIdx="1" presStyleCnt="7"/>
      <dgm:spPr/>
      <dgm:t>
        <a:bodyPr/>
        <a:lstStyle/>
        <a:p>
          <a:endParaRPr lang="ru-RU"/>
        </a:p>
      </dgm:t>
    </dgm:pt>
    <dgm:pt modelId="{5BCD581B-0659-4AB7-9C85-CCB239AF34DC}" type="pres">
      <dgm:prSet presAssocID="{5E8E6E69-E11E-4E4B-A9BA-3CE361695832}" presName="sibTrans" presStyleCnt="0"/>
      <dgm:spPr/>
      <dgm:t>
        <a:bodyPr/>
        <a:lstStyle/>
        <a:p>
          <a:endParaRPr lang="ru-RU"/>
        </a:p>
      </dgm:t>
    </dgm:pt>
    <dgm:pt modelId="{45215A34-F8FF-4ADA-A79F-255DB1CA4F94}" type="pres">
      <dgm:prSet presAssocID="{5E8E6E69-E11E-4E4B-A9BA-3CE361695832}" presName="space" presStyleCnt="0"/>
      <dgm:spPr/>
      <dgm:t>
        <a:bodyPr/>
        <a:lstStyle/>
        <a:p>
          <a:endParaRPr lang="ru-RU"/>
        </a:p>
      </dgm:t>
    </dgm:pt>
    <dgm:pt modelId="{176570F9-B780-41C6-A758-3313119099DF}" type="pres">
      <dgm:prSet presAssocID="{279C58E4-5CB7-4457-94D3-D3AC20C0BB8B}" presName="composite" presStyleCnt="0"/>
      <dgm:spPr/>
      <dgm:t>
        <a:bodyPr/>
        <a:lstStyle/>
        <a:p>
          <a:endParaRPr lang="ru-RU"/>
        </a:p>
      </dgm:t>
    </dgm:pt>
    <dgm:pt modelId="{0AFAF98B-0976-4CD7-8009-0A69137C00A8}" type="pres">
      <dgm:prSet presAssocID="{279C58E4-5CB7-4457-94D3-D3AC20C0BB8B}" presName="LShape" presStyleLbl="alignNode1" presStyleIdx="2" presStyleCnt="7"/>
      <dgm:spPr/>
      <dgm:t>
        <a:bodyPr/>
        <a:lstStyle/>
        <a:p>
          <a:endParaRPr lang="ru-RU"/>
        </a:p>
      </dgm:t>
    </dgm:pt>
    <dgm:pt modelId="{2C04E0D0-BC4A-444B-86F6-5B4137B09D0F}" type="pres">
      <dgm:prSet presAssocID="{279C58E4-5CB7-4457-94D3-D3AC20C0BB8B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BDB199-F418-459D-B64B-45205101E8AE}" type="pres">
      <dgm:prSet presAssocID="{279C58E4-5CB7-4457-94D3-D3AC20C0BB8B}" presName="Triangle" presStyleLbl="alignNode1" presStyleIdx="3" presStyleCnt="7"/>
      <dgm:spPr/>
      <dgm:t>
        <a:bodyPr/>
        <a:lstStyle/>
        <a:p>
          <a:endParaRPr lang="ru-RU"/>
        </a:p>
      </dgm:t>
    </dgm:pt>
    <dgm:pt modelId="{D447AC6E-DAE0-491C-9D04-1D9976D9FE95}" type="pres">
      <dgm:prSet presAssocID="{EE3D6BD7-4EA4-40C2-979E-A059CA1E97D6}" presName="sibTrans" presStyleCnt="0"/>
      <dgm:spPr/>
      <dgm:t>
        <a:bodyPr/>
        <a:lstStyle/>
        <a:p>
          <a:endParaRPr lang="ru-RU"/>
        </a:p>
      </dgm:t>
    </dgm:pt>
    <dgm:pt modelId="{0A7E1DAF-EF8B-4267-9D20-53DBB8762CE8}" type="pres">
      <dgm:prSet presAssocID="{EE3D6BD7-4EA4-40C2-979E-A059CA1E97D6}" presName="space" presStyleCnt="0"/>
      <dgm:spPr/>
      <dgm:t>
        <a:bodyPr/>
        <a:lstStyle/>
        <a:p>
          <a:endParaRPr lang="ru-RU"/>
        </a:p>
      </dgm:t>
    </dgm:pt>
    <dgm:pt modelId="{E06D2E48-F693-4AF1-9518-43DE5EAF0546}" type="pres">
      <dgm:prSet presAssocID="{36E8F26D-5174-479D-9CE7-87ED675FDF5F}" presName="composite" presStyleCnt="0"/>
      <dgm:spPr/>
      <dgm:t>
        <a:bodyPr/>
        <a:lstStyle/>
        <a:p>
          <a:endParaRPr lang="ru-RU"/>
        </a:p>
      </dgm:t>
    </dgm:pt>
    <dgm:pt modelId="{11536366-6082-4DD9-A630-EED706699F87}" type="pres">
      <dgm:prSet presAssocID="{36E8F26D-5174-479D-9CE7-87ED675FDF5F}" presName="LShape" presStyleLbl="alignNode1" presStyleIdx="4" presStyleCnt="7"/>
      <dgm:spPr/>
      <dgm:t>
        <a:bodyPr/>
        <a:lstStyle/>
        <a:p>
          <a:endParaRPr lang="ru-RU"/>
        </a:p>
      </dgm:t>
    </dgm:pt>
    <dgm:pt modelId="{07E65ACF-CD1C-4073-A74D-5170AF9ABC74}" type="pres">
      <dgm:prSet presAssocID="{36E8F26D-5174-479D-9CE7-87ED675FDF5F}" presName="ParentText" presStyleLbl="revTx" presStyleIdx="2" presStyleCnt="4" custScaleX="117654" custScaleY="926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645481-74B0-4A89-8CB8-8229C1D479E5}" type="pres">
      <dgm:prSet presAssocID="{36E8F26D-5174-479D-9CE7-87ED675FDF5F}" presName="Triangle" presStyleLbl="alignNode1" presStyleIdx="5" presStyleCnt="7"/>
      <dgm:spPr/>
      <dgm:t>
        <a:bodyPr/>
        <a:lstStyle/>
        <a:p>
          <a:endParaRPr lang="ru-RU"/>
        </a:p>
      </dgm:t>
    </dgm:pt>
    <dgm:pt modelId="{7F189F14-7C3C-4CE6-BC46-093764C2AB06}" type="pres">
      <dgm:prSet presAssocID="{112EBFAC-A63F-488F-8DBF-573E98F99695}" presName="sibTrans" presStyleCnt="0"/>
      <dgm:spPr/>
      <dgm:t>
        <a:bodyPr/>
        <a:lstStyle/>
        <a:p>
          <a:endParaRPr lang="ru-RU"/>
        </a:p>
      </dgm:t>
    </dgm:pt>
    <dgm:pt modelId="{480B25E5-AA0C-459B-B1A4-B2EFB3A0561E}" type="pres">
      <dgm:prSet presAssocID="{112EBFAC-A63F-488F-8DBF-573E98F99695}" presName="space" presStyleCnt="0"/>
      <dgm:spPr/>
      <dgm:t>
        <a:bodyPr/>
        <a:lstStyle/>
        <a:p>
          <a:endParaRPr lang="ru-RU"/>
        </a:p>
      </dgm:t>
    </dgm:pt>
    <dgm:pt modelId="{93554200-BB86-401A-ABE7-24E61A0B4477}" type="pres">
      <dgm:prSet presAssocID="{426B83F6-9D66-4860-92A4-923183F69FCA}" presName="composite" presStyleCnt="0"/>
      <dgm:spPr/>
      <dgm:t>
        <a:bodyPr/>
        <a:lstStyle/>
        <a:p>
          <a:endParaRPr lang="ru-RU"/>
        </a:p>
      </dgm:t>
    </dgm:pt>
    <dgm:pt modelId="{B4B61CB8-D327-4CC8-AFCF-5BBBA7F544FC}" type="pres">
      <dgm:prSet presAssocID="{426B83F6-9D66-4860-92A4-923183F69FCA}" presName="LShape" presStyleLbl="alignNode1" presStyleIdx="6" presStyleCnt="7"/>
      <dgm:spPr/>
      <dgm:t>
        <a:bodyPr/>
        <a:lstStyle/>
        <a:p>
          <a:endParaRPr lang="ru-RU"/>
        </a:p>
      </dgm:t>
    </dgm:pt>
    <dgm:pt modelId="{BDFCEF70-43E2-427C-BE8E-9FCFA40AF155}" type="pres">
      <dgm:prSet presAssocID="{426B83F6-9D66-4860-92A4-923183F69FCA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00E9E7-5C00-4D25-B4A9-4F510728FAD9}" srcId="{AB83CA94-6AC1-4292-B754-958C29FDA0A6}" destId="{426B83F6-9D66-4860-92A4-923183F69FCA}" srcOrd="3" destOrd="0" parTransId="{9CABDA62-2990-4AC6-B110-7421D3237DA1}" sibTransId="{20E13B94-B6F9-432C-AFBE-1743F929B8C3}"/>
    <dgm:cxn modelId="{E808E2BB-69FC-4BD4-9368-A9B979834212}" type="presOf" srcId="{426B83F6-9D66-4860-92A4-923183F69FCA}" destId="{BDFCEF70-43E2-427C-BE8E-9FCFA40AF155}" srcOrd="0" destOrd="0" presId="urn:microsoft.com/office/officeart/2009/3/layout/StepUpProcess"/>
    <dgm:cxn modelId="{55BA5D39-B487-4133-9DC7-348551A15FCF}" type="presOf" srcId="{2DC4863B-B696-4D5C-9D91-8EEA21541FCF}" destId="{1E4C4B0C-AF8B-46E0-971E-966DDF581601}" srcOrd="0" destOrd="0" presId="urn:microsoft.com/office/officeart/2009/3/layout/StepUpProcess"/>
    <dgm:cxn modelId="{76397DAE-FB32-4CE0-A22A-CB2431BE42FB}" srcId="{AB83CA94-6AC1-4292-B754-958C29FDA0A6}" destId="{2DC4863B-B696-4D5C-9D91-8EEA21541FCF}" srcOrd="0" destOrd="0" parTransId="{51D0A809-AD55-403E-BC10-09570CC803C8}" sibTransId="{5E8E6E69-E11E-4E4B-A9BA-3CE361695832}"/>
    <dgm:cxn modelId="{8B6EE04F-9A9D-4C52-9B8E-DA720335D482}" type="presOf" srcId="{279C58E4-5CB7-4457-94D3-D3AC20C0BB8B}" destId="{2C04E0D0-BC4A-444B-86F6-5B4137B09D0F}" srcOrd="0" destOrd="0" presId="urn:microsoft.com/office/officeart/2009/3/layout/StepUpProcess"/>
    <dgm:cxn modelId="{C102A1B0-1509-4555-8861-977FB9EC750A}" srcId="{AB83CA94-6AC1-4292-B754-958C29FDA0A6}" destId="{36E8F26D-5174-479D-9CE7-87ED675FDF5F}" srcOrd="2" destOrd="0" parTransId="{FB526904-BD14-4541-A115-7B0424521157}" sibTransId="{112EBFAC-A63F-488F-8DBF-573E98F99695}"/>
    <dgm:cxn modelId="{7FB72C9B-C450-462E-8D1C-43C91229BD42}" type="presOf" srcId="{36E8F26D-5174-479D-9CE7-87ED675FDF5F}" destId="{07E65ACF-CD1C-4073-A74D-5170AF9ABC74}" srcOrd="0" destOrd="0" presId="urn:microsoft.com/office/officeart/2009/3/layout/StepUpProcess"/>
    <dgm:cxn modelId="{66FECB4B-2D28-4110-806A-43CC6808D337}" type="presOf" srcId="{AB83CA94-6AC1-4292-B754-958C29FDA0A6}" destId="{DEF6BE03-B6CF-4F60-B0A9-6F4F32F7B75E}" srcOrd="0" destOrd="0" presId="urn:microsoft.com/office/officeart/2009/3/layout/StepUpProcess"/>
    <dgm:cxn modelId="{40B7931E-87F1-4C25-B519-0470A145DE60}" srcId="{AB83CA94-6AC1-4292-B754-958C29FDA0A6}" destId="{279C58E4-5CB7-4457-94D3-D3AC20C0BB8B}" srcOrd="1" destOrd="0" parTransId="{5FABCE09-CEC5-4A63-934A-1277CAFDAA28}" sibTransId="{EE3D6BD7-4EA4-40C2-979E-A059CA1E97D6}"/>
    <dgm:cxn modelId="{8CA33BA2-533A-4D7B-8153-7CBD3822A5EB}" type="presParOf" srcId="{DEF6BE03-B6CF-4F60-B0A9-6F4F32F7B75E}" destId="{74996315-0F63-49B4-B043-EFBE5F8A5C49}" srcOrd="0" destOrd="0" presId="urn:microsoft.com/office/officeart/2009/3/layout/StepUpProcess"/>
    <dgm:cxn modelId="{5EB129CA-A0EF-40AB-8A92-9DB97C8863BF}" type="presParOf" srcId="{74996315-0F63-49B4-B043-EFBE5F8A5C49}" destId="{0CB1D32B-504F-41EB-8C9E-959F997078A5}" srcOrd="0" destOrd="0" presId="urn:microsoft.com/office/officeart/2009/3/layout/StepUpProcess"/>
    <dgm:cxn modelId="{C6315213-EC12-4CE3-81E7-1F8857ACEF90}" type="presParOf" srcId="{74996315-0F63-49B4-B043-EFBE5F8A5C49}" destId="{1E4C4B0C-AF8B-46E0-971E-966DDF581601}" srcOrd="1" destOrd="0" presId="urn:microsoft.com/office/officeart/2009/3/layout/StepUpProcess"/>
    <dgm:cxn modelId="{E8C1F9DF-BEB3-4044-A119-C50BBA7CD78D}" type="presParOf" srcId="{74996315-0F63-49B4-B043-EFBE5F8A5C49}" destId="{00B820DC-3990-410F-9D8A-5DC93AB6A80F}" srcOrd="2" destOrd="0" presId="urn:microsoft.com/office/officeart/2009/3/layout/StepUpProcess"/>
    <dgm:cxn modelId="{7918CD38-D914-4D04-934B-B0D06B57F72D}" type="presParOf" srcId="{DEF6BE03-B6CF-4F60-B0A9-6F4F32F7B75E}" destId="{5BCD581B-0659-4AB7-9C85-CCB239AF34DC}" srcOrd="1" destOrd="0" presId="urn:microsoft.com/office/officeart/2009/3/layout/StepUpProcess"/>
    <dgm:cxn modelId="{E5E93457-3953-44E9-BD8C-9BDEBC78EEB0}" type="presParOf" srcId="{5BCD581B-0659-4AB7-9C85-CCB239AF34DC}" destId="{45215A34-F8FF-4ADA-A79F-255DB1CA4F94}" srcOrd="0" destOrd="0" presId="urn:microsoft.com/office/officeart/2009/3/layout/StepUpProcess"/>
    <dgm:cxn modelId="{EDEFE06D-ED6F-4D16-AD45-6D971CFD40F5}" type="presParOf" srcId="{DEF6BE03-B6CF-4F60-B0A9-6F4F32F7B75E}" destId="{176570F9-B780-41C6-A758-3313119099DF}" srcOrd="2" destOrd="0" presId="urn:microsoft.com/office/officeart/2009/3/layout/StepUpProcess"/>
    <dgm:cxn modelId="{11030898-256C-4403-94BA-B03888EDEB3A}" type="presParOf" srcId="{176570F9-B780-41C6-A758-3313119099DF}" destId="{0AFAF98B-0976-4CD7-8009-0A69137C00A8}" srcOrd="0" destOrd="0" presId="urn:microsoft.com/office/officeart/2009/3/layout/StepUpProcess"/>
    <dgm:cxn modelId="{6AE90D11-2CE6-43AB-A320-8A0CBDDE2A01}" type="presParOf" srcId="{176570F9-B780-41C6-A758-3313119099DF}" destId="{2C04E0D0-BC4A-444B-86F6-5B4137B09D0F}" srcOrd="1" destOrd="0" presId="urn:microsoft.com/office/officeart/2009/3/layout/StepUpProcess"/>
    <dgm:cxn modelId="{8B0CFD6A-B07A-4954-8D08-06CD7CDE2D5D}" type="presParOf" srcId="{176570F9-B780-41C6-A758-3313119099DF}" destId="{07BDB199-F418-459D-B64B-45205101E8AE}" srcOrd="2" destOrd="0" presId="urn:microsoft.com/office/officeart/2009/3/layout/StepUpProcess"/>
    <dgm:cxn modelId="{2788B67C-AB50-4EDF-ADEB-1013E1F13865}" type="presParOf" srcId="{DEF6BE03-B6CF-4F60-B0A9-6F4F32F7B75E}" destId="{D447AC6E-DAE0-491C-9D04-1D9976D9FE95}" srcOrd="3" destOrd="0" presId="urn:microsoft.com/office/officeart/2009/3/layout/StepUpProcess"/>
    <dgm:cxn modelId="{DE40A36D-7B2C-4DC8-B4D9-859C710A70E9}" type="presParOf" srcId="{D447AC6E-DAE0-491C-9D04-1D9976D9FE95}" destId="{0A7E1DAF-EF8B-4267-9D20-53DBB8762CE8}" srcOrd="0" destOrd="0" presId="urn:microsoft.com/office/officeart/2009/3/layout/StepUpProcess"/>
    <dgm:cxn modelId="{CB33EC9D-CAE5-4B08-A930-D64A334A061F}" type="presParOf" srcId="{DEF6BE03-B6CF-4F60-B0A9-6F4F32F7B75E}" destId="{E06D2E48-F693-4AF1-9518-43DE5EAF0546}" srcOrd="4" destOrd="0" presId="urn:microsoft.com/office/officeart/2009/3/layout/StepUpProcess"/>
    <dgm:cxn modelId="{4A8F31E8-16C4-4017-B943-AF31C78D3002}" type="presParOf" srcId="{E06D2E48-F693-4AF1-9518-43DE5EAF0546}" destId="{11536366-6082-4DD9-A630-EED706699F87}" srcOrd="0" destOrd="0" presId="urn:microsoft.com/office/officeart/2009/3/layout/StepUpProcess"/>
    <dgm:cxn modelId="{7400E6D4-A160-4FCF-8424-007BA4A063EC}" type="presParOf" srcId="{E06D2E48-F693-4AF1-9518-43DE5EAF0546}" destId="{07E65ACF-CD1C-4073-A74D-5170AF9ABC74}" srcOrd="1" destOrd="0" presId="urn:microsoft.com/office/officeart/2009/3/layout/StepUpProcess"/>
    <dgm:cxn modelId="{23C1E7CB-B897-4422-8A1D-75D456795FB4}" type="presParOf" srcId="{E06D2E48-F693-4AF1-9518-43DE5EAF0546}" destId="{0C645481-74B0-4A89-8CB8-8229C1D479E5}" srcOrd="2" destOrd="0" presId="urn:microsoft.com/office/officeart/2009/3/layout/StepUpProcess"/>
    <dgm:cxn modelId="{DF045D96-51DE-4CB7-8F3F-648C4D0018FE}" type="presParOf" srcId="{DEF6BE03-B6CF-4F60-B0A9-6F4F32F7B75E}" destId="{7F189F14-7C3C-4CE6-BC46-093764C2AB06}" srcOrd="5" destOrd="0" presId="urn:microsoft.com/office/officeart/2009/3/layout/StepUpProcess"/>
    <dgm:cxn modelId="{00D6EBDC-DF74-4CA8-AE1F-0C31AE856CBF}" type="presParOf" srcId="{7F189F14-7C3C-4CE6-BC46-093764C2AB06}" destId="{480B25E5-AA0C-459B-B1A4-B2EFB3A0561E}" srcOrd="0" destOrd="0" presId="urn:microsoft.com/office/officeart/2009/3/layout/StepUpProcess"/>
    <dgm:cxn modelId="{799776AB-C52E-4FC0-AFDA-B6CFE2D6A68E}" type="presParOf" srcId="{DEF6BE03-B6CF-4F60-B0A9-6F4F32F7B75E}" destId="{93554200-BB86-401A-ABE7-24E61A0B4477}" srcOrd="6" destOrd="0" presId="urn:microsoft.com/office/officeart/2009/3/layout/StepUpProcess"/>
    <dgm:cxn modelId="{C44EFA54-D3FF-4C16-A0A7-59202DC974E9}" type="presParOf" srcId="{93554200-BB86-401A-ABE7-24E61A0B4477}" destId="{B4B61CB8-D327-4CC8-AFCF-5BBBA7F544FC}" srcOrd="0" destOrd="0" presId="urn:microsoft.com/office/officeart/2009/3/layout/StepUpProcess"/>
    <dgm:cxn modelId="{E85BD23E-1BE3-4CC2-9586-7910512F0575}" type="presParOf" srcId="{93554200-BB86-401A-ABE7-24E61A0B4477}" destId="{BDFCEF70-43E2-427C-BE8E-9FCFA40AF15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0737C43-748A-4A92-86EF-FD4FA558B394}" type="doc">
      <dgm:prSet loTypeId="urn:microsoft.com/office/officeart/2005/8/layout/process3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1390B82-C8D0-42E9-9098-018DD3AC27E5}">
      <dgm:prSet phldrT="[Текст]"/>
      <dgm:spPr/>
      <dgm:t>
        <a:bodyPr/>
        <a:lstStyle/>
        <a:p>
          <a:r>
            <a:rPr lang="uk-UA" dirty="0" smtClean="0"/>
            <a:t>1 спосіб</a:t>
          </a:r>
          <a:endParaRPr lang="uk-UA" dirty="0"/>
        </a:p>
      </dgm:t>
    </dgm:pt>
    <dgm:pt modelId="{CF015FA1-1C9C-4BE2-B4B9-7230D6B63403}" type="parTrans" cxnId="{1F8BB0BB-45AC-41B6-847F-0DAFE09A3130}">
      <dgm:prSet/>
      <dgm:spPr/>
      <dgm:t>
        <a:bodyPr/>
        <a:lstStyle/>
        <a:p>
          <a:endParaRPr lang="uk-UA"/>
        </a:p>
      </dgm:t>
    </dgm:pt>
    <dgm:pt modelId="{1E57EC1B-778F-4465-8893-98A9B8B6E243}" type="sibTrans" cxnId="{1F8BB0BB-45AC-41B6-847F-0DAFE09A3130}">
      <dgm:prSet/>
      <dgm:spPr/>
      <dgm:t>
        <a:bodyPr/>
        <a:lstStyle/>
        <a:p>
          <a:endParaRPr lang="uk-UA"/>
        </a:p>
      </dgm:t>
    </dgm:pt>
    <dgm:pt modelId="{0348B824-7E8A-4506-8394-A94E6E31BA62}">
      <dgm:prSet phldrT="[Текст]"/>
      <dgm:spPr/>
      <dgm:t>
        <a:bodyPr/>
        <a:lstStyle/>
        <a:p>
          <a:r>
            <a:rPr lang="uk-UA" dirty="0" smtClean="0"/>
            <a:t>за допомогою </a:t>
          </a:r>
          <a:r>
            <a:rPr lang="uk-UA" i="1" dirty="0" smtClean="0"/>
            <a:t>Майстра створення ярликів</a:t>
          </a:r>
          <a:endParaRPr lang="uk-UA" dirty="0">
            <a:solidFill>
              <a:schemeClr val="tx1"/>
            </a:solidFill>
          </a:endParaRPr>
        </a:p>
      </dgm:t>
    </dgm:pt>
    <dgm:pt modelId="{C85470C2-CD6A-4D93-A2C5-64771EC7DF22}" type="parTrans" cxnId="{8113D892-A481-4987-95B8-FC717081CC4F}">
      <dgm:prSet/>
      <dgm:spPr/>
      <dgm:t>
        <a:bodyPr/>
        <a:lstStyle/>
        <a:p>
          <a:endParaRPr lang="uk-UA"/>
        </a:p>
      </dgm:t>
    </dgm:pt>
    <dgm:pt modelId="{3FD78F2E-8067-43D4-88FC-8722777C06D7}" type="sibTrans" cxnId="{8113D892-A481-4987-95B8-FC717081CC4F}">
      <dgm:prSet/>
      <dgm:spPr/>
      <dgm:t>
        <a:bodyPr/>
        <a:lstStyle/>
        <a:p>
          <a:endParaRPr lang="uk-UA"/>
        </a:p>
      </dgm:t>
    </dgm:pt>
    <dgm:pt modelId="{C9F622A6-F3D6-4227-B107-4516309D93CC}" type="pres">
      <dgm:prSet presAssocID="{30737C43-748A-4A92-86EF-FD4FA558B39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0160755-7B6A-4D2F-986E-C9F2828383AE}" type="pres">
      <dgm:prSet presAssocID="{E1390B82-C8D0-42E9-9098-018DD3AC27E5}" presName="composite" presStyleCnt="0"/>
      <dgm:spPr/>
    </dgm:pt>
    <dgm:pt modelId="{1E408996-B028-4233-8D89-434031A6C2F2}" type="pres">
      <dgm:prSet presAssocID="{E1390B82-C8D0-42E9-9098-018DD3AC27E5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EB0F4F7-2C5D-46B6-8F1B-F30E82BFBE9E}" type="pres">
      <dgm:prSet presAssocID="{E1390B82-C8D0-42E9-9098-018DD3AC27E5}" presName="parSh" presStyleLbl="node1" presStyleIdx="0" presStyleCnt="1" custLinFactNeighborX="3254" custLinFactNeighborY="13069"/>
      <dgm:spPr/>
      <dgm:t>
        <a:bodyPr/>
        <a:lstStyle/>
        <a:p>
          <a:endParaRPr lang="uk-UA"/>
        </a:p>
      </dgm:t>
    </dgm:pt>
    <dgm:pt modelId="{94062489-BC42-42B0-8178-31922B56E575}" type="pres">
      <dgm:prSet presAssocID="{E1390B82-C8D0-42E9-9098-018DD3AC27E5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113D892-A481-4987-95B8-FC717081CC4F}" srcId="{E1390B82-C8D0-42E9-9098-018DD3AC27E5}" destId="{0348B824-7E8A-4506-8394-A94E6E31BA62}" srcOrd="0" destOrd="0" parTransId="{C85470C2-CD6A-4D93-A2C5-64771EC7DF22}" sibTransId="{3FD78F2E-8067-43D4-88FC-8722777C06D7}"/>
    <dgm:cxn modelId="{E9B8CD39-D3F0-4695-9E76-80F3BDDC1E53}" type="presOf" srcId="{E1390B82-C8D0-42E9-9098-018DD3AC27E5}" destId="{1E408996-B028-4233-8D89-434031A6C2F2}" srcOrd="0" destOrd="0" presId="urn:microsoft.com/office/officeart/2005/8/layout/process3"/>
    <dgm:cxn modelId="{1F8BB0BB-45AC-41B6-847F-0DAFE09A3130}" srcId="{30737C43-748A-4A92-86EF-FD4FA558B394}" destId="{E1390B82-C8D0-42E9-9098-018DD3AC27E5}" srcOrd="0" destOrd="0" parTransId="{CF015FA1-1C9C-4BE2-B4B9-7230D6B63403}" sibTransId="{1E57EC1B-778F-4465-8893-98A9B8B6E243}"/>
    <dgm:cxn modelId="{BA6511B3-EC18-45D7-9A53-B86F0D8B77DD}" type="presOf" srcId="{30737C43-748A-4A92-86EF-FD4FA558B394}" destId="{C9F622A6-F3D6-4227-B107-4516309D93CC}" srcOrd="0" destOrd="0" presId="urn:microsoft.com/office/officeart/2005/8/layout/process3"/>
    <dgm:cxn modelId="{6033605F-77C0-41C3-A00B-74B990E918FC}" type="presOf" srcId="{0348B824-7E8A-4506-8394-A94E6E31BA62}" destId="{94062489-BC42-42B0-8178-31922B56E575}" srcOrd="0" destOrd="0" presId="urn:microsoft.com/office/officeart/2005/8/layout/process3"/>
    <dgm:cxn modelId="{CD2E5CAE-2CE0-4C68-A934-227155E3AA19}" type="presOf" srcId="{E1390B82-C8D0-42E9-9098-018DD3AC27E5}" destId="{3EB0F4F7-2C5D-46B6-8F1B-F30E82BFBE9E}" srcOrd="1" destOrd="0" presId="urn:microsoft.com/office/officeart/2005/8/layout/process3"/>
    <dgm:cxn modelId="{F5ABC69D-F796-4BB3-8FEE-14B35CC98D8A}" type="presParOf" srcId="{C9F622A6-F3D6-4227-B107-4516309D93CC}" destId="{80160755-7B6A-4D2F-986E-C9F2828383AE}" srcOrd="0" destOrd="0" presId="urn:microsoft.com/office/officeart/2005/8/layout/process3"/>
    <dgm:cxn modelId="{97154C24-2756-4BFD-925F-8F6822F1E835}" type="presParOf" srcId="{80160755-7B6A-4D2F-986E-C9F2828383AE}" destId="{1E408996-B028-4233-8D89-434031A6C2F2}" srcOrd="0" destOrd="0" presId="urn:microsoft.com/office/officeart/2005/8/layout/process3"/>
    <dgm:cxn modelId="{71E7A874-B177-4F16-8874-850C04AAC29F}" type="presParOf" srcId="{80160755-7B6A-4D2F-986E-C9F2828383AE}" destId="{3EB0F4F7-2C5D-46B6-8F1B-F30E82BFBE9E}" srcOrd="1" destOrd="0" presId="urn:microsoft.com/office/officeart/2005/8/layout/process3"/>
    <dgm:cxn modelId="{FE6DFB8D-44AC-403C-9521-27A271F577CE}" type="presParOf" srcId="{80160755-7B6A-4D2F-986E-C9F2828383AE}" destId="{94062489-BC42-42B0-8178-31922B56E575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0737C43-748A-4A92-86EF-FD4FA558B394}" type="doc">
      <dgm:prSet loTypeId="urn:microsoft.com/office/officeart/2005/8/layout/process3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1390B82-C8D0-42E9-9098-018DD3AC27E5}">
      <dgm:prSet phldrT="[Текст]"/>
      <dgm:spPr/>
      <dgm:t>
        <a:bodyPr/>
        <a:lstStyle/>
        <a:p>
          <a:r>
            <a:rPr lang="uk-UA" dirty="0" smtClean="0"/>
            <a:t>2 спосіб</a:t>
          </a:r>
          <a:endParaRPr lang="uk-UA" dirty="0"/>
        </a:p>
      </dgm:t>
    </dgm:pt>
    <dgm:pt modelId="{CF015FA1-1C9C-4BE2-B4B9-7230D6B63403}" type="parTrans" cxnId="{1F8BB0BB-45AC-41B6-847F-0DAFE09A3130}">
      <dgm:prSet/>
      <dgm:spPr/>
      <dgm:t>
        <a:bodyPr/>
        <a:lstStyle/>
        <a:p>
          <a:endParaRPr lang="uk-UA"/>
        </a:p>
      </dgm:t>
    </dgm:pt>
    <dgm:pt modelId="{1E57EC1B-778F-4465-8893-98A9B8B6E243}" type="sibTrans" cxnId="{1F8BB0BB-45AC-41B6-847F-0DAFE09A3130}">
      <dgm:prSet/>
      <dgm:spPr/>
      <dgm:t>
        <a:bodyPr/>
        <a:lstStyle/>
        <a:p>
          <a:endParaRPr lang="uk-UA"/>
        </a:p>
      </dgm:t>
    </dgm:pt>
    <dgm:pt modelId="{0348B824-7E8A-4506-8394-A94E6E31BA62}">
      <dgm:prSet phldrT="[Текст]"/>
      <dgm:spPr/>
      <dgm:t>
        <a:bodyPr/>
        <a:lstStyle/>
        <a:p>
          <a:r>
            <a:rPr lang="uk-UA" dirty="0" smtClean="0"/>
            <a:t>З використанням буфера обміну</a:t>
          </a:r>
          <a:endParaRPr lang="uk-UA" dirty="0">
            <a:solidFill>
              <a:schemeClr val="tx1"/>
            </a:solidFill>
          </a:endParaRPr>
        </a:p>
      </dgm:t>
    </dgm:pt>
    <dgm:pt modelId="{C85470C2-CD6A-4D93-A2C5-64771EC7DF22}" type="parTrans" cxnId="{8113D892-A481-4987-95B8-FC717081CC4F}">
      <dgm:prSet/>
      <dgm:spPr/>
      <dgm:t>
        <a:bodyPr/>
        <a:lstStyle/>
        <a:p>
          <a:endParaRPr lang="uk-UA"/>
        </a:p>
      </dgm:t>
    </dgm:pt>
    <dgm:pt modelId="{3FD78F2E-8067-43D4-88FC-8722777C06D7}" type="sibTrans" cxnId="{8113D892-A481-4987-95B8-FC717081CC4F}">
      <dgm:prSet/>
      <dgm:spPr/>
      <dgm:t>
        <a:bodyPr/>
        <a:lstStyle/>
        <a:p>
          <a:endParaRPr lang="uk-UA"/>
        </a:p>
      </dgm:t>
    </dgm:pt>
    <dgm:pt modelId="{C9F622A6-F3D6-4227-B107-4516309D93CC}" type="pres">
      <dgm:prSet presAssocID="{30737C43-748A-4A92-86EF-FD4FA558B39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0160755-7B6A-4D2F-986E-C9F2828383AE}" type="pres">
      <dgm:prSet presAssocID="{E1390B82-C8D0-42E9-9098-018DD3AC27E5}" presName="composite" presStyleCnt="0"/>
      <dgm:spPr/>
    </dgm:pt>
    <dgm:pt modelId="{1E408996-B028-4233-8D89-434031A6C2F2}" type="pres">
      <dgm:prSet presAssocID="{E1390B82-C8D0-42E9-9098-018DD3AC27E5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EB0F4F7-2C5D-46B6-8F1B-F30E82BFBE9E}" type="pres">
      <dgm:prSet presAssocID="{E1390B82-C8D0-42E9-9098-018DD3AC27E5}" presName="parSh" presStyleLbl="node1" presStyleIdx="0" presStyleCnt="1" custLinFactNeighborX="3254" custLinFactNeighborY="13069"/>
      <dgm:spPr/>
      <dgm:t>
        <a:bodyPr/>
        <a:lstStyle/>
        <a:p>
          <a:endParaRPr lang="uk-UA"/>
        </a:p>
      </dgm:t>
    </dgm:pt>
    <dgm:pt modelId="{94062489-BC42-42B0-8178-31922B56E575}" type="pres">
      <dgm:prSet presAssocID="{E1390B82-C8D0-42E9-9098-018DD3AC27E5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4E43096-F844-4E1F-923B-A2A9A81F1820}" type="presOf" srcId="{0348B824-7E8A-4506-8394-A94E6E31BA62}" destId="{94062489-BC42-42B0-8178-31922B56E575}" srcOrd="0" destOrd="0" presId="urn:microsoft.com/office/officeart/2005/8/layout/process3"/>
    <dgm:cxn modelId="{8113D892-A481-4987-95B8-FC717081CC4F}" srcId="{E1390B82-C8D0-42E9-9098-018DD3AC27E5}" destId="{0348B824-7E8A-4506-8394-A94E6E31BA62}" srcOrd="0" destOrd="0" parTransId="{C85470C2-CD6A-4D93-A2C5-64771EC7DF22}" sibTransId="{3FD78F2E-8067-43D4-88FC-8722777C06D7}"/>
    <dgm:cxn modelId="{F77C3F5E-D03F-4C48-A85D-98098CED1BA5}" type="presOf" srcId="{E1390B82-C8D0-42E9-9098-018DD3AC27E5}" destId="{3EB0F4F7-2C5D-46B6-8F1B-F30E82BFBE9E}" srcOrd="1" destOrd="0" presId="urn:microsoft.com/office/officeart/2005/8/layout/process3"/>
    <dgm:cxn modelId="{AAB9A3A1-2D79-40BF-A0F3-E1C38833ECD8}" type="presOf" srcId="{30737C43-748A-4A92-86EF-FD4FA558B394}" destId="{C9F622A6-F3D6-4227-B107-4516309D93CC}" srcOrd="0" destOrd="0" presId="urn:microsoft.com/office/officeart/2005/8/layout/process3"/>
    <dgm:cxn modelId="{1F8BB0BB-45AC-41B6-847F-0DAFE09A3130}" srcId="{30737C43-748A-4A92-86EF-FD4FA558B394}" destId="{E1390B82-C8D0-42E9-9098-018DD3AC27E5}" srcOrd="0" destOrd="0" parTransId="{CF015FA1-1C9C-4BE2-B4B9-7230D6B63403}" sibTransId="{1E57EC1B-778F-4465-8893-98A9B8B6E243}"/>
    <dgm:cxn modelId="{40D38D7D-3141-42C6-8587-11E177A3E917}" type="presOf" srcId="{E1390B82-C8D0-42E9-9098-018DD3AC27E5}" destId="{1E408996-B028-4233-8D89-434031A6C2F2}" srcOrd="0" destOrd="0" presId="urn:microsoft.com/office/officeart/2005/8/layout/process3"/>
    <dgm:cxn modelId="{6E1D1CCB-C9E2-4BC2-B3E2-03C73C622B42}" type="presParOf" srcId="{C9F622A6-F3D6-4227-B107-4516309D93CC}" destId="{80160755-7B6A-4D2F-986E-C9F2828383AE}" srcOrd="0" destOrd="0" presId="urn:microsoft.com/office/officeart/2005/8/layout/process3"/>
    <dgm:cxn modelId="{DA994623-6716-4EBA-845E-0FCC5D11F43E}" type="presParOf" srcId="{80160755-7B6A-4D2F-986E-C9F2828383AE}" destId="{1E408996-B028-4233-8D89-434031A6C2F2}" srcOrd="0" destOrd="0" presId="urn:microsoft.com/office/officeart/2005/8/layout/process3"/>
    <dgm:cxn modelId="{EA03BB32-3C29-489B-8B68-AD8ED2B8600F}" type="presParOf" srcId="{80160755-7B6A-4D2F-986E-C9F2828383AE}" destId="{3EB0F4F7-2C5D-46B6-8F1B-F30E82BFBE9E}" srcOrd="1" destOrd="0" presId="urn:microsoft.com/office/officeart/2005/8/layout/process3"/>
    <dgm:cxn modelId="{422C8472-B937-4B91-A865-876ECC963C46}" type="presParOf" srcId="{80160755-7B6A-4D2F-986E-C9F2828383AE}" destId="{94062489-BC42-42B0-8178-31922B56E575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0737C43-748A-4A92-86EF-FD4FA558B394}" type="doc">
      <dgm:prSet loTypeId="urn:microsoft.com/office/officeart/2005/8/layout/process3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1390B82-C8D0-42E9-9098-018DD3AC27E5}">
      <dgm:prSet phldrT="[Текст]"/>
      <dgm:spPr/>
      <dgm:t>
        <a:bodyPr/>
        <a:lstStyle/>
        <a:p>
          <a:r>
            <a:rPr lang="uk-UA" dirty="0" smtClean="0"/>
            <a:t>3 спосіб</a:t>
          </a:r>
          <a:endParaRPr lang="uk-UA" dirty="0"/>
        </a:p>
      </dgm:t>
    </dgm:pt>
    <dgm:pt modelId="{CF015FA1-1C9C-4BE2-B4B9-7230D6B63403}" type="parTrans" cxnId="{1F8BB0BB-45AC-41B6-847F-0DAFE09A3130}">
      <dgm:prSet/>
      <dgm:spPr/>
      <dgm:t>
        <a:bodyPr/>
        <a:lstStyle/>
        <a:p>
          <a:endParaRPr lang="uk-UA"/>
        </a:p>
      </dgm:t>
    </dgm:pt>
    <dgm:pt modelId="{1E57EC1B-778F-4465-8893-98A9B8B6E243}" type="sibTrans" cxnId="{1F8BB0BB-45AC-41B6-847F-0DAFE09A3130}">
      <dgm:prSet/>
      <dgm:spPr/>
      <dgm:t>
        <a:bodyPr/>
        <a:lstStyle/>
        <a:p>
          <a:endParaRPr lang="uk-UA"/>
        </a:p>
      </dgm:t>
    </dgm:pt>
    <dgm:pt modelId="{0348B824-7E8A-4506-8394-A94E6E31BA62}">
      <dgm:prSet phldrT="[Текст]"/>
      <dgm:spPr/>
      <dgm:t>
        <a:bodyPr/>
        <a:lstStyle/>
        <a:p>
          <a:r>
            <a:rPr lang="uk-UA" dirty="0" smtClean="0"/>
            <a:t>За допомогою контекстного меню об’єкта</a:t>
          </a:r>
          <a:endParaRPr lang="uk-UA" dirty="0">
            <a:solidFill>
              <a:schemeClr val="tx1"/>
            </a:solidFill>
          </a:endParaRPr>
        </a:p>
      </dgm:t>
    </dgm:pt>
    <dgm:pt modelId="{C85470C2-CD6A-4D93-A2C5-64771EC7DF22}" type="parTrans" cxnId="{8113D892-A481-4987-95B8-FC717081CC4F}">
      <dgm:prSet/>
      <dgm:spPr/>
      <dgm:t>
        <a:bodyPr/>
        <a:lstStyle/>
        <a:p>
          <a:endParaRPr lang="uk-UA"/>
        </a:p>
      </dgm:t>
    </dgm:pt>
    <dgm:pt modelId="{3FD78F2E-8067-43D4-88FC-8722777C06D7}" type="sibTrans" cxnId="{8113D892-A481-4987-95B8-FC717081CC4F}">
      <dgm:prSet/>
      <dgm:spPr/>
      <dgm:t>
        <a:bodyPr/>
        <a:lstStyle/>
        <a:p>
          <a:endParaRPr lang="uk-UA"/>
        </a:p>
      </dgm:t>
    </dgm:pt>
    <dgm:pt modelId="{C9F622A6-F3D6-4227-B107-4516309D93CC}" type="pres">
      <dgm:prSet presAssocID="{30737C43-748A-4A92-86EF-FD4FA558B39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0160755-7B6A-4D2F-986E-C9F2828383AE}" type="pres">
      <dgm:prSet presAssocID="{E1390B82-C8D0-42E9-9098-018DD3AC27E5}" presName="composite" presStyleCnt="0"/>
      <dgm:spPr/>
    </dgm:pt>
    <dgm:pt modelId="{1E408996-B028-4233-8D89-434031A6C2F2}" type="pres">
      <dgm:prSet presAssocID="{E1390B82-C8D0-42E9-9098-018DD3AC27E5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EB0F4F7-2C5D-46B6-8F1B-F30E82BFBE9E}" type="pres">
      <dgm:prSet presAssocID="{E1390B82-C8D0-42E9-9098-018DD3AC27E5}" presName="parSh" presStyleLbl="node1" presStyleIdx="0" presStyleCnt="1" custLinFactNeighborX="3254" custLinFactNeighborY="13069"/>
      <dgm:spPr/>
      <dgm:t>
        <a:bodyPr/>
        <a:lstStyle/>
        <a:p>
          <a:endParaRPr lang="uk-UA"/>
        </a:p>
      </dgm:t>
    </dgm:pt>
    <dgm:pt modelId="{94062489-BC42-42B0-8178-31922B56E575}" type="pres">
      <dgm:prSet presAssocID="{E1390B82-C8D0-42E9-9098-018DD3AC27E5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D0439275-7CCC-438A-8D71-2C8C5701D95E}" type="presOf" srcId="{E1390B82-C8D0-42E9-9098-018DD3AC27E5}" destId="{3EB0F4F7-2C5D-46B6-8F1B-F30E82BFBE9E}" srcOrd="1" destOrd="0" presId="urn:microsoft.com/office/officeart/2005/8/layout/process3"/>
    <dgm:cxn modelId="{8113D892-A481-4987-95B8-FC717081CC4F}" srcId="{E1390B82-C8D0-42E9-9098-018DD3AC27E5}" destId="{0348B824-7E8A-4506-8394-A94E6E31BA62}" srcOrd="0" destOrd="0" parTransId="{C85470C2-CD6A-4D93-A2C5-64771EC7DF22}" sibTransId="{3FD78F2E-8067-43D4-88FC-8722777C06D7}"/>
    <dgm:cxn modelId="{1F8BB0BB-45AC-41B6-847F-0DAFE09A3130}" srcId="{30737C43-748A-4A92-86EF-FD4FA558B394}" destId="{E1390B82-C8D0-42E9-9098-018DD3AC27E5}" srcOrd="0" destOrd="0" parTransId="{CF015FA1-1C9C-4BE2-B4B9-7230D6B63403}" sibTransId="{1E57EC1B-778F-4465-8893-98A9B8B6E243}"/>
    <dgm:cxn modelId="{152BF508-0F8B-4B69-A678-0EAA35C6D4E8}" type="presOf" srcId="{30737C43-748A-4A92-86EF-FD4FA558B394}" destId="{C9F622A6-F3D6-4227-B107-4516309D93CC}" srcOrd="0" destOrd="0" presId="urn:microsoft.com/office/officeart/2005/8/layout/process3"/>
    <dgm:cxn modelId="{46041703-F473-48D1-8466-EC3D7B60AE6D}" type="presOf" srcId="{E1390B82-C8D0-42E9-9098-018DD3AC27E5}" destId="{1E408996-B028-4233-8D89-434031A6C2F2}" srcOrd="0" destOrd="0" presId="urn:microsoft.com/office/officeart/2005/8/layout/process3"/>
    <dgm:cxn modelId="{505A8E3B-60B1-4BF4-8E59-BB276B9CE741}" type="presOf" srcId="{0348B824-7E8A-4506-8394-A94E6E31BA62}" destId="{94062489-BC42-42B0-8178-31922B56E575}" srcOrd="0" destOrd="0" presId="urn:microsoft.com/office/officeart/2005/8/layout/process3"/>
    <dgm:cxn modelId="{5B7724FE-4E8E-40B8-A0E7-4CDA8495DE37}" type="presParOf" srcId="{C9F622A6-F3D6-4227-B107-4516309D93CC}" destId="{80160755-7B6A-4D2F-986E-C9F2828383AE}" srcOrd="0" destOrd="0" presId="urn:microsoft.com/office/officeart/2005/8/layout/process3"/>
    <dgm:cxn modelId="{F433F011-7308-4080-B72D-1CC4638E406B}" type="presParOf" srcId="{80160755-7B6A-4D2F-986E-C9F2828383AE}" destId="{1E408996-B028-4233-8D89-434031A6C2F2}" srcOrd="0" destOrd="0" presId="urn:microsoft.com/office/officeart/2005/8/layout/process3"/>
    <dgm:cxn modelId="{B04521AC-DDA2-4835-B35C-A01AA0525FA8}" type="presParOf" srcId="{80160755-7B6A-4D2F-986E-C9F2828383AE}" destId="{3EB0F4F7-2C5D-46B6-8F1B-F30E82BFBE9E}" srcOrd="1" destOrd="0" presId="urn:microsoft.com/office/officeart/2005/8/layout/process3"/>
    <dgm:cxn modelId="{26BB678F-9AD9-448D-8E22-9C958FE53BA4}" type="presParOf" srcId="{80160755-7B6A-4D2F-986E-C9F2828383AE}" destId="{94062489-BC42-42B0-8178-31922B56E575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0737C43-748A-4A92-86EF-FD4FA558B394}" type="doc">
      <dgm:prSet loTypeId="urn:microsoft.com/office/officeart/2005/8/layout/process3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1390B82-C8D0-42E9-9098-018DD3AC27E5}">
      <dgm:prSet phldrT="[Текст]"/>
      <dgm:spPr/>
      <dgm:t>
        <a:bodyPr/>
        <a:lstStyle/>
        <a:p>
          <a:r>
            <a:rPr lang="uk-UA" dirty="0" smtClean="0"/>
            <a:t>1 спосіб</a:t>
          </a:r>
          <a:endParaRPr lang="uk-UA" dirty="0"/>
        </a:p>
      </dgm:t>
    </dgm:pt>
    <dgm:pt modelId="{CF015FA1-1C9C-4BE2-B4B9-7230D6B63403}" type="parTrans" cxnId="{1F8BB0BB-45AC-41B6-847F-0DAFE09A3130}">
      <dgm:prSet/>
      <dgm:spPr/>
      <dgm:t>
        <a:bodyPr/>
        <a:lstStyle/>
        <a:p>
          <a:endParaRPr lang="uk-UA"/>
        </a:p>
      </dgm:t>
    </dgm:pt>
    <dgm:pt modelId="{1E57EC1B-778F-4465-8893-98A9B8B6E243}" type="sibTrans" cxnId="{1F8BB0BB-45AC-41B6-847F-0DAFE09A3130}">
      <dgm:prSet/>
      <dgm:spPr/>
      <dgm:t>
        <a:bodyPr/>
        <a:lstStyle/>
        <a:p>
          <a:endParaRPr lang="uk-UA"/>
        </a:p>
      </dgm:t>
    </dgm:pt>
    <dgm:pt modelId="{0348B824-7E8A-4506-8394-A94E6E31BA62}">
      <dgm:prSet phldrT="[Текст]"/>
      <dgm:spPr/>
      <dgm:t>
        <a:bodyPr/>
        <a:lstStyle/>
        <a:p>
          <a:r>
            <a:rPr lang="uk-UA" dirty="0" smtClean="0"/>
            <a:t>За допомогою буфера обміну</a:t>
          </a:r>
          <a:endParaRPr lang="uk-UA" dirty="0">
            <a:solidFill>
              <a:schemeClr val="tx1"/>
            </a:solidFill>
          </a:endParaRPr>
        </a:p>
      </dgm:t>
    </dgm:pt>
    <dgm:pt modelId="{C85470C2-CD6A-4D93-A2C5-64771EC7DF22}" type="parTrans" cxnId="{8113D892-A481-4987-95B8-FC717081CC4F}">
      <dgm:prSet/>
      <dgm:spPr/>
      <dgm:t>
        <a:bodyPr/>
        <a:lstStyle/>
        <a:p>
          <a:endParaRPr lang="uk-UA"/>
        </a:p>
      </dgm:t>
    </dgm:pt>
    <dgm:pt modelId="{3FD78F2E-8067-43D4-88FC-8722777C06D7}" type="sibTrans" cxnId="{8113D892-A481-4987-95B8-FC717081CC4F}">
      <dgm:prSet/>
      <dgm:spPr/>
      <dgm:t>
        <a:bodyPr/>
        <a:lstStyle/>
        <a:p>
          <a:endParaRPr lang="uk-UA"/>
        </a:p>
      </dgm:t>
    </dgm:pt>
    <dgm:pt modelId="{C9F622A6-F3D6-4227-B107-4516309D93CC}" type="pres">
      <dgm:prSet presAssocID="{30737C43-748A-4A92-86EF-FD4FA558B39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0160755-7B6A-4D2F-986E-C9F2828383AE}" type="pres">
      <dgm:prSet presAssocID="{E1390B82-C8D0-42E9-9098-018DD3AC27E5}" presName="composite" presStyleCnt="0"/>
      <dgm:spPr/>
    </dgm:pt>
    <dgm:pt modelId="{1E408996-B028-4233-8D89-434031A6C2F2}" type="pres">
      <dgm:prSet presAssocID="{E1390B82-C8D0-42E9-9098-018DD3AC27E5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EB0F4F7-2C5D-46B6-8F1B-F30E82BFBE9E}" type="pres">
      <dgm:prSet presAssocID="{E1390B82-C8D0-42E9-9098-018DD3AC27E5}" presName="parSh" presStyleLbl="node1" presStyleIdx="0" presStyleCnt="1" custLinFactNeighborX="3254" custLinFactNeighborY="13069"/>
      <dgm:spPr/>
      <dgm:t>
        <a:bodyPr/>
        <a:lstStyle/>
        <a:p>
          <a:endParaRPr lang="uk-UA"/>
        </a:p>
      </dgm:t>
    </dgm:pt>
    <dgm:pt modelId="{94062489-BC42-42B0-8178-31922B56E575}" type="pres">
      <dgm:prSet presAssocID="{E1390B82-C8D0-42E9-9098-018DD3AC27E5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07E27C97-BBD0-4932-9BAE-9AB0B77F015E}" type="presOf" srcId="{30737C43-748A-4A92-86EF-FD4FA558B394}" destId="{C9F622A6-F3D6-4227-B107-4516309D93CC}" srcOrd="0" destOrd="0" presId="urn:microsoft.com/office/officeart/2005/8/layout/process3"/>
    <dgm:cxn modelId="{9A51092F-486F-4A0F-A9B8-BFEDFCD79FC1}" type="presOf" srcId="{E1390B82-C8D0-42E9-9098-018DD3AC27E5}" destId="{1E408996-B028-4233-8D89-434031A6C2F2}" srcOrd="0" destOrd="0" presId="urn:microsoft.com/office/officeart/2005/8/layout/process3"/>
    <dgm:cxn modelId="{8113D892-A481-4987-95B8-FC717081CC4F}" srcId="{E1390B82-C8D0-42E9-9098-018DD3AC27E5}" destId="{0348B824-7E8A-4506-8394-A94E6E31BA62}" srcOrd="0" destOrd="0" parTransId="{C85470C2-CD6A-4D93-A2C5-64771EC7DF22}" sibTransId="{3FD78F2E-8067-43D4-88FC-8722777C06D7}"/>
    <dgm:cxn modelId="{1F8BB0BB-45AC-41B6-847F-0DAFE09A3130}" srcId="{30737C43-748A-4A92-86EF-FD4FA558B394}" destId="{E1390B82-C8D0-42E9-9098-018DD3AC27E5}" srcOrd="0" destOrd="0" parTransId="{CF015FA1-1C9C-4BE2-B4B9-7230D6B63403}" sibTransId="{1E57EC1B-778F-4465-8893-98A9B8B6E243}"/>
    <dgm:cxn modelId="{74DBEA82-0D76-4B82-8248-19166F7F0304}" type="presOf" srcId="{E1390B82-C8D0-42E9-9098-018DD3AC27E5}" destId="{3EB0F4F7-2C5D-46B6-8F1B-F30E82BFBE9E}" srcOrd="1" destOrd="0" presId="urn:microsoft.com/office/officeart/2005/8/layout/process3"/>
    <dgm:cxn modelId="{2BB0E078-B683-4C3C-8184-CDDD619531ED}" type="presOf" srcId="{0348B824-7E8A-4506-8394-A94E6E31BA62}" destId="{94062489-BC42-42B0-8178-31922B56E575}" srcOrd="0" destOrd="0" presId="urn:microsoft.com/office/officeart/2005/8/layout/process3"/>
    <dgm:cxn modelId="{CF282CBD-4641-4F4D-9DBB-AD83C9869A42}" type="presParOf" srcId="{C9F622A6-F3D6-4227-B107-4516309D93CC}" destId="{80160755-7B6A-4D2F-986E-C9F2828383AE}" srcOrd="0" destOrd="0" presId="urn:microsoft.com/office/officeart/2005/8/layout/process3"/>
    <dgm:cxn modelId="{11BC0BBA-70E0-4484-B402-3408282A1FB5}" type="presParOf" srcId="{80160755-7B6A-4D2F-986E-C9F2828383AE}" destId="{1E408996-B028-4233-8D89-434031A6C2F2}" srcOrd="0" destOrd="0" presId="urn:microsoft.com/office/officeart/2005/8/layout/process3"/>
    <dgm:cxn modelId="{BCEEF01F-0D70-4156-807E-9A27D67BB168}" type="presParOf" srcId="{80160755-7B6A-4D2F-986E-C9F2828383AE}" destId="{3EB0F4F7-2C5D-46B6-8F1B-F30E82BFBE9E}" srcOrd="1" destOrd="0" presId="urn:microsoft.com/office/officeart/2005/8/layout/process3"/>
    <dgm:cxn modelId="{EC5015D7-6368-4651-A741-BCA7B935A983}" type="presParOf" srcId="{80160755-7B6A-4D2F-986E-C9F2828383AE}" destId="{94062489-BC42-42B0-8178-31922B56E575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0737C43-748A-4A92-86EF-FD4FA558B394}" type="doc">
      <dgm:prSet loTypeId="urn:microsoft.com/office/officeart/2005/8/layout/process3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1390B82-C8D0-42E9-9098-018DD3AC27E5}">
      <dgm:prSet phldrT="[Текст]"/>
      <dgm:spPr/>
      <dgm:t>
        <a:bodyPr/>
        <a:lstStyle/>
        <a:p>
          <a:r>
            <a:rPr lang="uk-UA" dirty="0" smtClean="0"/>
            <a:t>2 спосіб</a:t>
          </a:r>
          <a:endParaRPr lang="uk-UA" dirty="0"/>
        </a:p>
      </dgm:t>
    </dgm:pt>
    <dgm:pt modelId="{CF015FA1-1C9C-4BE2-B4B9-7230D6B63403}" type="parTrans" cxnId="{1F8BB0BB-45AC-41B6-847F-0DAFE09A3130}">
      <dgm:prSet/>
      <dgm:spPr/>
      <dgm:t>
        <a:bodyPr/>
        <a:lstStyle/>
        <a:p>
          <a:endParaRPr lang="uk-UA"/>
        </a:p>
      </dgm:t>
    </dgm:pt>
    <dgm:pt modelId="{1E57EC1B-778F-4465-8893-98A9B8B6E243}" type="sibTrans" cxnId="{1F8BB0BB-45AC-41B6-847F-0DAFE09A3130}">
      <dgm:prSet/>
      <dgm:spPr/>
      <dgm:t>
        <a:bodyPr/>
        <a:lstStyle/>
        <a:p>
          <a:endParaRPr lang="uk-UA"/>
        </a:p>
      </dgm:t>
    </dgm:pt>
    <dgm:pt modelId="{0348B824-7E8A-4506-8394-A94E6E31BA62}">
      <dgm:prSet phldrT="[Текст]"/>
      <dgm:spPr/>
      <dgm:t>
        <a:bodyPr/>
        <a:lstStyle/>
        <a:p>
          <a:r>
            <a:rPr lang="uk-UA" dirty="0" smtClean="0"/>
            <a:t>За допомого перетягування мишею </a:t>
          </a:r>
          <a:endParaRPr lang="uk-UA" dirty="0">
            <a:solidFill>
              <a:schemeClr val="tx1"/>
            </a:solidFill>
          </a:endParaRPr>
        </a:p>
      </dgm:t>
    </dgm:pt>
    <dgm:pt modelId="{C85470C2-CD6A-4D93-A2C5-64771EC7DF22}" type="parTrans" cxnId="{8113D892-A481-4987-95B8-FC717081CC4F}">
      <dgm:prSet/>
      <dgm:spPr/>
      <dgm:t>
        <a:bodyPr/>
        <a:lstStyle/>
        <a:p>
          <a:endParaRPr lang="uk-UA"/>
        </a:p>
      </dgm:t>
    </dgm:pt>
    <dgm:pt modelId="{3FD78F2E-8067-43D4-88FC-8722777C06D7}" type="sibTrans" cxnId="{8113D892-A481-4987-95B8-FC717081CC4F}">
      <dgm:prSet/>
      <dgm:spPr/>
      <dgm:t>
        <a:bodyPr/>
        <a:lstStyle/>
        <a:p>
          <a:endParaRPr lang="uk-UA"/>
        </a:p>
      </dgm:t>
    </dgm:pt>
    <dgm:pt modelId="{C9F622A6-F3D6-4227-B107-4516309D93CC}" type="pres">
      <dgm:prSet presAssocID="{30737C43-748A-4A92-86EF-FD4FA558B39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0160755-7B6A-4D2F-986E-C9F2828383AE}" type="pres">
      <dgm:prSet presAssocID="{E1390B82-C8D0-42E9-9098-018DD3AC27E5}" presName="composite" presStyleCnt="0"/>
      <dgm:spPr/>
    </dgm:pt>
    <dgm:pt modelId="{1E408996-B028-4233-8D89-434031A6C2F2}" type="pres">
      <dgm:prSet presAssocID="{E1390B82-C8D0-42E9-9098-018DD3AC27E5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EB0F4F7-2C5D-46B6-8F1B-F30E82BFBE9E}" type="pres">
      <dgm:prSet presAssocID="{E1390B82-C8D0-42E9-9098-018DD3AC27E5}" presName="parSh" presStyleLbl="node1" presStyleIdx="0" presStyleCnt="1" custLinFactNeighborX="3254" custLinFactNeighborY="13069"/>
      <dgm:spPr/>
      <dgm:t>
        <a:bodyPr/>
        <a:lstStyle/>
        <a:p>
          <a:endParaRPr lang="uk-UA"/>
        </a:p>
      </dgm:t>
    </dgm:pt>
    <dgm:pt modelId="{94062489-BC42-42B0-8178-31922B56E575}" type="pres">
      <dgm:prSet presAssocID="{E1390B82-C8D0-42E9-9098-018DD3AC27E5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DFBFA016-D6C6-4022-8CAC-4EDB8E6F56E6}" type="presOf" srcId="{E1390B82-C8D0-42E9-9098-018DD3AC27E5}" destId="{1E408996-B028-4233-8D89-434031A6C2F2}" srcOrd="0" destOrd="0" presId="urn:microsoft.com/office/officeart/2005/8/layout/process3"/>
    <dgm:cxn modelId="{3B6009CB-67D4-4F19-89F9-928AF4CD06A1}" type="presOf" srcId="{E1390B82-C8D0-42E9-9098-018DD3AC27E5}" destId="{3EB0F4F7-2C5D-46B6-8F1B-F30E82BFBE9E}" srcOrd="1" destOrd="0" presId="urn:microsoft.com/office/officeart/2005/8/layout/process3"/>
    <dgm:cxn modelId="{8113D892-A481-4987-95B8-FC717081CC4F}" srcId="{E1390B82-C8D0-42E9-9098-018DD3AC27E5}" destId="{0348B824-7E8A-4506-8394-A94E6E31BA62}" srcOrd="0" destOrd="0" parTransId="{C85470C2-CD6A-4D93-A2C5-64771EC7DF22}" sibTransId="{3FD78F2E-8067-43D4-88FC-8722777C06D7}"/>
    <dgm:cxn modelId="{1F8BB0BB-45AC-41B6-847F-0DAFE09A3130}" srcId="{30737C43-748A-4A92-86EF-FD4FA558B394}" destId="{E1390B82-C8D0-42E9-9098-018DD3AC27E5}" srcOrd="0" destOrd="0" parTransId="{CF015FA1-1C9C-4BE2-B4B9-7230D6B63403}" sibTransId="{1E57EC1B-778F-4465-8893-98A9B8B6E243}"/>
    <dgm:cxn modelId="{A0B2899E-F0EC-4C9A-BF3F-EA376DAA04DC}" type="presOf" srcId="{30737C43-748A-4A92-86EF-FD4FA558B394}" destId="{C9F622A6-F3D6-4227-B107-4516309D93CC}" srcOrd="0" destOrd="0" presId="urn:microsoft.com/office/officeart/2005/8/layout/process3"/>
    <dgm:cxn modelId="{629933CA-AD09-4B58-A14C-1852473BDA60}" type="presOf" srcId="{0348B824-7E8A-4506-8394-A94E6E31BA62}" destId="{94062489-BC42-42B0-8178-31922B56E575}" srcOrd="0" destOrd="0" presId="urn:microsoft.com/office/officeart/2005/8/layout/process3"/>
    <dgm:cxn modelId="{41127B3C-0785-4224-A5AB-16921A4710B3}" type="presParOf" srcId="{C9F622A6-F3D6-4227-B107-4516309D93CC}" destId="{80160755-7B6A-4D2F-986E-C9F2828383AE}" srcOrd="0" destOrd="0" presId="urn:microsoft.com/office/officeart/2005/8/layout/process3"/>
    <dgm:cxn modelId="{51C108B8-CC62-44A4-A254-847754614189}" type="presParOf" srcId="{80160755-7B6A-4D2F-986E-C9F2828383AE}" destId="{1E408996-B028-4233-8D89-434031A6C2F2}" srcOrd="0" destOrd="0" presId="urn:microsoft.com/office/officeart/2005/8/layout/process3"/>
    <dgm:cxn modelId="{97D21EAA-5015-46B5-94E5-553B1DF2DF47}" type="presParOf" srcId="{80160755-7B6A-4D2F-986E-C9F2828383AE}" destId="{3EB0F4F7-2C5D-46B6-8F1B-F30E82BFBE9E}" srcOrd="1" destOrd="0" presId="urn:microsoft.com/office/officeart/2005/8/layout/process3"/>
    <dgm:cxn modelId="{343F5FDE-0D5A-4B60-9172-FC452AE5C7F7}" type="presParOf" srcId="{80160755-7B6A-4D2F-986E-C9F2828383AE}" destId="{94062489-BC42-42B0-8178-31922B56E575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B182388-488B-4A44-AE1B-F65C9079F176}" type="doc">
      <dgm:prSet loTypeId="urn:microsoft.com/office/officeart/2005/8/layout/hierarchy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790BF917-826C-4DA2-B3FD-D1CAEC70DABC}">
      <dgm:prSet phldrT="[Текст]" custT="1"/>
      <dgm:spPr/>
      <dgm:t>
        <a:bodyPr/>
        <a:lstStyle/>
        <a:p>
          <a:r>
            <a:rPr lang="uk-UA" sz="2400" b="1" i="1" dirty="0" smtClean="0"/>
            <a:t>Копіювання та переміщення</a:t>
          </a:r>
          <a:endParaRPr lang="uk-UA" sz="2400" b="1" i="1" dirty="0"/>
        </a:p>
      </dgm:t>
    </dgm:pt>
    <dgm:pt modelId="{354E84C9-5DBE-470C-A64C-57B5F72801F5}" type="parTrans" cxnId="{150699A2-8D85-41A4-A145-598222F8DAA3}">
      <dgm:prSet/>
      <dgm:spPr/>
      <dgm:t>
        <a:bodyPr/>
        <a:lstStyle/>
        <a:p>
          <a:endParaRPr lang="uk-UA"/>
        </a:p>
      </dgm:t>
    </dgm:pt>
    <dgm:pt modelId="{6C71A3B4-3656-4FF9-ADEC-F6B68A47AFA6}" type="sibTrans" cxnId="{150699A2-8D85-41A4-A145-598222F8DAA3}">
      <dgm:prSet/>
      <dgm:spPr/>
      <dgm:t>
        <a:bodyPr/>
        <a:lstStyle/>
        <a:p>
          <a:endParaRPr lang="uk-UA"/>
        </a:p>
      </dgm:t>
    </dgm:pt>
    <dgm:pt modelId="{E44A6E74-95E6-465D-9C5A-F23783D4337E}">
      <dgm:prSet phldrT="[Текст]"/>
      <dgm:spPr/>
      <dgm:t>
        <a:bodyPr/>
        <a:lstStyle/>
        <a:p>
          <a:r>
            <a:rPr lang="uk-UA" b="1" i="1" dirty="0" smtClean="0"/>
            <a:t>Якщо папки джерела і приймача містяться на одному диску, то виконуватиметься переміщення об’єктів</a:t>
          </a:r>
          <a:endParaRPr lang="uk-UA" b="1" i="1" dirty="0"/>
        </a:p>
      </dgm:t>
    </dgm:pt>
    <dgm:pt modelId="{8C8D50E9-89C2-432C-8BB7-7C692C7946B2}" type="parTrans" cxnId="{3E830E6A-3A87-44BE-BABD-7BB7819C21E1}">
      <dgm:prSet/>
      <dgm:spPr/>
      <dgm:t>
        <a:bodyPr/>
        <a:lstStyle/>
        <a:p>
          <a:endParaRPr lang="uk-UA"/>
        </a:p>
      </dgm:t>
    </dgm:pt>
    <dgm:pt modelId="{38ADC21E-5B02-492F-A5B1-30F5B6C188AB}" type="sibTrans" cxnId="{3E830E6A-3A87-44BE-BABD-7BB7819C21E1}">
      <dgm:prSet/>
      <dgm:spPr/>
      <dgm:t>
        <a:bodyPr/>
        <a:lstStyle/>
        <a:p>
          <a:endParaRPr lang="uk-UA"/>
        </a:p>
      </dgm:t>
    </dgm:pt>
    <dgm:pt modelId="{862FD632-2731-43F5-8D64-9A45A9464A58}">
      <dgm:prSet phldrT="[Текст]"/>
      <dgm:spPr/>
      <dgm:t>
        <a:bodyPr/>
        <a:lstStyle/>
        <a:p>
          <a:r>
            <a:rPr lang="uk-UA" b="1" i="1" dirty="0" smtClean="0"/>
            <a:t>Якщо папки джерела і приймача містяться на різних дисках, виконуватиметься копіювання об’єктів</a:t>
          </a:r>
          <a:endParaRPr lang="uk-UA" b="1" i="1" dirty="0"/>
        </a:p>
      </dgm:t>
    </dgm:pt>
    <dgm:pt modelId="{7656500F-E856-4229-A934-4AD2AF7CE852}" type="parTrans" cxnId="{76F97E92-AD55-49A3-9558-614CA8EE777D}">
      <dgm:prSet/>
      <dgm:spPr/>
      <dgm:t>
        <a:bodyPr/>
        <a:lstStyle/>
        <a:p>
          <a:endParaRPr lang="uk-UA"/>
        </a:p>
      </dgm:t>
    </dgm:pt>
    <dgm:pt modelId="{A18C5502-5214-4ABB-9737-72B8C6FB41D0}" type="sibTrans" cxnId="{76F97E92-AD55-49A3-9558-614CA8EE777D}">
      <dgm:prSet/>
      <dgm:spPr/>
      <dgm:t>
        <a:bodyPr/>
        <a:lstStyle/>
        <a:p>
          <a:endParaRPr lang="uk-UA"/>
        </a:p>
      </dgm:t>
    </dgm:pt>
    <dgm:pt modelId="{904F7DA6-7305-4665-8732-ED96EFCE484A}" type="pres">
      <dgm:prSet presAssocID="{4B182388-488B-4A44-AE1B-F65C9079F17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590356D7-D2BA-4AB2-A3E2-2AD41CB635F5}" type="pres">
      <dgm:prSet presAssocID="{790BF917-826C-4DA2-B3FD-D1CAEC70DABC}" presName="hierRoot1" presStyleCnt="0"/>
      <dgm:spPr/>
      <dgm:t>
        <a:bodyPr/>
        <a:lstStyle/>
        <a:p>
          <a:endParaRPr lang="ru-RU"/>
        </a:p>
      </dgm:t>
    </dgm:pt>
    <dgm:pt modelId="{95480188-A20C-444C-94F1-DE5500709A01}" type="pres">
      <dgm:prSet presAssocID="{790BF917-826C-4DA2-B3FD-D1CAEC70DABC}" presName="composite" presStyleCnt="0"/>
      <dgm:spPr/>
      <dgm:t>
        <a:bodyPr/>
        <a:lstStyle/>
        <a:p>
          <a:endParaRPr lang="ru-RU"/>
        </a:p>
      </dgm:t>
    </dgm:pt>
    <dgm:pt modelId="{DE17480C-E3BD-4FB1-903D-70D61A8C8083}" type="pres">
      <dgm:prSet presAssocID="{790BF917-826C-4DA2-B3FD-D1CAEC70DABC}" presName="background" presStyleLbl="node0" presStyleIdx="0" presStyleCnt="1"/>
      <dgm:spPr/>
      <dgm:t>
        <a:bodyPr/>
        <a:lstStyle/>
        <a:p>
          <a:endParaRPr lang="ru-RU"/>
        </a:p>
      </dgm:t>
    </dgm:pt>
    <dgm:pt modelId="{E7D11D88-D323-405F-9632-403966FAF725}" type="pres">
      <dgm:prSet presAssocID="{790BF917-826C-4DA2-B3FD-D1CAEC70DABC}" presName="text" presStyleLbl="fgAcc0" presStyleIdx="0" presStyleCnt="1" custScaleX="130698" custLinFactNeighborX="-2339" custLinFactNeighborY="-3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E7B18DF-EE18-4F62-9196-EF6C845FFA62}" type="pres">
      <dgm:prSet presAssocID="{790BF917-826C-4DA2-B3FD-D1CAEC70DABC}" presName="hierChild2" presStyleCnt="0"/>
      <dgm:spPr/>
      <dgm:t>
        <a:bodyPr/>
        <a:lstStyle/>
        <a:p>
          <a:endParaRPr lang="ru-RU"/>
        </a:p>
      </dgm:t>
    </dgm:pt>
    <dgm:pt modelId="{EAB6895D-6601-4724-980C-37BCC47193FD}" type="pres">
      <dgm:prSet presAssocID="{8C8D50E9-89C2-432C-8BB7-7C692C7946B2}" presName="Name10" presStyleLbl="parChTrans1D2" presStyleIdx="0" presStyleCnt="2"/>
      <dgm:spPr/>
      <dgm:t>
        <a:bodyPr/>
        <a:lstStyle/>
        <a:p>
          <a:endParaRPr lang="uk-UA"/>
        </a:p>
      </dgm:t>
    </dgm:pt>
    <dgm:pt modelId="{CF664E90-F773-425A-961E-8208EE71F116}" type="pres">
      <dgm:prSet presAssocID="{E44A6E74-95E6-465D-9C5A-F23783D4337E}" presName="hierRoot2" presStyleCnt="0"/>
      <dgm:spPr/>
      <dgm:t>
        <a:bodyPr/>
        <a:lstStyle/>
        <a:p>
          <a:endParaRPr lang="ru-RU"/>
        </a:p>
      </dgm:t>
    </dgm:pt>
    <dgm:pt modelId="{19CD3075-6F52-4215-96E4-7347131E97EF}" type="pres">
      <dgm:prSet presAssocID="{E44A6E74-95E6-465D-9C5A-F23783D4337E}" presName="composite2" presStyleCnt="0"/>
      <dgm:spPr/>
      <dgm:t>
        <a:bodyPr/>
        <a:lstStyle/>
        <a:p>
          <a:endParaRPr lang="ru-RU"/>
        </a:p>
      </dgm:t>
    </dgm:pt>
    <dgm:pt modelId="{34EC39D4-A871-4EC7-88D6-12462220286E}" type="pres">
      <dgm:prSet presAssocID="{E44A6E74-95E6-465D-9C5A-F23783D4337E}" presName="background2" presStyleLbl="node2" presStyleIdx="0" presStyleCnt="2"/>
      <dgm:spPr/>
      <dgm:t>
        <a:bodyPr/>
        <a:lstStyle/>
        <a:p>
          <a:endParaRPr lang="ru-RU"/>
        </a:p>
      </dgm:t>
    </dgm:pt>
    <dgm:pt modelId="{5D2C40B9-6F45-45C8-A6C5-B94B20D51944}" type="pres">
      <dgm:prSet presAssocID="{E44A6E74-95E6-465D-9C5A-F23783D4337E}" presName="text2" presStyleLbl="fgAcc2" presStyleIdx="0" presStyleCnt="2" custScaleX="13255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079195B-E832-42AB-AA73-D41F6C9C68FE}" type="pres">
      <dgm:prSet presAssocID="{E44A6E74-95E6-465D-9C5A-F23783D4337E}" presName="hierChild3" presStyleCnt="0"/>
      <dgm:spPr/>
      <dgm:t>
        <a:bodyPr/>
        <a:lstStyle/>
        <a:p>
          <a:endParaRPr lang="ru-RU"/>
        </a:p>
      </dgm:t>
    </dgm:pt>
    <dgm:pt modelId="{2A96E2E3-4B19-4F8A-AD97-B760DB1193C2}" type="pres">
      <dgm:prSet presAssocID="{7656500F-E856-4229-A934-4AD2AF7CE852}" presName="Name10" presStyleLbl="parChTrans1D2" presStyleIdx="1" presStyleCnt="2"/>
      <dgm:spPr/>
      <dgm:t>
        <a:bodyPr/>
        <a:lstStyle/>
        <a:p>
          <a:endParaRPr lang="uk-UA"/>
        </a:p>
      </dgm:t>
    </dgm:pt>
    <dgm:pt modelId="{EE95A2FE-90A4-4DC1-ADDC-C8E5BD76EFD2}" type="pres">
      <dgm:prSet presAssocID="{862FD632-2731-43F5-8D64-9A45A9464A58}" presName="hierRoot2" presStyleCnt="0"/>
      <dgm:spPr/>
      <dgm:t>
        <a:bodyPr/>
        <a:lstStyle/>
        <a:p>
          <a:endParaRPr lang="ru-RU"/>
        </a:p>
      </dgm:t>
    </dgm:pt>
    <dgm:pt modelId="{BE1D18BE-D945-43FF-8C86-30CA8A9C66BD}" type="pres">
      <dgm:prSet presAssocID="{862FD632-2731-43F5-8D64-9A45A9464A58}" presName="composite2" presStyleCnt="0"/>
      <dgm:spPr/>
      <dgm:t>
        <a:bodyPr/>
        <a:lstStyle/>
        <a:p>
          <a:endParaRPr lang="ru-RU"/>
        </a:p>
      </dgm:t>
    </dgm:pt>
    <dgm:pt modelId="{F80B5C6E-9A5E-4958-9C8E-68AB2FA8FFB5}" type="pres">
      <dgm:prSet presAssocID="{862FD632-2731-43F5-8D64-9A45A9464A58}" presName="background2" presStyleLbl="node2" presStyleIdx="1" presStyleCnt="2"/>
      <dgm:spPr/>
      <dgm:t>
        <a:bodyPr/>
        <a:lstStyle/>
        <a:p>
          <a:endParaRPr lang="ru-RU"/>
        </a:p>
      </dgm:t>
    </dgm:pt>
    <dgm:pt modelId="{EA3CE668-6BB9-432D-AB46-A6702EB7BED3}" type="pres">
      <dgm:prSet presAssocID="{862FD632-2731-43F5-8D64-9A45A9464A58}" presName="text2" presStyleLbl="fgAcc2" presStyleIdx="1" presStyleCnt="2" custScaleX="13255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A43BB05-FF05-428B-AF22-0C6F62C53139}" type="pres">
      <dgm:prSet presAssocID="{862FD632-2731-43F5-8D64-9A45A9464A58}" presName="hierChild3" presStyleCnt="0"/>
      <dgm:spPr/>
      <dgm:t>
        <a:bodyPr/>
        <a:lstStyle/>
        <a:p>
          <a:endParaRPr lang="ru-RU"/>
        </a:p>
      </dgm:t>
    </dgm:pt>
  </dgm:ptLst>
  <dgm:cxnLst>
    <dgm:cxn modelId="{AC5F512A-1908-44E1-A08D-A891522C8ACA}" type="presOf" srcId="{E44A6E74-95E6-465D-9C5A-F23783D4337E}" destId="{5D2C40B9-6F45-45C8-A6C5-B94B20D51944}" srcOrd="0" destOrd="0" presId="urn:microsoft.com/office/officeart/2005/8/layout/hierarchy1"/>
    <dgm:cxn modelId="{5EB2ACDA-AD04-490E-961E-679501281445}" type="presOf" srcId="{7656500F-E856-4229-A934-4AD2AF7CE852}" destId="{2A96E2E3-4B19-4F8A-AD97-B760DB1193C2}" srcOrd="0" destOrd="0" presId="urn:microsoft.com/office/officeart/2005/8/layout/hierarchy1"/>
    <dgm:cxn modelId="{C7B682E4-FB9E-4C6C-B2BC-535DC8341A30}" type="presOf" srcId="{8C8D50E9-89C2-432C-8BB7-7C692C7946B2}" destId="{EAB6895D-6601-4724-980C-37BCC47193FD}" srcOrd="0" destOrd="0" presId="urn:microsoft.com/office/officeart/2005/8/layout/hierarchy1"/>
    <dgm:cxn modelId="{150699A2-8D85-41A4-A145-598222F8DAA3}" srcId="{4B182388-488B-4A44-AE1B-F65C9079F176}" destId="{790BF917-826C-4DA2-B3FD-D1CAEC70DABC}" srcOrd="0" destOrd="0" parTransId="{354E84C9-5DBE-470C-A64C-57B5F72801F5}" sibTransId="{6C71A3B4-3656-4FF9-ADEC-F6B68A47AFA6}"/>
    <dgm:cxn modelId="{70E4B8C2-1F36-435A-AB32-71D5F07B53D0}" type="presOf" srcId="{4B182388-488B-4A44-AE1B-F65C9079F176}" destId="{904F7DA6-7305-4665-8732-ED96EFCE484A}" srcOrd="0" destOrd="0" presId="urn:microsoft.com/office/officeart/2005/8/layout/hierarchy1"/>
    <dgm:cxn modelId="{3E830E6A-3A87-44BE-BABD-7BB7819C21E1}" srcId="{790BF917-826C-4DA2-B3FD-D1CAEC70DABC}" destId="{E44A6E74-95E6-465D-9C5A-F23783D4337E}" srcOrd="0" destOrd="0" parTransId="{8C8D50E9-89C2-432C-8BB7-7C692C7946B2}" sibTransId="{38ADC21E-5B02-492F-A5B1-30F5B6C188AB}"/>
    <dgm:cxn modelId="{4F3BC680-F151-4C17-A2D7-481B73884862}" type="presOf" srcId="{862FD632-2731-43F5-8D64-9A45A9464A58}" destId="{EA3CE668-6BB9-432D-AB46-A6702EB7BED3}" srcOrd="0" destOrd="0" presId="urn:microsoft.com/office/officeart/2005/8/layout/hierarchy1"/>
    <dgm:cxn modelId="{76F97E92-AD55-49A3-9558-614CA8EE777D}" srcId="{790BF917-826C-4DA2-B3FD-D1CAEC70DABC}" destId="{862FD632-2731-43F5-8D64-9A45A9464A58}" srcOrd="1" destOrd="0" parTransId="{7656500F-E856-4229-A934-4AD2AF7CE852}" sibTransId="{A18C5502-5214-4ABB-9737-72B8C6FB41D0}"/>
    <dgm:cxn modelId="{B4016046-E0E5-42F9-B2EB-C344EE9AD7C0}" type="presOf" srcId="{790BF917-826C-4DA2-B3FD-D1CAEC70DABC}" destId="{E7D11D88-D323-405F-9632-403966FAF725}" srcOrd="0" destOrd="0" presId="urn:microsoft.com/office/officeart/2005/8/layout/hierarchy1"/>
    <dgm:cxn modelId="{D423712A-BF15-4201-ACEA-923CEED4A519}" type="presParOf" srcId="{904F7DA6-7305-4665-8732-ED96EFCE484A}" destId="{590356D7-D2BA-4AB2-A3E2-2AD41CB635F5}" srcOrd="0" destOrd="0" presId="urn:microsoft.com/office/officeart/2005/8/layout/hierarchy1"/>
    <dgm:cxn modelId="{21D491E4-D51A-4F1D-89FD-60FFD44D3465}" type="presParOf" srcId="{590356D7-D2BA-4AB2-A3E2-2AD41CB635F5}" destId="{95480188-A20C-444C-94F1-DE5500709A01}" srcOrd="0" destOrd="0" presId="urn:microsoft.com/office/officeart/2005/8/layout/hierarchy1"/>
    <dgm:cxn modelId="{8B96942B-84A9-4E13-BDFE-39295D111EB3}" type="presParOf" srcId="{95480188-A20C-444C-94F1-DE5500709A01}" destId="{DE17480C-E3BD-4FB1-903D-70D61A8C8083}" srcOrd="0" destOrd="0" presId="urn:microsoft.com/office/officeart/2005/8/layout/hierarchy1"/>
    <dgm:cxn modelId="{D1FF18D9-D54F-4CE3-AA3A-806CBDC20131}" type="presParOf" srcId="{95480188-A20C-444C-94F1-DE5500709A01}" destId="{E7D11D88-D323-405F-9632-403966FAF725}" srcOrd="1" destOrd="0" presId="urn:microsoft.com/office/officeart/2005/8/layout/hierarchy1"/>
    <dgm:cxn modelId="{39A0EAC4-1B62-4872-A839-A0F5FC8F3F65}" type="presParOf" srcId="{590356D7-D2BA-4AB2-A3E2-2AD41CB635F5}" destId="{BE7B18DF-EE18-4F62-9196-EF6C845FFA62}" srcOrd="1" destOrd="0" presId="urn:microsoft.com/office/officeart/2005/8/layout/hierarchy1"/>
    <dgm:cxn modelId="{C97525CC-9BC1-44E5-81C8-CEBD488AB770}" type="presParOf" srcId="{BE7B18DF-EE18-4F62-9196-EF6C845FFA62}" destId="{EAB6895D-6601-4724-980C-37BCC47193FD}" srcOrd="0" destOrd="0" presId="urn:microsoft.com/office/officeart/2005/8/layout/hierarchy1"/>
    <dgm:cxn modelId="{3A5018D3-0D0F-44C2-B019-B634EB401728}" type="presParOf" srcId="{BE7B18DF-EE18-4F62-9196-EF6C845FFA62}" destId="{CF664E90-F773-425A-961E-8208EE71F116}" srcOrd="1" destOrd="0" presId="urn:microsoft.com/office/officeart/2005/8/layout/hierarchy1"/>
    <dgm:cxn modelId="{E7AAE8F2-F87C-481D-9314-02D2E2FEC164}" type="presParOf" srcId="{CF664E90-F773-425A-961E-8208EE71F116}" destId="{19CD3075-6F52-4215-96E4-7347131E97EF}" srcOrd="0" destOrd="0" presId="urn:microsoft.com/office/officeart/2005/8/layout/hierarchy1"/>
    <dgm:cxn modelId="{EBA6871D-4EB6-4313-8DE8-3AF25B98091A}" type="presParOf" srcId="{19CD3075-6F52-4215-96E4-7347131E97EF}" destId="{34EC39D4-A871-4EC7-88D6-12462220286E}" srcOrd="0" destOrd="0" presId="urn:microsoft.com/office/officeart/2005/8/layout/hierarchy1"/>
    <dgm:cxn modelId="{63BE2C28-E4A1-463B-B43F-28BD4B012FA3}" type="presParOf" srcId="{19CD3075-6F52-4215-96E4-7347131E97EF}" destId="{5D2C40B9-6F45-45C8-A6C5-B94B20D51944}" srcOrd="1" destOrd="0" presId="urn:microsoft.com/office/officeart/2005/8/layout/hierarchy1"/>
    <dgm:cxn modelId="{4F31C67B-7DFC-4279-AB53-200C2245D4CA}" type="presParOf" srcId="{CF664E90-F773-425A-961E-8208EE71F116}" destId="{C079195B-E832-42AB-AA73-D41F6C9C68FE}" srcOrd="1" destOrd="0" presId="urn:microsoft.com/office/officeart/2005/8/layout/hierarchy1"/>
    <dgm:cxn modelId="{1A2F8287-55BC-40C4-B94F-D7C66FF9C677}" type="presParOf" srcId="{BE7B18DF-EE18-4F62-9196-EF6C845FFA62}" destId="{2A96E2E3-4B19-4F8A-AD97-B760DB1193C2}" srcOrd="2" destOrd="0" presId="urn:microsoft.com/office/officeart/2005/8/layout/hierarchy1"/>
    <dgm:cxn modelId="{94387355-41BE-4F93-A5AD-02496025B6D3}" type="presParOf" srcId="{BE7B18DF-EE18-4F62-9196-EF6C845FFA62}" destId="{EE95A2FE-90A4-4DC1-ADDC-C8E5BD76EFD2}" srcOrd="3" destOrd="0" presId="urn:microsoft.com/office/officeart/2005/8/layout/hierarchy1"/>
    <dgm:cxn modelId="{B1CC44F0-15E7-41B0-B8D5-AC4F461797F1}" type="presParOf" srcId="{EE95A2FE-90A4-4DC1-ADDC-C8E5BD76EFD2}" destId="{BE1D18BE-D945-43FF-8C86-30CA8A9C66BD}" srcOrd="0" destOrd="0" presId="urn:microsoft.com/office/officeart/2005/8/layout/hierarchy1"/>
    <dgm:cxn modelId="{D4CADB4F-9AFB-4F48-B7B3-0EBEFADAD5DB}" type="presParOf" srcId="{BE1D18BE-D945-43FF-8C86-30CA8A9C66BD}" destId="{F80B5C6E-9A5E-4958-9C8E-68AB2FA8FFB5}" srcOrd="0" destOrd="0" presId="urn:microsoft.com/office/officeart/2005/8/layout/hierarchy1"/>
    <dgm:cxn modelId="{5A9BA28E-66E4-4878-9F81-828EDDA0E9E1}" type="presParOf" srcId="{BE1D18BE-D945-43FF-8C86-30CA8A9C66BD}" destId="{EA3CE668-6BB9-432D-AB46-A6702EB7BED3}" srcOrd="1" destOrd="0" presId="urn:microsoft.com/office/officeart/2005/8/layout/hierarchy1"/>
    <dgm:cxn modelId="{A177132A-71A8-469B-9815-3AD8499035CB}" type="presParOf" srcId="{EE95A2FE-90A4-4DC1-ADDC-C8E5BD76EFD2}" destId="{7A43BB05-FF05-428B-AF22-0C6F62C5313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B182388-488B-4A44-AE1B-F65C9079F17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790BF917-826C-4DA2-B3FD-D1CAEC70DABC}">
      <dgm:prSet phldrT="[Текст]" custT="1"/>
      <dgm:spPr/>
      <dgm:t>
        <a:bodyPr/>
        <a:lstStyle/>
        <a:p>
          <a:r>
            <a:rPr lang="uk-UA" sz="1800" b="1" i="1" dirty="0" smtClean="0"/>
            <a:t>Крім того, незалежно від розміщення папок джерела і приймача, при перетягуванні </a:t>
          </a:r>
          <a:r>
            <a:rPr lang="uk-UA" sz="1800" b="1" i="1" dirty="0" err="1" smtClean="0"/>
            <a:t>файла</a:t>
          </a:r>
          <a:r>
            <a:rPr lang="uk-UA" sz="1800" b="1" i="1" dirty="0" smtClean="0"/>
            <a:t> за допомогою лівої кнопки миші завжди виконуватиметься:</a:t>
          </a:r>
          <a:endParaRPr lang="uk-UA" sz="1800" b="1" i="1" dirty="0"/>
        </a:p>
      </dgm:t>
    </dgm:pt>
    <dgm:pt modelId="{354E84C9-5DBE-470C-A64C-57B5F72801F5}" type="parTrans" cxnId="{150699A2-8D85-41A4-A145-598222F8DAA3}">
      <dgm:prSet/>
      <dgm:spPr/>
      <dgm:t>
        <a:bodyPr/>
        <a:lstStyle/>
        <a:p>
          <a:endParaRPr lang="uk-UA" sz="2000"/>
        </a:p>
      </dgm:t>
    </dgm:pt>
    <dgm:pt modelId="{6C71A3B4-3656-4FF9-ADEC-F6B68A47AFA6}" type="sibTrans" cxnId="{150699A2-8D85-41A4-A145-598222F8DAA3}">
      <dgm:prSet/>
      <dgm:spPr/>
      <dgm:t>
        <a:bodyPr/>
        <a:lstStyle/>
        <a:p>
          <a:endParaRPr lang="uk-UA" sz="2000"/>
        </a:p>
      </dgm:t>
    </dgm:pt>
    <dgm:pt modelId="{E44A6E74-95E6-465D-9C5A-F23783D4337E}">
      <dgm:prSet phldrT="[Текст]" custT="1"/>
      <dgm:spPr/>
      <dgm:t>
        <a:bodyPr/>
        <a:lstStyle/>
        <a:p>
          <a:r>
            <a:rPr lang="uk-UA" sz="2400" b="1" i="1" dirty="0" smtClean="0"/>
            <a:t>Копіювання об'єктів — при </a:t>
          </a:r>
          <a:r>
            <a:rPr lang="uk-UA" sz="2400" b="1" i="1" dirty="0" err="1" smtClean="0"/>
            <a:t>натисненій</a:t>
          </a:r>
          <a:r>
            <a:rPr lang="uk-UA" sz="2400" b="1" i="1" dirty="0" smtClean="0"/>
            <a:t> клавіші </a:t>
          </a:r>
          <a:r>
            <a:rPr lang="en-US" sz="2400" b="1" i="1" dirty="0" smtClean="0">
              <a:solidFill>
                <a:srgbClr val="002060"/>
              </a:solidFill>
            </a:rPr>
            <a:t>Ctrl</a:t>
          </a:r>
          <a:endParaRPr lang="uk-UA" sz="2400" b="1" i="1" dirty="0">
            <a:solidFill>
              <a:srgbClr val="002060"/>
            </a:solidFill>
          </a:endParaRPr>
        </a:p>
      </dgm:t>
    </dgm:pt>
    <dgm:pt modelId="{8C8D50E9-89C2-432C-8BB7-7C692C7946B2}" type="parTrans" cxnId="{3E830E6A-3A87-44BE-BABD-7BB7819C21E1}">
      <dgm:prSet/>
      <dgm:spPr/>
      <dgm:t>
        <a:bodyPr/>
        <a:lstStyle/>
        <a:p>
          <a:endParaRPr lang="uk-UA" sz="2000"/>
        </a:p>
      </dgm:t>
    </dgm:pt>
    <dgm:pt modelId="{38ADC21E-5B02-492F-A5B1-30F5B6C188AB}" type="sibTrans" cxnId="{3E830E6A-3A87-44BE-BABD-7BB7819C21E1}">
      <dgm:prSet/>
      <dgm:spPr/>
      <dgm:t>
        <a:bodyPr/>
        <a:lstStyle/>
        <a:p>
          <a:endParaRPr lang="uk-UA" sz="2000"/>
        </a:p>
      </dgm:t>
    </dgm:pt>
    <dgm:pt modelId="{862FD632-2731-43F5-8D64-9A45A9464A58}">
      <dgm:prSet phldrT="[Текст]" custT="1"/>
      <dgm:spPr/>
      <dgm:t>
        <a:bodyPr/>
        <a:lstStyle/>
        <a:p>
          <a:r>
            <a:rPr lang="uk-UA" sz="2400" b="1" i="1" dirty="0" smtClean="0"/>
            <a:t>Переміщення — при </a:t>
          </a:r>
          <a:r>
            <a:rPr lang="uk-UA" sz="2400" b="1" i="1" dirty="0" err="1" smtClean="0"/>
            <a:t>натисненій</a:t>
          </a:r>
          <a:r>
            <a:rPr lang="uk-UA" sz="2400" b="1" i="1" dirty="0" smtClean="0"/>
            <a:t> клавіші </a:t>
          </a:r>
          <a:r>
            <a:rPr lang="uk-UA" sz="2400" b="1" i="1" dirty="0" err="1" smtClean="0">
              <a:solidFill>
                <a:srgbClr val="002060"/>
              </a:solidFill>
            </a:rPr>
            <a:t>Shift</a:t>
          </a:r>
          <a:endParaRPr lang="uk-UA" sz="2400" b="1" i="1" dirty="0">
            <a:solidFill>
              <a:srgbClr val="002060"/>
            </a:solidFill>
          </a:endParaRPr>
        </a:p>
      </dgm:t>
    </dgm:pt>
    <dgm:pt modelId="{7656500F-E856-4229-A934-4AD2AF7CE852}" type="parTrans" cxnId="{76F97E92-AD55-49A3-9558-614CA8EE777D}">
      <dgm:prSet/>
      <dgm:spPr/>
      <dgm:t>
        <a:bodyPr/>
        <a:lstStyle/>
        <a:p>
          <a:endParaRPr lang="uk-UA" sz="2000"/>
        </a:p>
      </dgm:t>
    </dgm:pt>
    <dgm:pt modelId="{A18C5502-5214-4ABB-9737-72B8C6FB41D0}" type="sibTrans" cxnId="{76F97E92-AD55-49A3-9558-614CA8EE777D}">
      <dgm:prSet/>
      <dgm:spPr/>
      <dgm:t>
        <a:bodyPr/>
        <a:lstStyle/>
        <a:p>
          <a:endParaRPr lang="uk-UA" sz="2000"/>
        </a:p>
      </dgm:t>
    </dgm:pt>
    <dgm:pt modelId="{904F7DA6-7305-4665-8732-ED96EFCE484A}" type="pres">
      <dgm:prSet presAssocID="{4B182388-488B-4A44-AE1B-F65C9079F17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590356D7-D2BA-4AB2-A3E2-2AD41CB635F5}" type="pres">
      <dgm:prSet presAssocID="{790BF917-826C-4DA2-B3FD-D1CAEC70DABC}" presName="hierRoot1" presStyleCnt="0"/>
      <dgm:spPr/>
    </dgm:pt>
    <dgm:pt modelId="{95480188-A20C-444C-94F1-DE5500709A01}" type="pres">
      <dgm:prSet presAssocID="{790BF917-826C-4DA2-B3FD-D1CAEC70DABC}" presName="composite" presStyleCnt="0"/>
      <dgm:spPr/>
    </dgm:pt>
    <dgm:pt modelId="{DE17480C-E3BD-4FB1-903D-70D61A8C8083}" type="pres">
      <dgm:prSet presAssocID="{790BF917-826C-4DA2-B3FD-D1CAEC70DABC}" presName="background" presStyleLbl="node0" presStyleIdx="0" presStyleCnt="1"/>
      <dgm:spPr/>
    </dgm:pt>
    <dgm:pt modelId="{E7D11D88-D323-405F-9632-403966FAF725}" type="pres">
      <dgm:prSet presAssocID="{790BF917-826C-4DA2-B3FD-D1CAEC70DABC}" presName="text" presStyleLbl="fgAcc0" presStyleIdx="0" presStyleCnt="1" custScaleX="338458" custScaleY="252696" custLinFactNeighborX="-2339" custLinFactNeighborY="-3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E7B18DF-EE18-4F62-9196-EF6C845FFA62}" type="pres">
      <dgm:prSet presAssocID="{790BF917-826C-4DA2-B3FD-D1CAEC70DABC}" presName="hierChild2" presStyleCnt="0"/>
      <dgm:spPr/>
    </dgm:pt>
    <dgm:pt modelId="{EAB6895D-6601-4724-980C-37BCC47193FD}" type="pres">
      <dgm:prSet presAssocID="{8C8D50E9-89C2-432C-8BB7-7C692C7946B2}" presName="Name10" presStyleLbl="parChTrans1D2" presStyleIdx="0" presStyleCnt="2"/>
      <dgm:spPr/>
      <dgm:t>
        <a:bodyPr/>
        <a:lstStyle/>
        <a:p>
          <a:endParaRPr lang="uk-UA"/>
        </a:p>
      </dgm:t>
    </dgm:pt>
    <dgm:pt modelId="{CF664E90-F773-425A-961E-8208EE71F116}" type="pres">
      <dgm:prSet presAssocID="{E44A6E74-95E6-465D-9C5A-F23783D4337E}" presName="hierRoot2" presStyleCnt="0"/>
      <dgm:spPr/>
    </dgm:pt>
    <dgm:pt modelId="{19CD3075-6F52-4215-96E4-7347131E97EF}" type="pres">
      <dgm:prSet presAssocID="{E44A6E74-95E6-465D-9C5A-F23783D4337E}" presName="composite2" presStyleCnt="0"/>
      <dgm:spPr/>
    </dgm:pt>
    <dgm:pt modelId="{34EC39D4-A871-4EC7-88D6-12462220286E}" type="pres">
      <dgm:prSet presAssocID="{E44A6E74-95E6-465D-9C5A-F23783D4337E}" presName="background2" presStyleLbl="node2" presStyleIdx="0" presStyleCnt="2"/>
      <dgm:spPr/>
    </dgm:pt>
    <dgm:pt modelId="{5D2C40B9-6F45-45C8-A6C5-B94B20D51944}" type="pres">
      <dgm:prSet presAssocID="{E44A6E74-95E6-465D-9C5A-F23783D4337E}" presName="text2" presStyleLbl="fgAcc2" presStyleIdx="0" presStyleCnt="2" custScaleX="286502" custLinFactNeighborX="-351" custLinFactNeighborY="-46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079195B-E832-42AB-AA73-D41F6C9C68FE}" type="pres">
      <dgm:prSet presAssocID="{E44A6E74-95E6-465D-9C5A-F23783D4337E}" presName="hierChild3" presStyleCnt="0"/>
      <dgm:spPr/>
    </dgm:pt>
    <dgm:pt modelId="{2A96E2E3-4B19-4F8A-AD97-B760DB1193C2}" type="pres">
      <dgm:prSet presAssocID="{7656500F-E856-4229-A934-4AD2AF7CE852}" presName="Name10" presStyleLbl="parChTrans1D2" presStyleIdx="1" presStyleCnt="2"/>
      <dgm:spPr/>
      <dgm:t>
        <a:bodyPr/>
        <a:lstStyle/>
        <a:p>
          <a:endParaRPr lang="uk-UA"/>
        </a:p>
      </dgm:t>
    </dgm:pt>
    <dgm:pt modelId="{EE95A2FE-90A4-4DC1-ADDC-C8E5BD76EFD2}" type="pres">
      <dgm:prSet presAssocID="{862FD632-2731-43F5-8D64-9A45A9464A58}" presName="hierRoot2" presStyleCnt="0"/>
      <dgm:spPr/>
    </dgm:pt>
    <dgm:pt modelId="{BE1D18BE-D945-43FF-8C86-30CA8A9C66BD}" type="pres">
      <dgm:prSet presAssocID="{862FD632-2731-43F5-8D64-9A45A9464A58}" presName="composite2" presStyleCnt="0"/>
      <dgm:spPr/>
    </dgm:pt>
    <dgm:pt modelId="{F80B5C6E-9A5E-4958-9C8E-68AB2FA8FFB5}" type="pres">
      <dgm:prSet presAssocID="{862FD632-2731-43F5-8D64-9A45A9464A58}" presName="background2" presStyleLbl="node2" presStyleIdx="1" presStyleCnt="2"/>
      <dgm:spPr/>
    </dgm:pt>
    <dgm:pt modelId="{EA3CE668-6BB9-432D-AB46-A6702EB7BED3}" type="pres">
      <dgm:prSet presAssocID="{862FD632-2731-43F5-8D64-9A45A9464A58}" presName="text2" presStyleLbl="fgAcc2" presStyleIdx="1" presStyleCnt="2" custScaleX="28650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A43BB05-FF05-428B-AF22-0C6F62C53139}" type="pres">
      <dgm:prSet presAssocID="{862FD632-2731-43F5-8D64-9A45A9464A58}" presName="hierChild3" presStyleCnt="0"/>
      <dgm:spPr/>
    </dgm:pt>
  </dgm:ptLst>
  <dgm:cxnLst>
    <dgm:cxn modelId="{06AC05BD-4AEB-46BE-A358-E24C0E0EBFE5}" type="presOf" srcId="{E44A6E74-95E6-465D-9C5A-F23783D4337E}" destId="{5D2C40B9-6F45-45C8-A6C5-B94B20D51944}" srcOrd="0" destOrd="0" presId="urn:microsoft.com/office/officeart/2005/8/layout/hierarchy1"/>
    <dgm:cxn modelId="{5ACE2B50-5F76-4FB9-AD75-A04F28D55F1E}" type="presOf" srcId="{4B182388-488B-4A44-AE1B-F65C9079F176}" destId="{904F7DA6-7305-4665-8732-ED96EFCE484A}" srcOrd="0" destOrd="0" presId="urn:microsoft.com/office/officeart/2005/8/layout/hierarchy1"/>
    <dgm:cxn modelId="{53D0C369-E691-481A-BDBD-9E5E705C6513}" type="presOf" srcId="{790BF917-826C-4DA2-B3FD-D1CAEC70DABC}" destId="{E7D11D88-D323-405F-9632-403966FAF725}" srcOrd="0" destOrd="0" presId="urn:microsoft.com/office/officeart/2005/8/layout/hierarchy1"/>
    <dgm:cxn modelId="{150699A2-8D85-41A4-A145-598222F8DAA3}" srcId="{4B182388-488B-4A44-AE1B-F65C9079F176}" destId="{790BF917-826C-4DA2-B3FD-D1CAEC70DABC}" srcOrd="0" destOrd="0" parTransId="{354E84C9-5DBE-470C-A64C-57B5F72801F5}" sibTransId="{6C71A3B4-3656-4FF9-ADEC-F6B68A47AFA6}"/>
    <dgm:cxn modelId="{3E830E6A-3A87-44BE-BABD-7BB7819C21E1}" srcId="{790BF917-826C-4DA2-B3FD-D1CAEC70DABC}" destId="{E44A6E74-95E6-465D-9C5A-F23783D4337E}" srcOrd="0" destOrd="0" parTransId="{8C8D50E9-89C2-432C-8BB7-7C692C7946B2}" sibTransId="{38ADC21E-5B02-492F-A5B1-30F5B6C188AB}"/>
    <dgm:cxn modelId="{8C520816-D1CD-48C8-A77E-26EA0BB9E037}" type="presOf" srcId="{862FD632-2731-43F5-8D64-9A45A9464A58}" destId="{EA3CE668-6BB9-432D-AB46-A6702EB7BED3}" srcOrd="0" destOrd="0" presId="urn:microsoft.com/office/officeart/2005/8/layout/hierarchy1"/>
    <dgm:cxn modelId="{76F97E92-AD55-49A3-9558-614CA8EE777D}" srcId="{790BF917-826C-4DA2-B3FD-D1CAEC70DABC}" destId="{862FD632-2731-43F5-8D64-9A45A9464A58}" srcOrd="1" destOrd="0" parTransId="{7656500F-E856-4229-A934-4AD2AF7CE852}" sibTransId="{A18C5502-5214-4ABB-9737-72B8C6FB41D0}"/>
    <dgm:cxn modelId="{75BDFAC7-9560-4A0C-AA9F-4F46FD0505F5}" type="presOf" srcId="{8C8D50E9-89C2-432C-8BB7-7C692C7946B2}" destId="{EAB6895D-6601-4724-980C-37BCC47193FD}" srcOrd="0" destOrd="0" presId="urn:microsoft.com/office/officeart/2005/8/layout/hierarchy1"/>
    <dgm:cxn modelId="{C94B5F4C-BF05-47D2-9761-9944603734C6}" type="presOf" srcId="{7656500F-E856-4229-A934-4AD2AF7CE852}" destId="{2A96E2E3-4B19-4F8A-AD97-B760DB1193C2}" srcOrd="0" destOrd="0" presId="urn:microsoft.com/office/officeart/2005/8/layout/hierarchy1"/>
    <dgm:cxn modelId="{85019174-E204-4388-9ECB-53666AA1021C}" type="presParOf" srcId="{904F7DA6-7305-4665-8732-ED96EFCE484A}" destId="{590356D7-D2BA-4AB2-A3E2-2AD41CB635F5}" srcOrd="0" destOrd="0" presId="urn:microsoft.com/office/officeart/2005/8/layout/hierarchy1"/>
    <dgm:cxn modelId="{BA2782C0-5A85-4AE2-894A-F815692BBEC4}" type="presParOf" srcId="{590356D7-D2BA-4AB2-A3E2-2AD41CB635F5}" destId="{95480188-A20C-444C-94F1-DE5500709A01}" srcOrd="0" destOrd="0" presId="urn:microsoft.com/office/officeart/2005/8/layout/hierarchy1"/>
    <dgm:cxn modelId="{DA51E312-B4F9-49D8-8658-FE51B5468B43}" type="presParOf" srcId="{95480188-A20C-444C-94F1-DE5500709A01}" destId="{DE17480C-E3BD-4FB1-903D-70D61A8C8083}" srcOrd="0" destOrd="0" presId="urn:microsoft.com/office/officeart/2005/8/layout/hierarchy1"/>
    <dgm:cxn modelId="{CC306D17-4117-4869-A894-A20F4445BE30}" type="presParOf" srcId="{95480188-A20C-444C-94F1-DE5500709A01}" destId="{E7D11D88-D323-405F-9632-403966FAF725}" srcOrd="1" destOrd="0" presId="urn:microsoft.com/office/officeart/2005/8/layout/hierarchy1"/>
    <dgm:cxn modelId="{E21E1A6E-7AAE-482B-9655-61802F7684BB}" type="presParOf" srcId="{590356D7-D2BA-4AB2-A3E2-2AD41CB635F5}" destId="{BE7B18DF-EE18-4F62-9196-EF6C845FFA62}" srcOrd="1" destOrd="0" presId="urn:microsoft.com/office/officeart/2005/8/layout/hierarchy1"/>
    <dgm:cxn modelId="{009C6557-34DD-4999-8381-998B860261C5}" type="presParOf" srcId="{BE7B18DF-EE18-4F62-9196-EF6C845FFA62}" destId="{EAB6895D-6601-4724-980C-37BCC47193FD}" srcOrd="0" destOrd="0" presId="urn:microsoft.com/office/officeart/2005/8/layout/hierarchy1"/>
    <dgm:cxn modelId="{15F56AA4-FCAB-4505-AA64-3BFD910838E9}" type="presParOf" srcId="{BE7B18DF-EE18-4F62-9196-EF6C845FFA62}" destId="{CF664E90-F773-425A-961E-8208EE71F116}" srcOrd="1" destOrd="0" presId="urn:microsoft.com/office/officeart/2005/8/layout/hierarchy1"/>
    <dgm:cxn modelId="{40C36FC7-16A5-49A2-BE01-3169B86BEEEF}" type="presParOf" srcId="{CF664E90-F773-425A-961E-8208EE71F116}" destId="{19CD3075-6F52-4215-96E4-7347131E97EF}" srcOrd="0" destOrd="0" presId="urn:microsoft.com/office/officeart/2005/8/layout/hierarchy1"/>
    <dgm:cxn modelId="{AA9D2ED4-D70B-4B7B-ABBD-26A14628AE96}" type="presParOf" srcId="{19CD3075-6F52-4215-96E4-7347131E97EF}" destId="{34EC39D4-A871-4EC7-88D6-12462220286E}" srcOrd="0" destOrd="0" presId="urn:microsoft.com/office/officeart/2005/8/layout/hierarchy1"/>
    <dgm:cxn modelId="{0205909B-519C-4847-B591-8C1880AE04D3}" type="presParOf" srcId="{19CD3075-6F52-4215-96E4-7347131E97EF}" destId="{5D2C40B9-6F45-45C8-A6C5-B94B20D51944}" srcOrd="1" destOrd="0" presId="urn:microsoft.com/office/officeart/2005/8/layout/hierarchy1"/>
    <dgm:cxn modelId="{C73C33F2-D965-4CE1-9210-636511F104B7}" type="presParOf" srcId="{CF664E90-F773-425A-961E-8208EE71F116}" destId="{C079195B-E832-42AB-AA73-D41F6C9C68FE}" srcOrd="1" destOrd="0" presId="urn:microsoft.com/office/officeart/2005/8/layout/hierarchy1"/>
    <dgm:cxn modelId="{758A937B-2540-4137-83D7-B83FFB56655F}" type="presParOf" srcId="{BE7B18DF-EE18-4F62-9196-EF6C845FFA62}" destId="{2A96E2E3-4B19-4F8A-AD97-B760DB1193C2}" srcOrd="2" destOrd="0" presId="urn:microsoft.com/office/officeart/2005/8/layout/hierarchy1"/>
    <dgm:cxn modelId="{C994874E-160C-4544-8BDB-0E0D311A9A23}" type="presParOf" srcId="{BE7B18DF-EE18-4F62-9196-EF6C845FFA62}" destId="{EE95A2FE-90A4-4DC1-ADDC-C8E5BD76EFD2}" srcOrd="3" destOrd="0" presId="urn:microsoft.com/office/officeart/2005/8/layout/hierarchy1"/>
    <dgm:cxn modelId="{6612ED6E-E0B1-409C-AFA5-B5D52E387EB1}" type="presParOf" srcId="{EE95A2FE-90A4-4DC1-ADDC-C8E5BD76EFD2}" destId="{BE1D18BE-D945-43FF-8C86-30CA8A9C66BD}" srcOrd="0" destOrd="0" presId="urn:microsoft.com/office/officeart/2005/8/layout/hierarchy1"/>
    <dgm:cxn modelId="{A85D82AF-16A3-4102-B799-80CC25E4CE84}" type="presParOf" srcId="{BE1D18BE-D945-43FF-8C86-30CA8A9C66BD}" destId="{F80B5C6E-9A5E-4958-9C8E-68AB2FA8FFB5}" srcOrd="0" destOrd="0" presId="urn:microsoft.com/office/officeart/2005/8/layout/hierarchy1"/>
    <dgm:cxn modelId="{804B3FA1-35AD-4647-97E6-C91C0CD5115A}" type="presParOf" srcId="{BE1D18BE-D945-43FF-8C86-30CA8A9C66BD}" destId="{EA3CE668-6BB9-432D-AB46-A6702EB7BED3}" srcOrd="1" destOrd="0" presId="urn:microsoft.com/office/officeart/2005/8/layout/hierarchy1"/>
    <dgm:cxn modelId="{C0EFBE47-3BB4-4129-A78D-55BE410EACC3}" type="presParOf" srcId="{EE95A2FE-90A4-4DC1-ADDC-C8E5BD76EFD2}" destId="{7A43BB05-FF05-428B-AF22-0C6F62C5313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1F9763E-4EFE-4BF1-96AE-57A201188F7B}" type="doc">
      <dgm:prSet loTypeId="urn:microsoft.com/office/officeart/2005/8/layout/process4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50CF1833-5C2C-4BC4-9CDD-DBB3BE06D054}">
      <dgm:prSet phldrT="[Текст]"/>
      <dgm:spPr/>
      <dgm:t>
        <a:bodyPr/>
        <a:lstStyle/>
        <a:p>
          <a:r>
            <a:rPr lang="uk-UA" u="none" dirty="0" smtClean="0"/>
            <a:t>Виділити файл чи папку, яка потребує зміни імені, та клац­нути лівою кнопкою миші в межах імені (а не на значку);</a:t>
          </a:r>
          <a:endParaRPr lang="uk-UA" dirty="0"/>
        </a:p>
      </dgm:t>
    </dgm:pt>
    <dgm:pt modelId="{95731C52-B874-4BF1-BC18-02B2121C2395}" type="parTrans" cxnId="{1AE8EB6A-4EC9-4B0F-A233-369EC5061ADB}">
      <dgm:prSet/>
      <dgm:spPr/>
      <dgm:t>
        <a:bodyPr/>
        <a:lstStyle/>
        <a:p>
          <a:endParaRPr lang="uk-UA"/>
        </a:p>
      </dgm:t>
    </dgm:pt>
    <dgm:pt modelId="{9637BD95-32B3-4D33-A750-161407BFE507}" type="sibTrans" cxnId="{1AE8EB6A-4EC9-4B0F-A233-369EC5061ADB}">
      <dgm:prSet/>
      <dgm:spPr/>
      <dgm:t>
        <a:bodyPr/>
        <a:lstStyle/>
        <a:p>
          <a:endParaRPr lang="uk-UA"/>
        </a:p>
      </dgm:t>
    </dgm:pt>
    <dgm:pt modelId="{ED0C3090-68EF-4104-AD58-B79D587632A2}">
      <dgm:prSet phldrT="[Текст]"/>
      <dgm:spPr/>
      <dgm:t>
        <a:bodyPr/>
        <a:lstStyle/>
        <a:p>
          <a:r>
            <a:rPr lang="ru-RU" dirty="0" smtClean="0"/>
            <a:t>У контекстному меню </a:t>
          </a:r>
          <a:r>
            <a:rPr lang="uk-UA" dirty="0" smtClean="0"/>
            <a:t>вибраного </a:t>
          </a:r>
          <a:r>
            <a:rPr lang="ru-RU" dirty="0" smtClean="0"/>
            <a:t>файла </a:t>
          </a:r>
          <a:r>
            <a:rPr lang="uk-UA" dirty="0" smtClean="0"/>
            <a:t>чи </a:t>
          </a:r>
          <a:r>
            <a:rPr lang="ru-RU" dirty="0" smtClean="0"/>
            <a:t>папки </a:t>
          </a:r>
          <a:r>
            <a:rPr lang="uk-UA" dirty="0" smtClean="0"/>
            <a:t>вибрати </a:t>
          </a:r>
          <a:r>
            <a:rPr lang="ru-RU" dirty="0" smtClean="0"/>
            <a:t>в</a:t>
          </a:r>
          <a:r>
            <a:rPr lang="uk-UA" dirty="0" err="1" smtClean="0"/>
            <a:t>казі</a:t>
          </a:r>
          <a:r>
            <a:rPr lang="ru-RU" dirty="0" err="1" smtClean="0"/>
            <a:t>вку</a:t>
          </a:r>
          <a:r>
            <a:rPr lang="ru-RU" dirty="0" smtClean="0"/>
            <a:t> </a:t>
          </a:r>
          <a:r>
            <a:rPr lang="ru-RU" i="1" dirty="0" err="1" smtClean="0"/>
            <a:t>Перейменувати</a:t>
          </a:r>
          <a:r>
            <a:rPr lang="ru-RU" i="1" dirty="0" smtClean="0"/>
            <a:t>;</a:t>
          </a:r>
          <a:endParaRPr lang="uk-UA" dirty="0"/>
        </a:p>
      </dgm:t>
    </dgm:pt>
    <dgm:pt modelId="{8A5E1D08-C517-4EBA-BD1A-0045BEE6495F}" type="parTrans" cxnId="{B47E3B95-B200-441C-948D-E3098A8EEC45}">
      <dgm:prSet/>
      <dgm:spPr/>
      <dgm:t>
        <a:bodyPr/>
        <a:lstStyle/>
        <a:p>
          <a:endParaRPr lang="uk-UA"/>
        </a:p>
      </dgm:t>
    </dgm:pt>
    <dgm:pt modelId="{0BB7A159-4B4D-44DD-AF18-13F6F4386C46}" type="sibTrans" cxnId="{B47E3B95-B200-441C-948D-E3098A8EEC45}">
      <dgm:prSet/>
      <dgm:spPr/>
      <dgm:t>
        <a:bodyPr/>
        <a:lstStyle/>
        <a:p>
          <a:endParaRPr lang="uk-UA"/>
        </a:p>
      </dgm:t>
    </dgm:pt>
    <dgm:pt modelId="{3BBE6BD1-03B1-4F50-9E46-1A976286EAF5}">
      <dgm:prSet phldrT="[Текст]"/>
      <dgm:spPr/>
      <dgm:t>
        <a:bodyPr/>
        <a:lstStyle/>
        <a:p>
          <a:r>
            <a:rPr lang="uk-UA" b="0" i="0" u="none" dirty="0" smtClean="0"/>
            <a:t>Виділити потрібний </a:t>
          </a:r>
          <a:r>
            <a:rPr lang="ru-RU" b="0" i="0" u="none" dirty="0" smtClean="0"/>
            <a:t>файл </a:t>
          </a:r>
          <a:r>
            <a:rPr lang="uk-UA" b="0" i="0" u="none" dirty="0" smtClean="0"/>
            <a:t>або </a:t>
          </a:r>
          <a:r>
            <a:rPr lang="ru-RU" b="0" i="0" u="none" dirty="0" smtClean="0"/>
            <a:t>папку, </a:t>
          </a:r>
          <a:r>
            <a:rPr lang="uk-UA" b="0" i="0" u="none" dirty="0" smtClean="0"/>
            <a:t>натиснути </a:t>
          </a:r>
          <a:r>
            <a:rPr lang="ru-RU" b="0" i="0" u="none" dirty="0" smtClean="0"/>
            <a:t>кнопку </a:t>
          </a:r>
          <a:r>
            <a:rPr lang="uk-UA" b="0" i="1" u="none" dirty="0" smtClean="0"/>
            <a:t>Упорядкувати</a:t>
          </a:r>
          <a:r>
            <a:rPr lang="uk-UA" b="0" i="0" u="none" dirty="0" smtClean="0"/>
            <a:t> </a:t>
          </a:r>
          <a:r>
            <a:rPr lang="ru-RU" b="0" i="0" u="none" dirty="0" smtClean="0"/>
            <a:t>у </a:t>
          </a:r>
          <a:r>
            <a:rPr lang="uk-UA" b="0" i="0" u="none" dirty="0" smtClean="0"/>
            <a:t>вікні </a:t>
          </a:r>
          <a:r>
            <a:rPr lang="ru-RU" b="0" i="0" u="none" dirty="0" smtClean="0"/>
            <a:t>папки та </a:t>
          </a:r>
          <a:r>
            <a:rPr lang="uk-UA" b="0" i="0" u="none" dirty="0" smtClean="0"/>
            <a:t>вибрати вказівку </a:t>
          </a:r>
          <a:r>
            <a:rPr lang="uk-UA" b="0" i="1" u="none" dirty="0" smtClean="0"/>
            <a:t>Перейменувати</a:t>
          </a:r>
          <a:endParaRPr lang="uk-UA" dirty="0"/>
        </a:p>
      </dgm:t>
    </dgm:pt>
    <dgm:pt modelId="{B8434C05-7335-48D9-8355-F1FD38916E0C}" type="parTrans" cxnId="{68D02948-5DE2-4C78-B23C-5BA52ACD7B1F}">
      <dgm:prSet/>
      <dgm:spPr/>
      <dgm:t>
        <a:bodyPr/>
        <a:lstStyle/>
        <a:p>
          <a:endParaRPr lang="uk-UA"/>
        </a:p>
      </dgm:t>
    </dgm:pt>
    <dgm:pt modelId="{2CA3D30A-9306-4DBC-A537-3E7C0335AF22}" type="sibTrans" cxnId="{68D02948-5DE2-4C78-B23C-5BA52ACD7B1F}">
      <dgm:prSet/>
      <dgm:spPr/>
      <dgm:t>
        <a:bodyPr/>
        <a:lstStyle/>
        <a:p>
          <a:endParaRPr lang="uk-UA"/>
        </a:p>
      </dgm:t>
    </dgm:pt>
    <dgm:pt modelId="{8304CEAD-0AD2-4867-AC98-E464551EB007}" type="pres">
      <dgm:prSet presAssocID="{21F9763E-4EFE-4BF1-96AE-57A201188F7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453097-E3FE-481A-8565-8816A9A5242E}" type="pres">
      <dgm:prSet presAssocID="{3BBE6BD1-03B1-4F50-9E46-1A976286EAF5}" presName="boxAndChildren" presStyleCnt="0"/>
      <dgm:spPr/>
      <dgm:t>
        <a:bodyPr/>
        <a:lstStyle/>
        <a:p>
          <a:endParaRPr lang="ru-RU"/>
        </a:p>
      </dgm:t>
    </dgm:pt>
    <dgm:pt modelId="{F53F4E4E-A6A5-4CAF-B202-91C52DF43BAB}" type="pres">
      <dgm:prSet presAssocID="{3BBE6BD1-03B1-4F50-9E46-1A976286EAF5}" presName="parentTextBox" presStyleLbl="node1" presStyleIdx="0" presStyleCnt="3"/>
      <dgm:spPr/>
      <dgm:t>
        <a:bodyPr/>
        <a:lstStyle/>
        <a:p>
          <a:endParaRPr lang="ru-RU"/>
        </a:p>
      </dgm:t>
    </dgm:pt>
    <dgm:pt modelId="{A2DDB7D3-8A77-4C02-A23E-95AB3D1BDFEC}" type="pres">
      <dgm:prSet presAssocID="{0BB7A159-4B4D-44DD-AF18-13F6F4386C46}" presName="sp" presStyleCnt="0"/>
      <dgm:spPr/>
      <dgm:t>
        <a:bodyPr/>
        <a:lstStyle/>
        <a:p>
          <a:endParaRPr lang="ru-RU"/>
        </a:p>
      </dgm:t>
    </dgm:pt>
    <dgm:pt modelId="{4D4F04A6-0C93-4A74-8C1E-6BE7216BFC3A}" type="pres">
      <dgm:prSet presAssocID="{ED0C3090-68EF-4104-AD58-B79D587632A2}" presName="arrowAndChildren" presStyleCnt="0"/>
      <dgm:spPr/>
      <dgm:t>
        <a:bodyPr/>
        <a:lstStyle/>
        <a:p>
          <a:endParaRPr lang="ru-RU"/>
        </a:p>
      </dgm:t>
    </dgm:pt>
    <dgm:pt modelId="{FB1AA48F-A6B9-4891-BDE7-4ACEE2788BB4}" type="pres">
      <dgm:prSet presAssocID="{ED0C3090-68EF-4104-AD58-B79D587632A2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0D7633AC-79EF-4228-8C88-6B580EA326FB}" type="pres">
      <dgm:prSet presAssocID="{9637BD95-32B3-4D33-A750-161407BFE507}" presName="sp" presStyleCnt="0"/>
      <dgm:spPr/>
      <dgm:t>
        <a:bodyPr/>
        <a:lstStyle/>
        <a:p>
          <a:endParaRPr lang="ru-RU"/>
        </a:p>
      </dgm:t>
    </dgm:pt>
    <dgm:pt modelId="{245778EE-2064-4C36-A50E-B0A27FD00EF5}" type="pres">
      <dgm:prSet presAssocID="{50CF1833-5C2C-4BC4-9CDD-DBB3BE06D054}" presName="arrowAndChildren" presStyleCnt="0"/>
      <dgm:spPr/>
      <dgm:t>
        <a:bodyPr/>
        <a:lstStyle/>
        <a:p>
          <a:endParaRPr lang="ru-RU"/>
        </a:p>
      </dgm:t>
    </dgm:pt>
    <dgm:pt modelId="{8C6F2876-2A0D-401F-91D0-F975F2306C53}" type="pres">
      <dgm:prSet presAssocID="{50CF1833-5C2C-4BC4-9CDD-DBB3BE06D054}" presName="parentTextArrow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3AEC5170-8C21-4D61-BBFF-6DCBCECFA88B}" type="presOf" srcId="{ED0C3090-68EF-4104-AD58-B79D587632A2}" destId="{FB1AA48F-A6B9-4891-BDE7-4ACEE2788BB4}" srcOrd="0" destOrd="0" presId="urn:microsoft.com/office/officeart/2005/8/layout/process4"/>
    <dgm:cxn modelId="{1AE8EB6A-4EC9-4B0F-A233-369EC5061ADB}" srcId="{21F9763E-4EFE-4BF1-96AE-57A201188F7B}" destId="{50CF1833-5C2C-4BC4-9CDD-DBB3BE06D054}" srcOrd="0" destOrd="0" parTransId="{95731C52-B874-4BF1-BC18-02B2121C2395}" sibTransId="{9637BD95-32B3-4D33-A750-161407BFE507}"/>
    <dgm:cxn modelId="{2411FF13-0641-4A97-949D-7134545EE0FD}" type="presOf" srcId="{50CF1833-5C2C-4BC4-9CDD-DBB3BE06D054}" destId="{8C6F2876-2A0D-401F-91D0-F975F2306C53}" srcOrd="0" destOrd="0" presId="urn:microsoft.com/office/officeart/2005/8/layout/process4"/>
    <dgm:cxn modelId="{D22410D7-8D74-47DE-AA4C-DE0208C6015C}" type="presOf" srcId="{21F9763E-4EFE-4BF1-96AE-57A201188F7B}" destId="{8304CEAD-0AD2-4867-AC98-E464551EB007}" srcOrd="0" destOrd="0" presId="urn:microsoft.com/office/officeart/2005/8/layout/process4"/>
    <dgm:cxn modelId="{39DDF4D7-CAA3-41DA-9B39-170287107C31}" type="presOf" srcId="{3BBE6BD1-03B1-4F50-9E46-1A976286EAF5}" destId="{F53F4E4E-A6A5-4CAF-B202-91C52DF43BAB}" srcOrd="0" destOrd="0" presId="urn:microsoft.com/office/officeart/2005/8/layout/process4"/>
    <dgm:cxn modelId="{68D02948-5DE2-4C78-B23C-5BA52ACD7B1F}" srcId="{21F9763E-4EFE-4BF1-96AE-57A201188F7B}" destId="{3BBE6BD1-03B1-4F50-9E46-1A976286EAF5}" srcOrd="2" destOrd="0" parTransId="{B8434C05-7335-48D9-8355-F1FD38916E0C}" sibTransId="{2CA3D30A-9306-4DBC-A537-3E7C0335AF22}"/>
    <dgm:cxn modelId="{B47E3B95-B200-441C-948D-E3098A8EEC45}" srcId="{21F9763E-4EFE-4BF1-96AE-57A201188F7B}" destId="{ED0C3090-68EF-4104-AD58-B79D587632A2}" srcOrd="1" destOrd="0" parTransId="{8A5E1D08-C517-4EBA-BD1A-0045BEE6495F}" sibTransId="{0BB7A159-4B4D-44DD-AF18-13F6F4386C46}"/>
    <dgm:cxn modelId="{9EAB5FA1-C4EE-4187-8A5F-E397C3134375}" type="presParOf" srcId="{8304CEAD-0AD2-4867-AC98-E464551EB007}" destId="{21453097-E3FE-481A-8565-8816A9A5242E}" srcOrd="0" destOrd="0" presId="urn:microsoft.com/office/officeart/2005/8/layout/process4"/>
    <dgm:cxn modelId="{BB724125-0BF4-4ECB-81A6-2724576E30D6}" type="presParOf" srcId="{21453097-E3FE-481A-8565-8816A9A5242E}" destId="{F53F4E4E-A6A5-4CAF-B202-91C52DF43BAB}" srcOrd="0" destOrd="0" presId="urn:microsoft.com/office/officeart/2005/8/layout/process4"/>
    <dgm:cxn modelId="{B48C400B-DEE3-4967-9F74-519A3DDBABB3}" type="presParOf" srcId="{8304CEAD-0AD2-4867-AC98-E464551EB007}" destId="{A2DDB7D3-8A77-4C02-A23E-95AB3D1BDFEC}" srcOrd="1" destOrd="0" presId="urn:microsoft.com/office/officeart/2005/8/layout/process4"/>
    <dgm:cxn modelId="{8B8B153C-01A4-4F70-94AF-2398112283BC}" type="presParOf" srcId="{8304CEAD-0AD2-4867-AC98-E464551EB007}" destId="{4D4F04A6-0C93-4A74-8C1E-6BE7216BFC3A}" srcOrd="2" destOrd="0" presId="urn:microsoft.com/office/officeart/2005/8/layout/process4"/>
    <dgm:cxn modelId="{167B75B1-20DB-4A1B-81C2-6142DA7675C2}" type="presParOf" srcId="{4D4F04A6-0C93-4A74-8C1E-6BE7216BFC3A}" destId="{FB1AA48F-A6B9-4891-BDE7-4ACEE2788BB4}" srcOrd="0" destOrd="0" presId="urn:microsoft.com/office/officeart/2005/8/layout/process4"/>
    <dgm:cxn modelId="{66B96B1F-5A25-4096-AA8D-55AF9C8E0862}" type="presParOf" srcId="{8304CEAD-0AD2-4867-AC98-E464551EB007}" destId="{0D7633AC-79EF-4228-8C88-6B580EA326FB}" srcOrd="3" destOrd="0" presId="urn:microsoft.com/office/officeart/2005/8/layout/process4"/>
    <dgm:cxn modelId="{76C13077-A1B3-4192-939E-6717B6099004}" type="presParOf" srcId="{8304CEAD-0AD2-4867-AC98-E464551EB007}" destId="{245778EE-2064-4C36-A50E-B0A27FD00EF5}" srcOrd="4" destOrd="0" presId="urn:microsoft.com/office/officeart/2005/8/layout/process4"/>
    <dgm:cxn modelId="{132EB2BE-7979-48D6-B1B6-D7F352BFCE11}" type="presParOf" srcId="{245778EE-2064-4C36-A50E-B0A27FD00EF5}" destId="{8C6F2876-2A0D-401F-91D0-F975F2306C5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1F9763E-4EFE-4BF1-96AE-57A201188F7B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0CF1833-5C2C-4BC4-9CDD-DBB3BE06D054}">
      <dgm:prSet phldrT="[Текст]"/>
      <dgm:spPr/>
      <dgm:t>
        <a:bodyPr/>
        <a:lstStyle/>
        <a:p>
          <a:r>
            <a:rPr lang="uk-UA" b="1" i="1" noProof="0" dirty="0" smtClean="0"/>
            <a:t>Вибрати вказівку </a:t>
          </a:r>
          <a:r>
            <a:rPr lang="uk-UA" b="1" i="1" noProof="0" dirty="0" smtClean="0">
              <a:solidFill>
                <a:srgbClr val="FFFF00"/>
              </a:solidFill>
            </a:rPr>
            <a:t>Видалити</a:t>
          </a:r>
          <a:r>
            <a:rPr lang="uk-UA" b="1" i="1" noProof="0" dirty="0" smtClean="0"/>
            <a:t> контекстного меню</a:t>
          </a:r>
          <a:endParaRPr lang="uk-UA" dirty="0"/>
        </a:p>
      </dgm:t>
    </dgm:pt>
    <dgm:pt modelId="{95731C52-B874-4BF1-BC18-02B2121C2395}" type="parTrans" cxnId="{1AE8EB6A-4EC9-4B0F-A233-369EC5061ADB}">
      <dgm:prSet/>
      <dgm:spPr/>
      <dgm:t>
        <a:bodyPr/>
        <a:lstStyle/>
        <a:p>
          <a:endParaRPr lang="uk-UA"/>
        </a:p>
      </dgm:t>
    </dgm:pt>
    <dgm:pt modelId="{9637BD95-32B3-4D33-A750-161407BFE507}" type="sibTrans" cxnId="{1AE8EB6A-4EC9-4B0F-A233-369EC5061ADB}">
      <dgm:prSet/>
      <dgm:spPr/>
      <dgm:t>
        <a:bodyPr/>
        <a:lstStyle/>
        <a:p>
          <a:endParaRPr lang="uk-UA"/>
        </a:p>
      </dgm:t>
    </dgm:pt>
    <dgm:pt modelId="{ED0C3090-68EF-4104-AD58-B79D587632A2}">
      <dgm:prSet phldrT="[Текст]"/>
      <dgm:spPr/>
      <dgm:t>
        <a:bodyPr/>
        <a:lstStyle/>
        <a:p>
          <a:r>
            <a:rPr lang="uk-UA" b="1" i="1" noProof="0" dirty="0" smtClean="0"/>
            <a:t>Натиснути клавішу </a:t>
          </a:r>
          <a:r>
            <a:rPr lang="uk-UA" b="1" i="1" noProof="0" dirty="0" err="1" smtClean="0">
              <a:solidFill>
                <a:srgbClr val="FFFF00"/>
              </a:solidFill>
            </a:rPr>
            <a:t>Delete</a:t>
          </a:r>
          <a:endParaRPr lang="uk-UA" dirty="0"/>
        </a:p>
      </dgm:t>
    </dgm:pt>
    <dgm:pt modelId="{8A5E1D08-C517-4EBA-BD1A-0045BEE6495F}" type="parTrans" cxnId="{B47E3B95-B200-441C-948D-E3098A8EEC45}">
      <dgm:prSet/>
      <dgm:spPr/>
      <dgm:t>
        <a:bodyPr/>
        <a:lstStyle/>
        <a:p>
          <a:endParaRPr lang="uk-UA"/>
        </a:p>
      </dgm:t>
    </dgm:pt>
    <dgm:pt modelId="{0BB7A159-4B4D-44DD-AF18-13F6F4386C46}" type="sibTrans" cxnId="{B47E3B95-B200-441C-948D-E3098A8EEC45}">
      <dgm:prSet/>
      <dgm:spPr/>
      <dgm:t>
        <a:bodyPr/>
        <a:lstStyle/>
        <a:p>
          <a:endParaRPr lang="uk-UA"/>
        </a:p>
      </dgm:t>
    </dgm:pt>
    <dgm:pt modelId="{3BBE6BD1-03B1-4F50-9E46-1A976286EAF5}">
      <dgm:prSet phldrT="[Текст]"/>
      <dgm:spPr/>
      <dgm:t>
        <a:bodyPr/>
        <a:lstStyle/>
        <a:p>
          <a:r>
            <a:rPr lang="uk-UA" b="1" i="1" noProof="0" dirty="0" smtClean="0"/>
            <a:t>Перетягнути мишею виділені об'єкти на значок </a:t>
          </a:r>
          <a:r>
            <a:rPr lang="uk-UA" b="1" i="1" noProof="0" dirty="0" smtClean="0">
              <a:solidFill>
                <a:srgbClr val="FFFF00"/>
              </a:solidFill>
            </a:rPr>
            <a:t>Кошика</a:t>
          </a:r>
          <a:endParaRPr lang="uk-UA" dirty="0"/>
        </a:p>
      </dgm:t>
    </dgm:pt>
    <dgm:pt modelId="{B8434C05-7335-48D9-8355-F1FD38916E0C}" type="parTrans" cxnId="{68D02948-5DE2-4C78-B23C-5BA52ACD7B1F}">
      <dgm:prSet/>
      <dgm:spPr/>
      <dgm:t>
        <a:bodyPr/>
        <a:lstStyle/>
        <a:p>
          <a:endParaRPr lang="uk-UA"/>
        </a:p>
      </dgm:t>
    </dgm:pt>
    <dgm:pt modelId="{2CA3D30A-9306-4DBC-A537-3E7C0335AF22}" type="sibTrans" cxnId="{68D02948-5DE2-4C78-B23C-5BA52ACD7B1F}">
      <dgm:prSet/>
      <dgm:spPr/>
      <dgm:t>
        <a:bodyPr/>
        <a:lstStyle/>
        <a:p>
          <a:endParaRPr lang="uk-UA"/>
        </a:p>
      </dgm:t>
    </dgm:pt>
    <dgm:pt modelId="{BDBBB40B-77E5-4B83-9526-8749F765F98A}" type="pres">
      <dgm:prSet presAssocID="{21F9763E-4EFE-4BF1-96AE-57A201188F7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21D9CB-7148-41FE-AE56-6497AD2ACA5B}" type="pres">
      <dgm:prSet presAssocID="{50CF1833-5C2C-4BC4-9CDD-DBB3BE06D054}" presName="comp" presStyleCnt="0"/>
      <dgm:spPr/>
    </dgm:pt>
    <dgm:pt modelId="{0F33A066-9723-43B7-AA0A-253B4D07B350}" type="pres">
      <dgm:prSet presAssocID="{50CF1833-5C2C-4BC4-9CDD-DBB3BE06D054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136998-A530-485E-A364-9DFA72990CA1}" type="pres">
      <dgm:prSet presAssocID="{50CF1833-5C2C-4BC4-9CDD-DBB3BE06D054}" presName="rect1" presStyleLbl="lnNode1" presStyleIdx="0" presStyleCnt="3"/>
      <dgm:spPr/>
    </dgm:pt>
    <dgm:pt modelId="{FDB4C91A-A4FF-46F6-B227-4CA8C315A7EF}" type="pres">
      <dgm:prSet presAssocID="{9637BD95-32B3-4D33-A750-161407BFE507}" presName="sibTrans" presStyleCnt="0"/>
      <dgm:spPr/>
    </dgm:pt>
    <dgm:pt modelId="{F3D4F389-0185-489D-A23B-8001D083A776}" type="pres">
      <dgm:prSet presAssocID="{ED0C3090-68EF-4104-AD58-B79D587632A2}" presName="comp" presStyleCnt="0"/>
      <dgm:spPr/>
    </dgm:pt>
    <dgm:pt modelId="{C38A0EE0-23B0-493C-A7E2-2607E6A9F9B4}" type="pres">
      <dgm:prSet presAssocID="{ED0C3090-68EF-4104-AD58-B79D587632A2}" presName="rect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84F98E-CF6A-433D-A724-FBE4C5965C1A}" type="pres">
      <dgm:prSet presAssocID="{ED0C3090-68EF-4104-AD58-B79D587632A2}" presName="rect1" presStyleLbl="lnNode1" presStyleIdx="1" presStyleCnt="3"/>
      <dgm:spPr/>
    </dgm:pt>
    <dgm:pt modelId="{03270B7B-0338-4E34-AAC8-3F6D2389D80F}" type="pres">
      <dgm:prSet presAssocID="{0BB7A159-4B4D-44DD-AF18-13F6F4386C46}" presName="sibTrans" presStyleCnt="0"/>
      <dgm:spPr/>
    </dgm:pt>
    <dgm:pt modelId="{28F70085-0D0A-4B07-815E-BF2E7DE76237}" type="pres">
      <dgm:prSet presAssocID="{3BBE6BD1-03B1-4F50-9E46-1A976286EAF5}" presName="comp" presStyleCnt="0"/>
      <dgm:spPr/>
    </dgm:pt>
    <dgm:pt modelId="{1EF79D41-DA64-4E61-B28A-54CCB41A9E98}" type="pres">
      <dgm:prSet presAssocID="{3BBE6BD1-03B1-4F50-9E46-1A976286EAF5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F83C17-AED6-4F7C-8902-CB4A27C1C82C}" type="pres">
      <dgm:prSet presAssocID="{3BBE6BD1-03B1-4F50-9E46-1A976286EAF5}" presName="rect1" presStyleLbl="lnNode1" presStyleIdx="2" presStyleCnt="3"/>
      <dgm:spPr/>
    </dgm:pt>
  </dgm:ptLst>
  <dgm:cxnLst>
    <dgm:cxn modelId="{37EEC9EE-801A-4FDF-825E-53C0E9075013}" type="presOf" srcId="{21F9763E-4EFE-4BF1-96AE-57A201188F7B}" destId="{BDBBB40B-77E5-4B83-9526-8749F765F98A}" srcOrd="0" destOrd="0" presId="urn:microsoft.com/office/officeart/2008/layout/AlternatingPictureBlocks"/>
    <dgm:cxn modelId="{1AE8EB6A-4EC9-4B0F-A233-369EC5061ADB}" srcId="{21F9763E-4EFE-4BF1-96AE-57A201188F7B}" destId="{50CF1833-5C2C-4BC4-9CDD-DBB3BE06D054}" srcOrd="0" destOrd="0" parTransId="{95731C52-B874-4BF1-BC18-02B2121C2395}" sibTransId="{9637BD95-32B3-4D33-A750-161407BFE507}"/>
    <dgm:cxn modelId="{1749D707-3DAA-4B00-B965-BBA94566FCB7}" type="presOf" srcId="{3BBE6BD1-03B1-4F50-9E46-1A976286EAF5}" destId="{1EF79D41-DA64-4E61-B28A-54CCB41A9E98}" srcOrd="0" destOrd="0" presId="urn:microsoft.com/office/officeart/2008/layout/AlternatingPictureBlocks"/>
    <dgm:cxn modelId="{024A9A3B-A296-4046-85A2-FCC5D364E213}" type="presOf" srcId="{50CF1833-5C2C-4BC4-9CDD-DBB3BE06D054}" destId="{0F33A066-9723-43B7-AA0A-253B4D07B350}" srcOrd="0" destOrd="0" presId="urn:microsoft.com/office/officeart/2008/layout/AlternatingPictureBlocks"/>
    <dgm:cxn modelId="{68D02948-5DE2-4C78-B23C-5BA52ACD7B1F}" srcId="{21F9763E-4EFE-4BF1-96AE-57A201188F7B}" destId="{3BBE6BD1-03B1-4F50-9E46-1A976286EAF5}" srcOrd="2" destOrd="0" parTransId="{B8434C05-7335-48D9-8355-F1FD38916E0C}" sibTransId="{2CA3D30A-9306-4DBC-A537-3E7C0335AF22}"/>
    <dgm:cxn modelId="{08C4ED5A-63BF-464E-A67C-01B40E9CE042}" type="presOf" srcId="{ED0C3090-68EF-4104-AD58-B79D587632A2}" destId="{C38A0EE0-23B0-493C-A7E2-2607E6A9F9B4}" srcOrd="0" destOrd="0" presId="urn:microsoft.com/office/officeart/2008/layout/AlternatingPictureBlocks"/>
    <dgm:cxn modelId="{B47E3B95-B200-441C-948D-E3098A8EEC45}" srcId="{21F9763E-4EFE-4BF1-96AE-57A201188F7B}" destId="{ED0C3090-68EF-4104-AD58-B79D587632A2}" srcOrd="1" destOrd="0" parTransId="{8A5E1D08-C517-4EBA-BD1A-0045BEE6495F}" sibTransId="{0BB7A159-4B4D-44DD-AF18-13F6F4386C46}"/>
    <dgm:cxn modelId="{EC387484-EE6F-4C6D-8020-DBC49EDD4BC8}" type="presParOf" srcId="{BDBBB40B-77E5-4B83-9526-8749F765F98A}" destId="{A221D9CB-7148-41FE-AE56-6497AD2ACA5B}" srcOrd="0" destOrd="0" presId="urn:microsoft.com/office/officeart/2008/layout/AlternatingPictureBlocks"/>
    <dgm:cxn modelId="{AA64ACC6-A58E-467B-907B-1336C42F8E79}" type="presParOf" srcId="{A221D9CB-7148-41FE-AE56-6497AD2ACA5B}" destId="{0F33A066-9723-43B7-AA0A-253B4D07B350}" srcOrd="0" destOrd="0" presId="urn:microsoft.com/office/officeart/2008/layout/AlternatingPictureBlocks"/>
    <dgm:cxn modelId="{F457BAC8-5083-445A-8E30-83D71B610763}" type="presParOf" srcId="{A221D9CB-7148-41FE-AE56-6497AD2ACA5B}" destId="{FE136998-A530-485E-A364-9DFA72990CA1}" srcOrd="1" destOrd="0" presId="urn:microsoft.com/office/officeart/2008/layout/AlternatingPictureBlocks"/>
    <dgm:cxn modelId="{D88F0D02-EDB8-4CC4-9CC6-A6BEF7A99BBD}" type="presParOf" srcId="{BDBBB40B-77E5-4B83-9526-8749F765F98A}" destId="{FDB4C91A-A4FF-46F6-B227-4CA8C315A7EF}" srcOrd="1" destOrd="0" presId="urn:microsoft.com/office/officeart/2008/layout/AlternatingPictureBlocks"/>
    <dgm:cxn modelId="{D518E185-D7E0-4B51-82EE-C18419F6459D}" type="presParOf" srcId="{BDBBB40B-77E5-4B83-9526-8749F765F98A}" destId="{F3D4F389-0185-489D-A23B-8001D083A776}" srcOrd="2" destOrd="0" presId="urn:microsoft.com/office/officeart/2008/layout/AlternatingPictureBlocks"/>
    <dgm:cxn modelId="{874BBE3E-E2E7-4F53-9362-78FFD07F42BC}" type="presParOf" srcId="{F3D4F389-0185-489D-A23B-8001D083A776}" destId="{C38A0EE0-23B0-493C-A7E2-2607E6A9F9B4}" srcOrd="0" destOrd="0" presId="urn:microsoft.com/office/officeart/2008/layout/AlternatingPictureBlocks"/>
    <dgm:cxn modelId="{B0E3311F-E69A-4D09-B2DD-2F4F1A691D34}" type="presParOf" srcId="{F3D4F389-0185-489D-A23B-8001D083A776}" destId="{0E84F98E-CF6A-433D-A724-FBE4C5965C1A}" srcOrd="1" destOrd="0" presId="urn:microsoft.com/office/officeart/2008/layout/AlternatingPictureBlocks"/>
    <dgm:cxn modelId="{8B909D10-B7EA-4156-874F-7A6F4DC357B5}" type="presParOf" srcId="{BDBBB40B-77E5-4B83-9526-8749F765F98A}" destId="{03270B7B-0338-4E34-AAC8-3F6D2389D80F}" srcOrd="3" destOrd="0" presId="urn:microsoft.com/office/officeart/2008/layout/AlternatingPictureBlocks"/>
    <dgm:cxn modelId="{0BB29FFB-AED6-4ABF-A927-B9C61255CE28}" type="presParOf" srcId="{BDBBB40B-77E5-4B83-9526-8749F765F98A}" destId="{28F70085-0D0A-4B07-815E-BF2E7DE76237}" srcOrd="4" destOrd="0" presId="urn:microsoft.com/office/officeart/2008/layout/AlternatingPictureBlocks"/>
    <dgm:cxn modelId="{98A0775D-7B67-4555-9854-565C038E090D}" type="presParOf" srcId="{28F70085-0D0A-4B07-815E-BF2E7DE76237}" destId="{1EF79D41-DA64-4E61-B28A-54CCB41A9E98}" srcOrd="0" destOrd="0" presId="urn:microsoft.com/office/officeart/2008/layout/AlternatingPictureBlocks"/>
    <dgm:cxn modelId="{7485EA3F-0345-4DED-9F6D-337CA8859989}" type="presParOf" srcId="{28F70085-0D0A-4B07-815E-BF2E7DE76237}" destId="{16F83C17-AED6-4F7C-8902-CB4A27C1C82C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0B77B49-CE3E-4D1C-9CD7-D6A9FC8D635E}" type="doc">
      <dgm:prSet loTypeId="urn:microsoft.com/office/officeart/2005/8/layout/hierarchy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40F603A1-7407-49FF-805B-6F477408C686}">
      <dgm:prSet phldrT="[Текст]"/>
      <dgm:spPr/>
      <dgm:t>
        <a:bodyPr/>
        <a:lstStyle/>
        <a:p>
          <a:r>
            <a:rPr lang="uk-UA" dirty="0" smtClean="0"/>
            <a:t>Для цього виберіть один із способів:</a:t>
          </a:r>
          <a:endParaRPr lang="uk-UA" dirty="0"/>
        </a:p>
      </dgm:t>
    </dgm:pt>
    <dgm:pt modelId="{53A9A10F-0C47-4720-B308-3EF37D493EB9}" type="parTrans" cxnId="{10B7FDB3-D441-40EC-B3E0-48E55CAC4D1B}">
      <dgm:prSet/>
      <dgm:spPr/>
      <dgm:t>
        <a:bodyPr/>
        <a:lstStyle/>
        <a:p>
          <a:endParaRPr lang="uk-UA"/>
        </a:p>
      </dgm:t>
    </dgm:pt>
    <dgm:pt modelId="{61ECEA71-013F-400E-B5DE-AB6CC6254DAD}" type="sibTrans" cxnId="{10B7FDB3-D441-40EC-B3E0-48E55CAC4D1B}">
      <dgm:prSet/>
      <dgm:spPr/>
      <dgm:t>
        <a:bodyPr/>
        <a:lstStyle/>
        <a:p>
          <a:endParaRPr lang="uk-UA"/>
        </a:p>
      </dgm:t>
    </dgm:pt>
    <dgm:pt modelId="{5CC84505-A80B-44CF-A8CB-B97D062817D6}">
      <dgm:prSet phldrT="[Текст]"/>
      <dgm:spPr/>
      <dgm:t>
        <a:bodyPr/>
        <a:lstStyle/>
        <a:p>
          <a:r>
            <a:rPr lang="uk-UA" u="none" dirty="0" smtClean="0"/>
            <a:t>у вікні папки, з якої виконувалось видалення об'єктів, натис­нути кнопку </a:t>
          </a:r>
          <a:r>
            <a:rPr lang="uk-UA" i="1" u="none" dirty="0" smtClean="0"/>
            <a:t>Упорядкувати </a:t>
          </a:r>
          <a:r>
            <a:rPr lang="uk-UA" u="none" dirty="0" smtClean="0"/>
            <a:t>і вибрати вказівку </a:t>
          </a:r>
          <a:r>
            <a:rPr lang="uk-UA" i="1" u="none" dirty="0" smtClean="0"/>
            <a:t>Скасувати;</a:t>
          </a:r>
          <a:endParaRPr lang="uk-UA" dirty="0"/>
        </a:p>
      </dgm:t>
    </dgm:pt>
    <dgm:pt modelId="{FF4D4F79-F014-4A61-95E3-2C6BD048BAF2}" type="parTrans" cxnId="{FF1BF67B-2578-4E9D-BD7F-C88EE1180E7D}">
      <dgm:prSet/>
      <dgm:spPr/>
      <dgm:t>
        <a:bodyPr/>
        <a:lstStyle/>
        <a:p>
          <a:endParaRPr lang="uk-UA"/>
        </a:p>
      </dgm:t>
    </dgm:pt>
    <dgm:pt modelId="{0FC2B85F-7B67-4BC9-B800-404504E7C46C}" type="sibTrans" cxnId="{FF1BF67B-2578-4E9D-BD7F-C88EE1180E7D}">
      <dgm:prSet/>
      <dgm:spPr/>
      <dgm:t>
        <a:bodyPr/>
        <a:lstStyle/>
        <a:p>
          <a:endParaRPr lang="uk-UA"/>
        </a:p>
      </dgm:t>
    </dgm:pt>
    <dgm:pt modelId="{93B2E550-60ED-4B89-A02F-BEF8157CC595}">
      <dgm:prSet phldrT="[Текст]"/>
      <dgm:spPr/>
      <dgm:t>
        <a:bodyPr/>
        <a:lstStyle/>
        <a:p>
          <a:r>
            <a:rPr lang="uk-UA" u="none" dirty="0" smtClean="0"/>
            <a:t>відкрити вікно папки </a:t>
          </a:r>
          <a:r>
            <a:rPr lang="uk-UA" i="1" u="none" dirty="0" smtClean="0"/>
            <a:t>Кошик</a:t>
          </a:r>
          <a:r>
            <a:rPr lang="uk-UA" u="none" dirty="0" smtClean="0"/>
            <a:t>, виділити об'єкт, видалений випадково, і натиснути кнопку </a:t>
          </a:r>
          <a:r>
            <a:rPr lang="uk-UA" i="1" u="none" dirty="0" smtClean="0"/>
            <a:t>Відновити цей елемент;</a:t>
          </a:r>
          <a:endParaRPr lang="uk-UA" dirty="0"/>
        </a:p>
      </dgm:t>
    </dgm:pt>
    <dgm:pt modelId="{C0FB54F8-4D14-4670-844F-48816B2ECBC3}" type="parTrans" cxnId="{4A4AB0D5-145B-48DC-9DBC-03AA0BCDF811}">
      <dgm:prSet/>
      <dgm:spPr/>
      <dgm:t>
        <a:bodyPr/>
        <a:lstStyle/>
        <a:p>
          <a:endParaRPr lang="uk-UA"/>
        </a:p>
      </dgm:t>
    </dgm:pt>
    <dgm:pt modelId="{DF77FDB6-F950-4B97-8F5F-F852D793A90B}" type="sibTrans" cxnId="{4A4AB0D5-145B-48DC-9DBC-03AA0BCDF811}">
      <dgm:prSet/>
      <dgm:spPr/>
      <dgm:t>
        <a:bodyPr/>
        <a:lstStyle/>
        <a:p>
          <a:endParaRPr lang="uk-UA"/>
        </a:p>
      </dgm:t>
    </dgm:pt>
    <dgm:pt modelId="{F0FC3A32-7FD6-4D50-A560-3F3ABA872178}">
      <dgm:prSet/>
      <dgm:spPr/>
      <dgm:t>
        <a:bodyPr/>
        <a:lstStyle/>
        <a:p>
          <a:r>
            <a:rPr lang="uk-UA" u="none" dirty="0" smtClean="0"/>
            <a:t>перетягнути мишею з папки </a:t>
          </a:r>
          <a:r>
            <a:rPr lang="uk-UA" i="1" u="none" dirty="0" smtClean="0"/>
            <a:t>Кошик</a:t>
          </a:r>
          <a:r>
            <a:rPr lang="uk-UA" u="none" dirty="0" smtClean="0"/>
            <a:t> файли, які потрібно від­новити, у вікно потрібної папки.</a:t>
          </a:r>
          <a:endParaRPr lang="uk-UA" u="none" dirty="0"/>
        </a:p>
      </dgm:t>
    </dgm:pt>
    <dgm:pt modelId="{9DD948E9-C770-499C-9F96-65CE8B0056E4}" type="parTrans" cxnId="{B9078D53-810E-4006-BB2F-72E373B7A0BA}">
      <dgm:prSet/>
      <dgm:spPr/>
      <dgm:t>
        <a:bodyPr/>
        <a:lstStyle/>
        <a:p>
          <a:endParaRPr lang="uk-UA"/>
        </a:p>
      </dgm:t>
    </dgm:pt>
    <dgm:pt modelId="{65997F2D-99EC-477B-8CE2-451CC3F23662}" type="sibTrans" cxnId="{B9078D53-810E-4006-BB2F-72E373B7A0BA}">
      <dgm:prSet/>
      <dgm:spPr/>
      <dgm:t>
        <a:bodyPr/>
        <a:lstStyle/>
        <a:p>
          <a:endParaRPr lang="uk-UA"/>
        </a:p>
      </dgm:t>
    </dgm:pt>
    <dgm:pt modelId="{0DE382D4-0259-4D0B-B983-323DCC91E810}" type="pres">
      <dgm:prSet presAssocID="{20B77B49-CE3E-4D1C-9CD7-D6A9FC8D635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ECD15EA9-D1BB-46A9-9E1D-06835E317C60}" type="pres">
      <dgm:prSet presAssocID="{40F603A1-7407-49FF-805B-6F477408C686}" presName="root" presStyleCnt="0"/>
      <dgm:spPr/>
      <dgm:t>
        <a:bodyPr/>
        <a:lstStyle/>
        <a:p>
          <a:endParaRPr lang="ru-RU"/>
        </a:p>
      </dgm:t>
    </dgm:pt>
    <dgm:pt modelId="{D585DDFD-343D-4CFD-84C6-75ADD3D677F2}" type="pres">
      <dgm:prSet presAssocID="{40F603A1-7407-49FF-805B-6F477408C686}" presName="rootComposite" presStyleCnt="0"/>
      <dgm:spPr/>
      <dgm:t>
        <a:bodyPr/>
        <a:lstStyle/>
        <a:p>
          <a:endParaRPr lang="ru-RU"/>
        </a:p>
      </dgm:t>
    </dgm:pt>
    <dgm:pt modelId="{B4C7B796-079C-47A3-9D8C-6D0D6AB12D03}" type="pres">
      <dgm:prSet presAssocID="{40F603A1-7407-49FF-805B-6F477408C686}" presName="rootText" presStyleLbl="node1" presStyleIdx="0" presStyleCnt="1" custScaleX="222074"/>
      <dgm:spPr/>
      <dgm:t>
        <a:bodyPr/>
        <a:lstStyle/>
        <a:p>
          <a:endParaRPr lang="uk-UA"/>
        </a:p>
      </dgm:t>
    </dgm:pt>
    <dgm:pt modelId="{4389CD1B-AB3D-4D0A-BA8A-377192B4D27C}" type="pres">
      <dgm:prSet presAssocID="{40F603A1-7407-49FF-805B-6F477408C686}" presName="rootConnector" presStyleLbl="node1" presStyleIdx="0" presStyleCnt="1"/>
      <dgm:spPr/>
      <dgm:t>
        <a:bodyPr/>
        <a:lstStyle/>
        <a:p>
          <a:endParaRPr lang="uk-UA"/>
        </a:p>
      </dgm:t>
    </dgm:pt>
    <dgm:pt modelId="{00BF7C53-A3E3-4990-8F3A-EFD9173FAD7E}" type="pres">
      <dgm:prSet presAssocID="{40F603A1-7407-49FF-805B-6F477408C686}" presName="childShape" presStyleCnt="0"/>
      <dgm:spPr/>
      <dgm:t>
        <a:bodyPr/>
        <a:lstStyle/>
        <a:p>
          <a:endParaRPr lang="ru-RU"/>
        </a:p>
      </dgm:t>
    </dgm:pt>
    <dgm:pt modelId="{2ADAF49C-77A0-422A-9963-69D1AECB2F94}" type="pres">
      <dgm:prSet presAssocID="{FF4D4F79-F014-4A61-95E3-2C6BD048BAF2}" presName="Name13" presStyleLbl="parChTrans1D2" presStyleIdx="0" presStyleCnt="3"/>
      <dgm:spPr/>
      <dgm:t>
        <a:bodyPr/>
        <a:lstStyle/>
        <a:p>
          <a:endParaRPr lang="uk-UA"/>
        </a:p>
      </dgm:t>
    </dgm:pt>
    <dgm:pt modelId="{88D3FDBF-6068-44FD-B836-03DEA2CC20FA}" type="pres">
      <dgm:prSet presAssocID="{5CC84505-A80B-44CF-A8CB-B97D062817D6}" presName="childText" presStyleLbl="bgAcc1" presStyleIdx="0" presStyleCnt="3" custScaleX="41375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0BD641F-D250-4E46-9BFF-B7105EB9D4CB}" type="pres">
      <dgm:prSet presAssocID="{C0FB54F8-4D14-4670-844F-48816B2ECBC3}" presName="Name13" presStyleLbl="parChTrans1D2" presStyleIdx="1" presStyleCnt="3"/>
      <dgm:spPr/>
      <dgm:t>
        <a:bodyPr/>
        <a:lstStyle/>
        <a:p>
          <a:endParaRPr lang="uk-UA"/>
        </a:p>
      </dgm:t>
    </dgm:pt>
    <dgm:pt modelId="{6F4D729C-3559-4013-A03F-2657D0116B53}" type="pres">
      <dgm:prSet presAssocID="{93B2E550-60ED-4B89-A02F-BEF8157CC595}" presName="childText" presStyleLbl="bgAcc1" presStyleIdx="1" presStyleCnt="3" custScaleX="41375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1A89D31-B7CC-48FB-8610-E15BC32C9371}" type="pres">
      <dgm:prSet presAssocID="{9DD948E9-C770-499C-9F96-65CE8B0056E4}" presName="Name13" presStyleLbl="parChTrans1D2" presStyleIdx="2" presStyleCnt="3"/>
      <dgm:spPr/>
      <dgm:t>
        <a:bodyPr/>
        <a:lstStyle/>
        <a:p>
          <a:endParaRPr lang="uk-UA"/>
        </a:p>
      </dgm:t>
    </dgm:pt>
    <dgm:pt modelId="{08636414-DE4E-4051-96BB-409D9E06C732}" type="pres">
      <dgm:prSet presAssocID="{F0FC3A32-7FD6-4D50-A560-3F3ABA872178}" presName="childText" presStyleLbl="bgAcc1" presStyleIdx="2" presStyleCnt="3" custScaleX="41375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EFBE9AF-DB05-4DB8-B706-91268CD6C875}" type="presOf" srcId="{20B77B49-CE3E-4D1C-9CD7-D6A9FC8D635E}" destId="{0DE382D4-0259-4D0B-B983-323DCC91E810}" srcOrd="0" destOrd="0" presId="urn:microsoft.com/office/officeart/2005/8/layout/hierarchy3"/>
    <dgm:cxn modelId="{AA16809C-1D38-4E33-A042-54B99D2DEFAF}" type="presOf" srcId="{5CC84505-A80B-44CF-A8CB-B97D062817D6}" destId="{88D3FDBF-6068-44FD-B836-03DEA2CC20FA}" srcOrd="0" destOrd="0" presId="urn:microsoft.com/office/officeart/2005/8/layout/hierarchy3"/>
    <dgm:cxn modelId="{945B8FFB-2FD6-45B7-924B-A5EF32A112D3}" type="presOf" srcId="{C0FB54F8-4D14-4670-844F-48816B2ECBC3}" destId="{E0BD641F-D250-4E46-9BFF-B7105EB9D4CB}" srcOrd="0" destOrd="0" presId="urn:microsoft.com/office/officeart/2005/8/layout/hierarchy3"/>
    <dgm:cxn modelId="{A2F222E7-FD48-4A24-834E-1B113220C9B1}" type="presOf" srcId="{93B2E550-60ED-4B89-A02F-BEF8157CC595}" destId="{6F4D729C-3559-4013-A03F-2657D0116B53}" srcOrd="0" destOrd="0" presId="urn:microsoft.com/office/officeart/2005/8/layout/hierarchy3"/>
    <dgm:cxn modelId="{1D6518E3-1517-4B6B-950E-24F29101F1D1}" type="presOf" srcId="{40F603A1-7407-49FF-805B-6F477408C686}" destId="{B4C7B796-079C-47A3-9D8C-6D0D6AB12D03}" srcOrd="0" destOrd="0" presId="urn:microsoft.com/office/officeart/2005/8/layout/hierarchy3"/>
    <dgm:cxn modelId="{10B7FDB3-D441-40EC-B3E0-48E55CAC4D1B}" srcId="{20B77B49-CE3E-4D1C-9CD7-D6A9FC8D635E}" destId="{40F603A1-7407-49FF-805B-6F477408C686}" srcOrd="0" destOrd="0" parTransId="{53A9A10F-0C47-4720-B308-3EF37D493EB9}" sibTransId="{61ECEA71-013F-400E-B5DE-AB6CC6254DAD}"/>
    <dgm:cxn modelId="{FF1BF67B-2578-4E9D-BD7F-C88EE1180E7D}" srcId="{40F603A1-7407-49FF-805B-6F477408C686}" destId="{5CC84505-A80B-44CF-A8CB-B97D062817D6}" srcOrd="0" destOrd="0" parTransId="{FF4D4F79-F014-4A61-95E3-2C6BD048BAF2}" sibTransId="{0FC2B85F-7B67-4BC9-B800-404504E7C46C}"/>
    <dgm:cxn modelId="{7011C37D-7269-429C-82E8-8C16D5A5A67F}" type="presOf" srcId="{40F603A1-7407-49FF-805B-6F477408C686}" destId="{4389CD1B-AB3D-4D0A-BA8A-377192B4D27C}" srcOrd="1" destOrd="0" presId="urn:microsoft.com/office/officeart/2005/8/layout/hierarchy3"/>
    <dgm:cxn modelId="{3DA12B29-956E-468A-9012-4367C96675FC}" type="presOf" srcId="{F0FC3A32-7FD6-4D50-A560-3F3ABA872178}" destId="{08636414-DE4E-4051-96BB-409D9E06C732}" srcOrd="0" destOrd="0" presId="urn:microsoft.com/office/officeart/2005/8/layout/hierarchy3"/>
    <dgm:cxn modelId="{B9078D53-810E-4006-BB2F-72E373B7A0BA}" srcId="{40F603A1-7407-49FF-805B-6F477408C686}" destId="{F0FC3A32-7FD6-4D50-A560-3F3ABA872178}" srcOrd="2" destOrd="0" parTransId="{9DD948E9-C770-499C-9F96-65CE8B0056E4}" sibTransId="{65997F2D-99EC-477B-8CE2-451CC3F23662}"/>
    <dgm:cxn modelId="{73E58DBB-B9EF-419B-96B8-29BC382C6AE8}" type="presOf" srcId="{FF4D4F79-F014-4A61-95E3-2C6BD048BAF2}" destId="{2ADAF49C-77A0-422A-9963-69D1AECB2F94}" srcOrd="0" destOrd="0" presId="urn:microsoft.com/office/officeart/2005/8/layout/hierarchy3"/>
    <dgm:cxn modelId="{4DDFB19F-29CE-4B79-910C-68F518329C8A}" type="presOf" srcId="{9DD948E9-C770-499C-9F96-65CE8B0056E4}" destId="{E1A89D31-B7CC-48FB-8610-E15BC32C9371}" srcOrd="0" destOrd="0" presId="urn:microsoft.com/office/officeart/2005/8/layout/hierarchy3"/>
    <dgm:cxn modelId="{4A4AB0D5-145B-48DC-9DBC-03AA0BCDF811}" srcId="{40F603A1-7407-49FF-805B-6F477408C686}" destId="{93B2E550-60ED-4B89-A02F-BEF8157CC595}" srcOrd="1" destOrd="0" parTransId="{C0FB54F8-4D14-4670-844F-48816B2ECBC3}" sibTransId="{DF77FDB6-F950-4B97-8F5F-F852D793A90B}"/>
    <dgm:cxn modelId="{E231F126-9169-4460-BFAB-E8C7209E1F7D}" type="presParOf" srcId="{0DE382D4-0259-4D0B-B983-323DCC91E810}" destId="{ECD15EA9-D1BB-46A9-9E1D-06835E317C60}" srcOrd="0" destOrd="0" presId="urn:microsoft.com/office/officeart/2005/8/layout/hierarchy3"/>
    <dgm:cxn modelId="{9F8A4FAD-EF8F-4785-91D0-D01236504EE8}" type="presParOf" srcId="{ECD15EA9-D1BB-46A9-9E1D-06835E317C60}" destId="{D585DDFD-343D-4CFD-84C6-75ADD3D677F2}" srcOrd="0" destOrd="0" presId="urn:microsoft.com/office/officeart/2005/8/layout/hierarchy3"/>
    <dgm:cxn modelId="{86D80297-556E-4DF1-BA8C-6EC49FD73B23}" type="presParOf" srcId="{D585DDFD-343D-4CFD-84C6-75ADD3D677F2}" destId="{B4C7B796-079C-47A3-9D8C-6D0D6AB12D03}" srcOrd="0" destOrd="0" presId="urn:microsoft.com/office/officeart/2005/8/layout/hierarchy3"/>
    <dgm:cxn modelId="{7E2A2C8A-AF5B-40E0-9ADE-42C1E1CC6CEF}" type="presParOf" srcId="{D585DDFD-343D-4CFD-84C6-75ADD3D677F2}" destId="{4389CD1B-AB3D-4D0A-BA8A-377192B4D27C}" srcOrd="1" destOrd="0" presId="urn:microsoft.com/office/officeart/2005/8/layout/hierarchy3"/>
    <dgm:cxn modelId="{7613BFB5-30E2-450B-8DC5-53CF2AF0E22F}" type="presParOf" srcId="{ECD15EA9-D1BB-46A9-9E1D-06835E317C60}" destId="{00BF7C53-A3E3-4990-8F3A-EFD9173FAD7E}" srcOrd="1" destOrd="0" presId="urn:microsoft.com/office/officeart/2005/8/layout/hierarchy3"/>
    <dgm:cxn modelId="{C6E97232-7CC4-4532-9A6E-79D07EE86961}" type="presParOf" srcId="{00BF7C53-A3E3-4990-8F3A-EFD9173FAD7E}" destId="{2ADAF49C-77A0-422A-9963-69D1AECB2F94}" srcOrd="0" destOrd="0" presId="urn:microsoft.com/office/officeart/2005/8/layout/hierarchy3"/>
    <dgm:cxn modelId="{84B94120-A2A6-4A11-82A6-2A72A758E276}" type="presParOf" srcId="{00BF7C53-A3E3-4990-8F3A-EFD9173FAD7E}" destId="{88D3FDBF-6068-44FD-B836-03DEA2CC20FA}" srcOrd="1" destOrd="0" presId="urn:microsoft.com/office/officeart/2005/8/layout/hierarchy3"/>
    <dgm:cxn modelId="{976FB0AE-D81F-4A77-8BA1-36696D17068C}" type="presParOf" srcId="{00BF7C53-A3E3-4990-8F3A-EFD9173FAD7E}" destId="{E0BD641F-D250-4E46-9BFF-B7105EB9D4CB}" srcOrd="2" destOrd="0" presId="urn:microsoft.com/office/officeart/2005/8/layout/hierarchy3"/>
    <dgm:cxn modelId="{A2F36070-558D-4622-B82B-FEE5F7F6EBDB}" type="presParOf" srcId="{00BF7C53-A3E3-4990-8F3A-EFD9173FAD7E}" destId="{6F4D729C-3559-4013-A03F-2657D0116B53}" srcOrd="3" destOrd="0" presId="urn:microsoft.com/office/officeart/2005/8/layout/hierarchy3"/>
    <dgm:cxn modelId="{04D7B23F-F226-4AC7-B1D7-9E4C3CA2ECF4}" type="presParOf" srcId="{00BF7C53-A3E3-4990-8F3A-EFD9173FAD7E}" destId="{E1A89D31-B7CC-48FB-8610-E15BC32C9371}" srcOrd="4" destOrd="0" presId="urn:microsoft.com/office/officeart/2005/8/layout/hierarchy3"/>
    <dgm:cxn modelId="{235B451A-FB51-48E7-835D-06226EA76467}" type="presParOf" srcId="{00BF7C53-A3E3-4990-8F3A-EFD9173FAD7E}" destId="{08636414-DE4E-4051-96BB-409D9E06C732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2EB1FD-F0FE-4586-ABEA-4CDF0415B588}" type="doc">
      <dgm:prSet loTypeId="urn:microsoft.com/office/officeart/2005/8/layout/hList7" loCatId="picture" qsTypeId="urn:microsoft.com/office/officeart/2005/8/quickstyle/simple1" qsCatId="simple" csTypeId="urn:microsoft.com/office/officeart/2005/8/colors/accent1_2" csCatId="accent1" phldr="1"/>
      <dgm:spPr/>
    </dgm:pt>
    <dgm:pt modelId="{7D1AE2D1-F056-4CBD-A7B3-9D685DDE675D}">
      <dgm:prSet phldrT="[Текст]"/>
      <dgm:spPr/>
      <dgm:t>
        <a:bodyPr/>
        <a:lstStyle/>
        <a:p>
          <a:endParaRPr lang="uk-UA" dirty="0" smtClean="0"/>
        </a:p>
        <a:p>
          <a:endParaRPr lang="uk-UA" dirty="0" smtClean="0"/>
        </a:p>
        <a:p>
          <a:r>
            <a:rPr lang="uk-UA" dirty="0" smtClean="0"/>
            <a:t>Файл</a:t>
          </a:r>
          <a:endParaRPr lang="uk-UA" dirty="0"/>
        </a:p>
      </dgm:t>
    </dgm:pt>
    <dgm:pt modelId="{C078627E-DDA4-417B-B39A-5FCD12F87061}" type="parTrans" cxnId="{4858BA3B-0105-42DB-8818-A9B7EDCCA67C}">
      <dgm:prSet/>
      <dgm:spPr/>
      <dgm:t>
        <a:bodyPr/>
        <a:lstStyle/>
        <a:p>
          <a:endParaRPr lang="uk-UA"/>
        </a:p>
      </dgm:t>
    </dgm:pt>
    <dgm:pt modelId="{F90750E1-BE5E-429B-881C-F015B1BBA452}" type="sibTrans" cxnId="{4858BA3B-0105-42DB-8818-A9B7EDCCA67C}">
      <dgm:prSet/>
      <dgm:spPr/>
      <dgm:t>
        <a:bodyPr/>
        <a:lstStyle/>
        <a:p>
          <a:endParaRPr lang="uk-UA"/>
        </a:p>
      </dgm:t>
    </dgm:pt>
    <dgm:pt modelId="{8DF0B21C-3564-4209-9E71-E35C6B431A46}">
      <dgm:prSet phldrT="[Текст]"/>
      <dgm:spPr/>
      <dgm:t>
        <a:bodyPr/>
        <a:lstStyle/>
        <a:p>
          <a:endParaRPr lang="uk-UA" dirty="0" smtClean="0"/>
        </a:p>
        <a:p>
          <a:endParaRPr lang="uk-UA" dirty="0" smtClean="0"/>
        </a:p>
        <a:p>
          <a:r>
            <a:rPr lang="uk-UA" dirty="0" smtClean="0"/>
            <a:t>Папка</a:t>
          </a:r>
          <a:endParaRPr lang="uk-UA" dirty="0"/>
        </a:p>
      </dgm:t>
    </dgm:pt>
    <dgm:pt modelId="{783BEB62-F493-4FDD-B5E1-95043CC2A3BD}" type="parTrans" cxnId="{0C81552F-64E1-442D-BEF0-562198351478}">
      <dgm:prSet/>
      <dgm:spPr/>
      <dgm:t>
        <a:bodyPr/>
        <a:lstStyle/>
        <a:p>
          <a:endParaRPr lang="uk-UA"/>
        </a:p>
      </dgm:t>
    </dgm:pt>
    <dgm:pt modelId="{8F76CEFC-99D6-4B9A-A929-503E3EB77D94}" type="sibTrans" cxnId="{0C81552F-64E1-442D-BEF0-562198351478}">
      <dgm:prSet/>
      <dgm:spPr/>
      <dgm:t>
        <a:bodyPr/>
        <a:lstStyle/>
        <a:p>
          <a:endParaRPr lang="uk-UA"/>
        </a:p>
      </dgm:t>
    </dgm:pt>
    <dgm:pt modelId="{70436A54-64C8-45F8-854A-B1EDF37325E9}">
      <dgm:prSet phldrT="[Текст]"/>
      <dgm:spPr/>
      <dgm:t>
        <a:bodyPr/>
        <a:lstStyle/>
        <a:p>
          <a:endParaRPr lang="uk-UA" dirty="0" smtClean="0"/>
        </a:p>
        <a:p>
          <a:endParaRPr lang="uk-UA" dirty="0" smtClean="0"/>
        </a:p>
        <a:p>
          <a:r>
            <a:rPr lang="uk-UA" dirty="0" smtClean="0"/>
            <a:t>Група</a:t>
          </a:r>
          <a:r>
            <a:rPr lang="uk-UA" baseline="0" dirty="0" smtClean="0"/>
            <a:t> файлів або папок</a:t>
          </a:r>
          <a:endParaRPr lang="uk-UA" dirty="0"/>
        </a:p>
      </dgm:t>
    </dgm:pt>
    <dgm:pt modelId="{1DC04146-6C79-4334-B937-B0AA7FA80961}" type="parTrans" cxnId="{49E1DC39-C227-4FAF-AD10-42E9450E1DEE}">
      <dgm:prSet/>
      <dgm:spPr/>
      <dgm:t>
        <a:bodyPr/>
        <a:lstStyle/>
        <a:p>
          <a:endParaRPr lang="uk-UA"/>
        </a:p>
      </dgm:t>
    </dgm:pt>
    <dgm:pt modelId="{68369239-A4D0-46DB-ADB6-40820E06AD95}" type="sibTrans" cxnId="{49E1DC39-C227-4FAF-AD10-42E9450E1DEE}">
      <dgm:prSet/>
      <dgm:spPr/>
      <dgm:t>
        <a:bodyPr/>
        <a:lstStyle/>
        <a:p>
          <a:endParaRPr lang="uk-UA"/>
        </a:p>
      </dgm:t>
    </dgm:pt>
    <dgm:pt modelId="{D7B70CFF-780D-47E1-A6D4-5C8F8181C18A}" type="pres">
      <dgm:prSet presAssocID="{612EB1FD-F0FE-4586-ABEA-4CDF0415B588}" presName="Name0" presStyleCnt="0">
        <dgm:presLayoutVars>
          <dgm:dir/>
          <dgm:resizeHandles val="exact"/>
        </dgm:presLayoutVars>
      </dgm:prSet>
      <dgm:spPr/>
    </dgm:pt>
    <dgm:pt modelId="{34652FB9-D6A0-48E4-A629-A9E4E7F3219A}" type="pres">
      <dgm:prSet presAssocID="{612EB1FD-F0FE-4586-ABEA-4CDF0415B588}" presName="fgShape" presStyleLbl="fgShp" presStyleIdx="0" presStyleCnt="1"/>
      <dgm:spPr/>
    </dgm:pt>
    <dgm:pt modelId="{63FDAF3B-7540-4F16-A383-0081741359F0}" type="pres">
      <dgm:prSet presAssocID="{612EB1FD-F0FE-4586-ABEA-4CDF0415B588}" presName="linComp" presStyleCnt="0"/>
      <dgm:spPr/>
    </dgm:pt>
    <dgm:pt modelId="{8B773C72-987D-4FE3-B12D-8B23AA56B990}" type="pres">
      <dgm:prSet presAssocID="{7D1AE2D1-F056-4CBD-A7B3-9D685DDE675D}" presName="compNode" presStyleCnt="0"/>
      <dgm:spPr/>
    </dgm:pt>
    <dgm:pt modelId="{35578560-A2E5-4E94-87CE-0B54F3CC486C}" type="pres">
      <dgm:prSet presAssocID="{7D1AE2D1-F056-4CBD-A7B3-9D685DDE675D}" presName="bkgdShape" presStyleLbl="node1" presStyleIdx="0" presStyleCnt="3"/>
      <dgm:spPr/>
      <dgm:t>
        <a:bodyPr/>
        <a:lstStyle/>
        <a:p>
          <a:endParaRPr lang="uk-UA"/>
        </a:p>
      </dgm:t>
    </dgm:pt>
    <dgm:pt modelId="{7D526825-2DD7-4156-B80B-C5F847794356}" type="pres">
      <dgm:prSet presAssocID="{7D1AE2D1-F056-4CBD-A7B3-9D685DDE675D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C23BEBE-92CB-45E5-A361-D9D832DD042B}" type="pres">
      <dgm:prSet presAssocID="{7D1AE2D1-F056-4CBD-A7B3-9D685DDE675D}" presName="invisiNode" presStyleLbl="node1" presStyleIdx="0" presStyleCnt="3"/>
      <dgm:spPr/>
    </dgm:pt>
    <dgm:pt modelId="{A4B30317-07FA-4671-9912-A4599B5A9C66}" type="pres">
      <dgm:prSet presAssocID="{7D1AE2D1-F056-4CBD-A7B3-9D685DDE675D}" presName="imagNode" presStyleLbl="fgImgPlace1" presStyleIdx="0" presStyleCnt="3" custScaleX="185790" custScaleY="181929" custLinFactNeighborY="2976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B9820DF-5552-44DD-BCC0-F49328A5B087}" type="pres">
      <dgm:prSet presAssocID="{F90750E1-BE5E-429B-881C-F015B1BBA452}" presName="sibTrans" presStyleLbl="sibTrans2D1" presStyleIdx="0" presStyleCnt="0"/>
      <dgm:spPr/>
      <dgm:t>
        <a:bodyPr/>
        <a:lstStyle/>
        <a:p>
          <a:endParaRPr lang="uk-UA"/>
        </a:p>
      </dgm:t>
    </dgm:pt>
    <dgm:pt modelId="{BD4FB36D-C5AD-4778-B6C3-1D9B01F99C35}" type="pres">
      <dgm:prSet presAssocID="{8DF0B21C-3564-4209-9E71-E35C6B431A46}" presName="compNode" presStyleCnt="0"/>
      <dgm:spPr/>
    </dgm:pt>
    <dgm:pt modelId="{685D9265-B4B8-4D83-9521-E4450C4CE9B6}" type="pres">
      <dgm:prSet presAssocID="{8DF0B21C-3564-4209-9E71-E35C6B431A46}" presName="bkgdShape" presStyleLbl="node1" presStyleIdx="1" presStyleCnt="3" custLinFactNeighborY="941"/>
      <dgm:spPr/>
      <dgm:t>
        <a:bodyPr/>
        <a:lstStyle/>
        <a:p>
          <a:endParaRPr lang="uk-UA"/>
        </a:p>
      </dgm:t>
    </dgm:pt>
    <dgm:pt modelId="{23289669-B922-4FC9-8D1B-78CB4ADBD68E}" type="pres">
      <dgm:prSet presAssocID="{8DF0B21C-3564-4209-9E71-E35C6B431A46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DFA9027-516D-4E34-B874-0A460DA1D17B}" type="pres">
      <dgm:prSet presAssocID="{8DF0B21C-3564-4209-9E71-E35C6B431A46}" presName="invisiNode" presStyleLbl="node1" presStyleIdx="1" presStyleCnt="3"/>
      <dgm:spPr/>
    </dgm:pt>
    <dgm:pt modelId="{828EB273-A357-482E-8F9E-E16AEFD7C5D0}" type="pres">
      <dgm:prSet presAssocID="{8DF0B21C-3564-4209-9E71-E35C6B431A46}" presName="imagNode" presStyleLbl="fgImgPlace1" presStyleIdx="1" presStyleCnt="3" custScaleX="185790" custScaleY="181929" custLinFactNeighborY="2976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D76B9CB-BF2B-4932-B646-3B8D3DAC2004}" type="pres">
      <dgm:prSet presAssocID="{8F76CEFC-99D6-4B9A-A929-503E3EB77D94}" presName="sibTrans" presStyleLbl="sibTrans2D1" presStyleIdx="0" presStyleCnt="0"/>
      <dgm:spPr/>
      <dgm:t>
        <a:bodyPr/>
        <a:lstStyle/>
        <a:p>
          <a:endParaRPr lang="uk-UA"/>
        </a:p>
      </dgm:t>
    </dgm:pt>
    <dgm:pt modelId="{8E870F9F-28D3-432D-9409-D17A1518C961}" type="pres">
      <dgm:prSet presAssocID="{70436A54-64C8-45F8-854A-B1EDF37325E9}" presName="compNode" presStyleCnt="0"/>
      <dgm:spPr/>
    </dgm:pt>
    <dgm:pt modelId="{C29C70B9-3F95-4981-8179-F5AF0C52F6D0}" type="pres">
      <dgm:prSet presAssocID="{70436A54-64C8-45F8-854A-B1EDF37325E9}" presName="bkgdShape" presStyleLbl="node1" presStyleIdx="2" presStyleCnt="3" custLinFactNeighborY="941"/>
      <dgm:spPr/>
      <dgm:t>
        <a:bodyPr/>
        <a:lstStyle/>
        <a:p>
          <a:endParaRPr lang="uk-UA"/>
        </a:p>
      </dgm:t>
    </dgm:pt>
    <dgm:pt modelId="{BFAE8A46-FF68-4E46-B2AE-B34E9D6B7779}" type="pres">
      <dgm:prSet presAssocID="{70436A54-64C8-45F8-854A-B1EDF37325E9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B4253BD-3212-434A-8D7D-85C94488E974}" type="pres">
      <dgm:prSet presAssocID="{70436A54-64C8-45F8-854A-B1EDF37325E9}" presName="invisiNode" presStyleLbl="node1" presStyleIdx="2" presStyleCnt="3"/>
      <dgm:spPr/>
    </dgm:pt>
    <dgm:pt modelId="{DFE9A4E6-D537-4343-A5DD-1510A35B83B7}" type="pres">
      <dgm:prSet presAssocID="{70436A54-64C8-45F8-854A-B1EDF37325E9}" presName="imagNode" presStyleLbl="fgImgPlace1" presStyleIdx="2" presStyleCnt="3" custScaleX="185790" custScaleY="181929" custLinFactNeighborY="2976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3FB402EB-CA30-45F0-A686-A54A274AB4F6}" type="presOf" srcId="{8DF0B21C-3564-4209-9E71-E35C6B431A46}" destId="{23289669-B922-4FC9-8D1B-78CB4ADBD68E}" srcOrd="1" destOrd="0" presId="urn:microsoft.com/office/officeart/2005/8/layout/hList7"/>
    <dgm:cxn modelId="{76052647-11F5-4B9F-AA15-50EC9FBFE033}" type="presOf" srcId="{612EB1FD-F0FE-4586-ABEA-4CDF0415B588}" destId="{D7B70CFF-780D-47E1-A6D4-5C8F8181C18A}" srcOrd="0" destOrd="0" presId="urn:microsoft.com/office/officeart/2005/8/layout/hList7"/>
    <dgm:cxn modelId="{FD60AF74-31A0-460D-8745-48979D338ED2}" type="presOf" srcId="{70436A54-64C8-45F8-854A-B1EDF37325E9}" destId="{BFAE8A46-FF68-4E46-B2AE-B34E9D6B7779}" srcOrd="1" destOrd="0" presId="urn:microsoft.com/office/officeart/2005/8/layout/hList7"/>
    <dgm:cxn modelId="{49E1DC39-C227-4FAF-AD10-42E9450E1DEE}" srcId="{612EB1FD-F0FE-4586-ABEA-4CDF0415B588}" destId="{70436A54-64C8-45F8-854A-B1EDF37325E9}" srcOrd="2" destOrd="0" parTransId="{1DC04146-6C79-4334-B937-B0AA7FA80961}" sibTransId="{68369239-A4D0-46DB-ADB6-40820E06AD95}"/>
    <dgm:cxn modelId="{CE086B00-FC3B-43E1-823C-A90ED9F21BAB}" type="presOf" srcId="{8DF0B21C-3564-4209-9E71-E35C6B431A46}" destId="{685D9265-B4B8-4D83-9521-E4450C4CE9B6}" srcOrd="0" destOrd="0" presId="urn:microsoft.com/office/officeart/2005/8/layout/hList7"/>
    <dgm:cxn modelId="{EFE28484-53A5-49B3-8209-6E09A475A2F9}" type="presOf" srcId="{7D1AE2D1-F056-4CBD-A7B3-9D685DDE675D}" destId="{35578560-A2E5-4E94-87CE-0B54F3CC486C}" srcOrd="0" destOrd="0" presId="urn:microsoft.com/office/officeart/2005/8/layout/hList7"/>
    <dgm:cxn modelId="{4858BA3B-0105-42DB-8818-A9B7EDCCA67C}" srcId="{612EB1FD-F0FE-4586-ABEA-4CDF0415B588}" destId="{7D1AE2D1-F056-4CBD-A7B3-9D685DDE675D}" srcOrd="0" destOrd="0" parTransId="{C078627E-DDA4-417B-B39A-5FCD12F87061}" sibTransId="{F90750E1-BE5E-429B-881C-F015B1BBA452}"/>
    <dgm:cxn modelId="{C49578F8-8120-4214-9E37-AE9D5CEE4E8C}" type="presOf" srcId="{7D1AE2D1-F056-4CBD-A7B3-9D685DDE675D}" destId="{7D526825-2DD7-4156-B80B-C5F847794356}" srcOrd="1" destOrd="0" presId="urn:microsoft.com/office/officeart/2005/8/layout/hList7"/>
    <dgm:cxn modelId="{AE8F71AA-1C49-4D89-8D60-B409A0173103}" type="presOf" srcId="{F90750E1-BE5E-429B-881C-F015B1BBA452}" destId="{2B9820DF-5552-44DD-BCC0-F49328A5B087}" srcOrd="0" destOrd="0" presId="urn:microsoft.com/office/officeart/2005/8/layout/hList7"/>
    <dgm:cxn modelId="{0F141A24-D3DB-4153-9175-A55A7CB3F2F6}" type="presOf" srcId="{70436A54-64C8-45F8-854A-B1EDF37325E9}" destId="{C29C70B9-3F95-4981-8179-F5AF0C52F6D0}" srcOrd="0" destOrd="0" presId="urn:microsoft.com/office/officeart/2005/8/layout/hList7"/>
    <dgm:cxn modelId="{7CEBAACF-90A6-4D3B-A988-743B22910404}" type="presOf" srcId="{8F76CEFC-99D6-4B9A-A929-503E3EB77D94}" destId="{6D76B9CB-BF2B-4932-B646-3B8D3DAC2004}" srcOrd="0" destOrd="0" presId="urn:microsoft.com/office/officeart/2005/8/layout/hList7"/>
    <dgm:cxn modelId="{0C81552F-64E1-442D-BEF0-562198351478}" srcId="{612EB1FD-F0FE-4586-ABEA-4CDF0415B588}" destId="{8DF0B21C-3564-4209-9E71-E35C6B431A46}" srcOrd="1" destOrd="0" parTransId="{783BEB62-F493-4FDD-B5E1-95043CC2A3BD}" sibTransId="{8F76CEFC-99D6-4B9A-A929-503E3EB77D94}"/>
    <dgm:cxn modelId="{A00126DF-977D-4E88-9D3B-855650525FEA}" type="presParOf" srcId="{D7B70CFF-780D-47E1-A6D4-5C8F8181C18A}" destId="{34652FB9-D6A0-48E4-A629-A9E4E7F3219A}" srcOrd="0" destOrd="0" presId="urn:microsoft.com/office/officeart/2005/8/layout/hList7"/>
    <dgm:cxn modelId="{9EE3A516-3B6A-4AC7-8A47-EA56BC94804D}" type="presParOf" srcId="{D7B70CFF-780D-47E1-A6D4-5C8F8181C18A}" destId="{63FDAF3B-7540-4F16-A383-0081741359F0}" srcOrd="1" destOrd="0" presId="urn:microsoft.com/office/officeart/2005/8/layout/hList7"/>
    <dgm:cxn modelId="{E32AF7E1-B5F2-4ECB-9AFA-E34FED5C1EDB}" type="presParOf" srcId="{63FDAF3B-7540-4F16-A383-0081741359F0}" destId="{8B773C72-987D-4FE3-B12D-8B23AA56B990}" srcOrd="0" destOrd="0" presId="urn:microsoft.com/office/officeart/2005/8/layout/hList7"/>
    <dgm:cxn modelId="{7ABEC828-EA5B-49EF-A5C5-8BCB0F3510B5}" type="presParOf" srcId="{8B773C72-987D-4FE3-B12D-8B23AA56B990}" destId="{35578560-A2E5-4E94-87CE-0B54F3CC486C}" srcOrd="0" destOrd="0" presId="urn:microsoft.com/office/officeart/2005/8/layout/hList7"/>
    <dgm:cxn modelId="{BCED463B-ED55-4FD2-A8C5-79D0ABCAB049}" type="presParOf" srcId="{8B773C72-987D-4FE3-B12D-8B23AA56B990}" destId="{7D526825-2DD7-4156-B80B-C5F847794356}" srcOrd="1" destOrd="0" presId="urn:microsoft.com/office/officeart/2005/8/layout/hList7"/>
    <dgm:cxn modelId="{1E94ADD8-3AB5-48B1-A390-CC72F00AD16B}" type="presParOf" srcId="{8B773C72-987D-4FE3-B12D-8B23AA56B990}" destId="{BC23BEBE-92CB-45E5-A361-D9D832DD042B}" srcOrd="2" destOrd="0" presId="urn:microsoft.com/office/officeart/2005/8/layout/hList7"/>
    <dgm:cxn modelId="{31CA2424-0452-42F2-9EB2-3EFAC5131A91}" type="presParOf" srcId="{8B773C72-987D-4FE3-B12D-8B23AA56B990}" destId="{A4B30317-07FA-4671-9912-A4599B5A9C66}" srcOrd="3" destOrd="0" presId="urn:microsoft.com/office/officeart/2005/8/layout/hList7"/>
    <dgm:cxn modelId="{E066698F-BBE4-43CB-8D8F-064F9FCA82E4}" type="presParOf" srcId="{63FDAF3B-7540-4F16-A383-0081741359F0}" destId="{2B9820DF-5552-44DD-BCC0-F49328A5B087}" srcOrd="1" destOrd="0" presId="urn:microsoft.com/office/officeart/2005/8/layout/hList7"/>
    <dgm:cxn modelId="{22F6A0AF-D5C4-4EA4-9DF5-8507E2354541}" type="presParOf" srcId="{63FDAF3B-7540-4F16-A383-0081741359F0}" destId="{BD4FB36D-C5AD-4778-B6C3-1D9B01F99C35}" srcOrd="2" destOrd="0" presId="urn:microsoft.com/office/officeart/2005/8/layout/hList7"/>
    <dgm:cxn modelId="{1425D679-F7F0-46EE-8A73-91557673767C}" type="presParOf" srcId="{BD4FB36D-C5AD-4778-B6C3-1D9B01F99C35}" destId="{685D9265-B4B8-4D83-9521-E4450C4CE9B6}" srcOrd="0" destOrd="0" presId="urn:microsoft.com/office/officeart/2005/8/layout/hList7"/>
    <dgm:cxn modelId="{7E305886-52DD-457B-BF7E-841E72C92547}" type="presParOf" srcId="{BD4FB36D-C5AD-4778-B6C3-1D9B01F99C35}" destId="{23289669-B922-4FC9-8D1B-78CB4ADBD68E}" srcOrd="1" destOrd="0" presId="urn:microsoft.com/office/officeart/2005/8/layout/hList7"/>
    <dgm:cxn modelId="{2FBA1119-11D8-4784-9D8F-477D1AEA04D7}" type="presParOf" srcId="{BD4FB36D-C5AD-4778-B6C3-1D9B01F99C35}" destId="{1DFA9027-516D-4E34-B874-0A460DA1D17B}" srcOrd="2" destOrd="0" presId="urn:microsoft.com/office/officeart/2005/8/layout/hList7"/>
    <dgm:cxn modelId="{C56A13C6-0120-449C-B76B-D221F3B71CB3}" type="presParOf" srcId="{BD4FB36D-C5AD-4778-B6C3-1D9B01F99C35}" destId="{828EB273-A357-482E-8F9E-E16AEFD7C5D0}" srcOrd="3" destOrd="0" presId="urn:microsoft.com/office/officeart/2005/8/layout/hList7"/>
    <dgm:cxn modelId="{18908C20-6083-4360-BD80-E93941741337}" type="presParOf" srcId="{63FDAF3B-7540-4F16-A383-0081741359F0}" destId="{6D76B9CB-BF2B-4932-B646-3B8D3DAC2004}" srcOrd="3" destOrd="0" presId="urn:microsoft.com/office/officeart/2005/8/layout/hList7"/>
    <dgm:cxn modelId="{110C2633-CCCB-49EB-BB4E-50B549ED1963}" type="presParOf" srcId="{63FDAF3B-7540-4F16-A383-0081741359F0}" destId="{8E870F9F-28D3-432D-9409-D17A1518C961}" srcOrd="4" destOrd="0" presId="urn:microsoft.com/office/officeart/2005/8/layout/hList7"/>
    <dgm:cxn modelId="{634DF347-B145-4115-8BD9-247B92FDA6BB}" type="presParOf" srcId="{8E870F9F-28D3-432D-9409-D17A1518C961}" destId="{C29C70B9-3F95-4981-8179-F5AF0C52F6D0}" srcOrd="0" destOrd="0" presId="urn:microsoft.com/office/officeart/2005/8/layout/hList7"/>
    <dgm:cxn modelId="{2367FA48-BC8D-4849-AF15-CD127A65DBEC}" type="presParOf" srcId="{8E870F9F-28D3-432D-9409-D17A1518C961}" destId="{BFAE8A46-FF68-4E46-B2AE-B34E9D6B7779}" srcOrd="1" destOrd="0" presId="urn:microsoft.com/office/officeart/2005/8/layout/hList7"/>
    <dgm:cxn modelId="{838F9A6C-7297-4FA9-B7B2-5A5CFC622121}" type="presParOf" srcId="{8E870F9F-28D3-432D-9409-D17A1518C961}" destId="{6B4253BD-3212-434A-8D7D-85C94488E974}" srcOrd="2" destOrd="0" presId="urn:microsoft.com/office/officeart/2005/8/layout/hList7"/>
    <dgm:cxn modelId="{938E36DB-4F72-457A-8466-37476470E49E}" type="presParOf" srcId="{8E870F9F-28D3-432D-9409-D17A1518C961}" destId="{DFE9A4E6-D537-4343-A5DD-1510A35B83B7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B9ACC7-150E-4922-B93B-8A31D51A1DC7}" type="doc">
      <dgm:prSet loTypeId="urn:microsoft.com/office/officeart/2005/8/layout/venn1" loCatId="relationship" qsTypeId="urn:microsoft.com/office/officeart/2005/8/quickstyle/3d1" qsCatId="3D" csTypeId="urn:microsoft.com/office/officeart/2005/8/colors/colorful2" csCatId="colorful" phldr="1"/>
      <dgm:spPr/>
    </dgm:pt>
    <dgm:pt modelId="{58DE6E56-04E7-4CF5-818B-AFA53061E1A2}">
      <dgm:prSet phldrT="[Текст]" custT="1"/>
      <dgm:spPr/>
      <dgm:t>
        <a:bodyPr/>
        <a:lstStyle/>
        <a:p>
          <a:r>
            <a:rPr lang="uk-UA" sz="2800" b="1" dirty="0" smtClean="0"/>
            <a:t>Об'єкти</a:t>
          </a:r>
          <a:endParaRPr lang="uk-UA" sz="2800" b="1" dirty="0"/>
        </a:p>
      </dgm:t>
    </dgm:pt>
    <dgm:pt modelId="{4B01D236-B28C-47B5-BBD9-7D68B34AF31C}" type="parTrans" cxnId="{9268973F-7C3E-45F2-A0AB-A87DA7365D15}">
      <dgm:prSet/>
      <dgm:spPr/>
      <dgm:t>
        <a:bodyPr/>
        <a:lstStyle/>
        <a:p>
          <a:endParaRPr lang="uk-UA" sz="2800" b="1"/>
        </a:p>
      </dgm:t>
    </dgm:pt>
    <dgm:pt modelId="{2BC97376-E3EA-4A98-AC7F-6F3F64A4ECC6}" type="sibTrans" cxnId="{9268973F-7C3E-45F2-A0AB-A87DA7365D15}">
      <dgm:prSet/>
      <dgm:spPr/>
      <dgm:t>
        <a:bodyPr/>
        <a:lstStyle/>
        <a:p>
          <a:endParaRPr lang="uk-UA" sz="2800" b="1"/>
        </a:p>
      </dgm:t>
    </dgm:pt>
    <dgm:pt modelId="{23D6EEDC-27F6-4778-88C6-CA04C573161F}">
      <dgm:prSet phldrT="[Текст]" custT="1"/>
      <dgm:spPr/>
      <dgm:t>
        <a:bodyPr/>
        <a:lstStyle/>
        <a:p>
          <a:r>
            <a:rPr lang="uk-UA" sz="2800" b="1" dirty="0" smtClean="0"/>
            <a:t>Дії</a:t>
          </a:r>
          <a:endParaRPr lang="uk-UA" sz="2800" b="1" dirty="0"/>
        </a:p>
      </dgm:t>
    </dgm:pt>
    <dgm:pt modelId="{1C2EB0D5-34A7-4261-8F6E-F1DB662AD28B}" type="parTrans" cxnId="{F75654B1-B956-49C7-A9FE-1FFFB472C883}">
      <dgm:prSet/>
      <dgm:spPr/>
      <dgm:t>
        <a:bodyPr/>
        <a:lstStyle/>
        <a:p>
          <a:endParaRPr lang="uk-UA" sz="2800" b="1"/>
        </a:p>
      </dgm:t>
    </dgm:pt>
    <dgm:pt modelId="{33BBB787-BD4D-4CAF-830F-58C02EB9D409}" type="sibTrans" cxnId="{F75654B1-B956-49C7-A9FE-1FFFB472C883}">
      <dgm:prSet/>
      <dgm:spPr/>
      <dgm:t>
        <a:bodyPr/>
        <a:lstStyle/>
        <a:p>
          <a:endParaRPr lang="uk-UA" sz="2800" b="1"/>
        </a:p>
      </dgm:t>
    </dgm:pt>
    <dgm:pt modelId="{6023EC5F-FFB9-4109-A70C-45FEB7FE6AC5}">
      <dgm:prSet phldrT="[Текст]" custT="1"/>
      <dgm:spPr/>
      <dgm:t>
        <a:bodyPr/>
        <a:lstStyle/>
        <a:p>
          <a:r>
            <a:rPr lang="uk-UA" sz="2800" b="1" dirty="0" err="1" smtClean="0"/>
            <a:t>Інстру</a:t>
          </a:r>
          <a:r>
            <a:rPr lang="en-US" sz="2800" b="1" dirty="0" smtClean="0"/>
            <a:t>-</a:t>
          </a:r>
          <a:r>
            <a:rPr lang="uk-UA" sz="2800" b="1" dirty="0" err="1" smtClean="0"/>
            <a:t>менти</a:t>
          </a:r>
          <a:endParaRPr lang="uk-UA" sz="2800" b="1" dirty="0"/>
        </a:p>
      </dgm:t>
    </dgm:pt>
    <dgm:pt modelId="{4072A675-A22A-4276-B95F-51D74819DD6F}" type="parTrans" cxnId="{13123B19-1801-4CD5-889B-D95930D36ABB}">
      <dgm:prSet/>
      <dgm:spPr/>
      <dgm:t>
        <a:bodyPr/>
        <a:lstStyle/>
        <a:p>
          <a:endParaRPr lang="uk-UA" sz="2800" b="1"/>
        </a:p>
      </dgm:t>
    </dgm:pt>
    <dgm:pt modelId="{3C6146A0-F4BF-4340-A773-293AB44ECD0E}" type="sibTrans" cxnId="{13123B19-1801-4CD5-889B-D95930D36ABB}">
      <dgm:prSet/>
      <dgm:spPr/>
      <dgm:t>
        <a:bodyPr/>
        <a:lstStyle/>
        <a:p>
          <a:endParaRPr lang="uk-UA" sz="2800" b="1"/>
        </a:p>
      </dgm:t>
    </dgm:pt>
    <dgm:pt modelId="{AEFE3AF5-206A-4284-976D-050AC0F1B1A2}" type="pres">
      <dgm:prSet presAssocID="{9DB9ACC7-150E-4922-B93B-8A31D51A1DC7}" presName="compositeShape" presStyleCnt="0">
        <dgm:presLayoutVars>
          <dgm:chMax val="7"/>
          <dgm:dir/>
          <dgm:resizeHandles val="exact"/>
        </dgm:presLayoutVars>
      </dgm:prSet>
      <dgm:spPr/>
    </dgm:pt>
    <dgm:pt modelId="{AFA930EB-7462-4483-86D3-B5265BC5E68E}" type="pres">
      <dgm:prSet presAssocID="{58DE6E56-04E7-4CF5-818B-AFA53061E1A2}" presName="circ1" presStyleLbl="vennNode1" presStyleIdx="0" presStyleCnt="3"/>
      <dgm:spPr/>
      <dgm:t>
        <a:bodyPr/>
        <a:lstStyle/>
        <a:p>
          <a:endParaRPr lang="uk-UA"/>
        </a:p>
      </dgm:t>
    </dgm:pt>
    <dgm:pt modelId="{4AE81410-0EF1-4F1A-8CAA-B26E6CEE4130}" type="pres">
      <dgm:prSet presAssocID="{58DE6E56-04E7-4CF5-818B-AFA53061E1A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6A56962-98F1-4EDF-8CE5-FCABA462355E}" type="pres">
      <dgm:prSet presAssocID="{23D6EEDC-27F6-4778-88C6-CA04C573161F}" presName="circ2" presStyleLbl="vennNode1" presStyleIdx="1" presStyleCnt="3"/>
      <dgm:spPr/>
      <dgm:t>
        <a:bodyPr/>
        <a:lstStyle/>
        <a:p>
          <a:endParaRPr lang="uk-UA"/>
        </a:p>
      </dgm:t>
    </dgm:pt>
    <dgm:pt modelId="{D568DD4B-DF69-4E79-8515-FE9EE35A203D}" type="pres">
      <dgm:prSet presAssocID="{23D6EEDC-27F6-4778-88C6-CA04C573161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9A0020D-74C0-4874-8985-3034FF5F577C}" type="pres">
      <dgm:prSet presAssocID="{6023EC5F-FFB9-4109-A70C-45FEB7FE6AC5}" presName="circ3" presStyleLbl="vennNode1" presStyleIdx="2" presStyleCnt="3"/>
      <dgm:spPr/>
      <dgm:t>
        <a:bodyPr/>
        <a:lstStyle/>
        <a:p>
          <a:endParaRPr lang="uk-UA"/>
        </a:p>
      </dgm:t>
    </dgm:pt>
    <dgm:pt modelId="{98E6C247-6179-4F27-8DD8-7F285F9D790A}" type="pres">
      <dgm:prSet presAssocID="{6023EC5F-FFB9-4109-A70C-45FEB7FE6AC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32E7733-4F14-4DDA-95BD-1C136F77C136}" type="presOf" srcId="{6023EC5F-FFB9-4109-A70C-45FEB7FE6AC5}" destId="{89A0020D-74C0-4874-8985-3034FF5F577C}" srcOrd="0" destOrd="0" presId="urn:microsoft.com/office/officeart/2005/8/layout/venn1"/>
    <dgm:cxn modelId="{1C91F67A-C92E-4F4F-956F-6A632DB9CA3E}" type="presOf" srcId="{23D6EEDC-27F6-4778-88C6-CA04C573161F}" destId="{86A56962-98F1-4EDF-8CE5-FCABA462355E}" srcOrd="0" destOrd="0" presId="urn:microsoft.com/office/officeart/2005/8/layout/venn1"/>
    <dgm:cxn modelId="{F75654B1-B956-49C7-A9FE-1FFFB472C883}" srcId="{9DB9ACC7-150E-4922-B93B-8A31D51A1DC7}" destId="{23D6EEDC-27F6-4778-88C6-CA04C573161F}" srcOrd="1" destOrd="0" parTransId="{1C2EB0D5-34A7-4261-8F6E-F1DB662AD28B}" sibTransId="{33BBB787-BD4D-4CAF-830F-58C02EB9D409}"/>
    <dgm:cxn modelId="{13123B19-1801-4CD5-889B-D95930D36ABB}" srcId="{9DB9ACC7-150E-4922-B93B-8A31D51A1DC7}" destId="{6023EC5F-FFB9-4109-A70C-45FEB7FE6AC5}" srcOrd="2" destOrd="0" parTransId="{4072A675-A22A-4276-B95F-51D74819DD6F}" sibTransId="{3C6146A0-F4BF-4340-A773-293AB44ECD0E}"/>
    <dgm:cxn modelId="{5EBC3907-AF1F-4723-9274-1EDE080E93B1}" type="presOf" srcId="{6023EC5F-FFB9-4109-A70C-45FEB7FE6AC5}" destId="{98E6C247-6179-4F27-8DD8-7F285F9D790A}" srcOrd="1" destOrd="0" presId="urn:microsoft.com/office/officeart/2005/8/layout/venn1"/>
    <dgm:cxn modelId="{9268973F-7C3E-45F2-A0AB-A87DA7365D15}" srcId="{9DB9ACC7-150E-4922-B93B-8A31D51A1DC7}" destId="{58DE6E56-04E7-4CF5-818B-AFA53061E1A2}" srcOrd="0" destOrd="0" parTransId="{4B01D236-B28C-47B5-BBD9-7D68B34AF31C}" sibTransId="{2BC97376-E3EA-4A98-AC7F-6F3F64A4ECC6}"/>
    <dgm:cxn modelId="{0DE320BB-5D1D-4380-9DC4-62B1E547B20C}" type="presOf" srcId="{58DE6E56-04E7-4CF5-818B-AFA53061E1A2}" destId="{4AE81410-0EF1-4F1A-8CAA-B26E6CEE4130}" srcOrd="1" destOrd="0" presId="urn:microsoft.com/office/officeart/2005/8/layout/venn1"/>
    <dgm:cxn modelId="{F6AA5165-9193-443C-BA72-9409B5959178}" type="presOf" srcId="{9DB9ACC7-150E-4922-B93B-8A31D51A1DC7}" destId="{AEFE3AF5-206A-4284-976D-050AC0F1B1A2}" srcOrd="0" destOrd="0" presId="urn:microsoft.com/office/officeart/2005/8/layout/venn1"/>
    <dgm:cxn modelId="{66F86D0C-A399-4041-8997-83B11AA26E2A}" type="presOf" srcId="{23D6EEDC-27F6-4778-88C6-CA04C573161F}" destId="{D568DD4B-DF69-4E79-8515-FE9EE35A203D}" srcOrd="1" destOrd="0" presId="urn:microsoft.com/office/officeart/2005/8/layout/venn1"/>
    <dgm:cxn modelId="{7A128180-2F14-4483-9D27-8EA448CC3D92}" type="presOf" srcId="{58DE6E56-04E7-4CF5-818B-AFA53061E1A2}" destId="{AFA930EB-7462-4483-86D3-B5265BC5E68E}" srcOrd="0" destOrd="0" presId="urn:microsoft.com/office/officeart/2005/8/layout/venn1"/>
    <dgm:cxn modelId="{723BE2A0-F98B-494B-AC11-B9CE4A27944E}" type="presParOf" srcId="{AEFE3AF5-206A-4284-976D-050AC0F1B1A2}" destId="{AFA930EB-7462-4483-86D3-B5265BC5E68E}" srcOrd="0" destOrd="0" presId="urn:microsoft.com/office/officeart/2005/8/layout/venn1"/>
    <dgm:cxn modelId="{8D73C04C-E394-44F3-AC75-267324879C7B}" type="presParOf" srcId="{AEFE3AF5-206A-4284-976D-050AC0F1B1A2}" destId="{4AE81410-0EF1-4F1A-8CAA-B26E6CEE4130}" srcOrd="1" destOrd="0" presId="urn:microsoft.com/office/officeart/2005/8/layout/venn1"/>
    <dgm:cxn modelId="{C5B956C7-5567-4FF9-9468-39B89209BD9A}" type="presParOf" srcId="{AEFE3AF5-206A-4284-976D-050AC0F1B1A2}" destId="{86A56962-98F1-4EDF-8CE5-FCABA462355E}" srcOrd="2" destOrd="0" presId="urn:microsoft.com/office/officeart/2005/8/layout/venn1"/>
    <dgm:cxn modelId="{F74EB4DB-C16B-4F8D-BF42-B2DDAAAF2A72}" type="presParOf" srcId="{AEFE3AF5-206A-4284-976D-050AC0F1B1A2}" destId="{D568DD4B-DF69-4E79-8515-FE9EE35A203D}" srcOrd="3" destOrd="0" presId="urn:microsoft.com/office/officeart/2005/8/layout/venn1"/>
    <dgm:cxn modelId="{AB9F56AC-1587-4472-95AC-28FAB093E6D8}" type="presParOf" srcId="{AEFE3AF5-206A-4284-976D-050AC0F1B1A2}" destId="{89A0020D-74C0-4874-8985-3034FF5F577C}" srcOrd="4" destOrd="0" presId="urn:microsoft.com/office/officeart/2005/8/layout/venn1"/>
    <dgm:cxn modelId="{BD54E390-C2E6-4889-8918-38A2E7234825}" type="presParOf" srcId="{AEFE3AF5-206A-4284-976D-050AC0F1B1A2}" destId="{98E6C247-6179-4F27-8DD8-7F285F9D790A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737C43-748A-4A92-86EF-FD4FA558B394}" type="doc">
      <dgm:prSet loTypeId="urn:microsoft.com/office/officeart/2005/8/layout/process3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1390B82-C8D0-42E9-9098-018DD3AC27E5}">
      <dgm:prSet phldrT="[Текст]"/>
      <dgm:spPr/>
      <dgm:t>
        <a:bodyPr/>
        <a:lstStyle/>
        <a:p>
          <a:r>
            <a:rPr lang="uk-UA" dirty="0" smtClean="0"/>
            <a:t>1 спосіб</a:t>
          </a:r>
          <a:endParaRPr lang="uk-UA" dirty="0"/>
        </a:p>
      </dgm:t>
    </dgm:pt>
    <dgm:pt modelId="{CF015FA1-1C9C-4BE2-B4B9-7230D6B63403}" type="parTrans" cxnId="{1F8BB0BB-45AC-41B6-847F-0DAFE09A3130}">
      <dgm:prSet/>
      <dgm:spPr/>
      <dgm:t>
        <a:bodyPr/>
        <a:lstStyle/>
        <a:p>
          <a:endParaRPr lang="uk-UA"/>
        </a:p>
      </dgm:t>
    </dgm:pt>
    <dgm:pt modelId="{1E57EC1B-778F-4465-8893-98A9B8B6E243}" type="sibTrans" cxnId="{1F8BB0BB-45AC-41B6-847F-0DAFE09A3130}">
      <dgm:prSet/>
      <dgm:spPr/>
      <dgm:t>
        <a:bodyPr/>
        <a:lstStyle/>
        <a:p>
          <a:endParaRPr lang="uk-UA"/>
        </a:p>
      </dgm:t>
    </dgm:pt>
    <dgm:pt modelId="{0348B824-7E8A-4506-8394-A94E6E31BA62}">
      <dgm:prSet phldrT="[Текст]"/>
      <dgm:spPr/>
      <dgm:t>
        <a:bodyPr/>
        <a:lstStyle/>
        <a:p>
          <a:r>
            <a:rPr lang="uk-UA" dirty="0" smtClean="0"/>
            <a:t>Протягуванням</a:t>
          </a:r>
          <a:r>
            <a:rPr lang="uk-UA" baseline="0" dirty="0" smtClean="0"/>
            <a:t> мишею</a:t>
          </a:r>
          <a:endParaRPr lang="uk-UA" dirty="0"/>
        </a:p>
      </dgm:t>
    </dgm:pt>
    <dgm:pt modelId="{C85470C2-CD6A-4D93-A2C5-64771EC7DF22}" type="parTrans" cxnId="{8113D892-A481-4987-95B8-FC717081CC4F}">
      <dgm:prSet/>
      <dgm:spPr/>
      <dgm:t>
        <a:bodyPr/>
        <a:lstStyle/>
        <a:p>
          <a:endParaRPr lang="uk-UA"/>
        </a:p>
      </dgm:t>
    </dgm:pt>
    <dgm:pt modelId="{3FD78F2E-8067-43D4-88FC-8722777C06D7}" type="sibTrans" cxnId="{8113D892-A481-4987-95B8-FC717081CC4F}">
      <dgm:prSet/>
      <dgm:spPr/>
      <dgm:t>
        <a:bodyPr/>
        <a:lstStyle/>
        <a:p>
          <a:endParaRPr lang="uk-UA"/>
        </a:p>
      </dgm:t>
    </dgm:pt>
    <dgm:pt modelId="{C9F622A6-F3D6-4227-B107-4516309D93CC}" type="pres">
      <dgm:prSet presAssocID="{30737C43-748A-4A92-86EF-FD4FA558B39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0160755-7B6A-4D2F-986E-C9F2828383AE}" type="pres">
      <dgm:prSet presAssocID="{E1390B82-C8D0-42E9-9098-018DD3AC27E5}" presName="composite" presStyleCnt="0"/>
      <dgm:spPr/>
      <dgm:t>
        <a:bodyPr/>
        <a:lstStyle/>
        <a:p>
          <a:endParaRPr lang="ru-RU"/>
        </a:p>
      </dgm:t>
    </dgm:pt>
    <dgm:pt modelId="{1E408996-B028-4233-8D89-434031A6C2F2}" type="pres">
      <dgm:prSet presAssocID="{E1390B82-C8D0-42E9-9098-018DD3AC27E5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EB0F4F7-2C5D-46B6-8F1B-F30E82BFBE9E}" type="pres">
      <dgm:prSet presAssocID="{E1390B82-C8D0-42E9-9098-018DD3AC27E5}" presName="parSh" presStyleLbl="node1" presStyleIdx="0" presStyleCnt="1"/>
      <dgm:spPr/>
      <dgm:t>
        <a:bodyPr/>
        <a:lstStyle/>
        <a:p>
          <a:endParaRPr lang="uk-UA"/>
        </a:p>
      </dgm:t>
    </dgm:pt>
    <dgm:pt modelId="{94062489-BC42-42B0-8178-31922B56E575}" type="pres">
      <dgm:prSet presAssocID="{E1390B82-C8D0-42E9-9098-018DD3AC27E5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113D892-A481-4987-95B8-FC717081CC4F}" srcId="{E1390B82-C8D0-42E9-9098-018DD3AC27E5}" destId="{0348B824-7E8A-4506-8394-A94E6E31BA62}" srcOrd="0" destOrd="0" parTransId="{C85470C2-CD6A-4D93-A2C5-64771EC7DF22}" sibTransId="{3FD78F2E-8067-43D4-88FC-8722777C06D7}"/>
    <dgm:cxn modelId="{2A3A210D-4794-44B9-962C-404FD36FEA35}" type="presOf" srcId="{30737C43-748A-4A92-86EF-FD4FA558B394}" destId="{C9F622A6-F3D6-4227-B107-4516309D93CC}" srcOrd="0" destOrd="0" presId="urn:microsoft.com/office/officeart/2005/8/layout/process3"/>
    <dgm:cxn modelId="{AD55CA22-00D3-4E3B-9AD3-913269947227}" type="presOf" srcId="{E1390B82-C8D0-42E9-9098-018DD3AC27E5}" destId="{3EB0F4F7-2C5D-46B6-8F1B-F30E82BFBE9E}" srcOrd="1" destOrd="0" presId="urn:microsoft.com/office/officeart/2005/8/layout/process3"/>
    <dgm:cxn modelId="{1F8BB0BB-45AC-41B6-847F-0DAFE09A3130}" srcId="{30737C43-748A-4A92-86EF-FD4FA558B394}" destId="{E1390B82-C8D0-42E9-9098-018DD3AC27E5}" srcOrd="0" destOrd="0" parTransId="{CF015FA1-1C9C-4BE2-B4B9-7230D6B63403}" sibTransId="{1E57EC1B-778F-4465-8893-98A9B8B6E243}"/>
    <dgm:cxn modelId="{99977C15-51E0-4A25-BA33-54D56591454D}" type="presOf" srcId="{0348B824-7E8A-4506-8394-A94E6E31BA62}" destId="{94062489-BC42-42B0-8178-31922B56E575}" srcOrd="0" destOrd="0" presId="urn:microsoft.com/office/officeart/2005/8/layout/process3"/>
    <dgm:cxn modelId="{E6476B2E-DA18-4049-A491-A7BCB7F5AD67}" type="presOf" srcId="{E1390B82-C8D0-42E9-9098-018DD3AC27E5}" destId="{1E408996-B028-4233-8D89-434031A6C2F2}" srcOrd="0" destOrd="0" presId="urn:microsoft.com/office/officeart/2005/8/layout/process3"/>
    <dgm:cxn modelId="{A46EF08B-31C1-4351-B9AC-F3CB9B57E7AB}" type="presParOf" srcId="{C9F622A6-F3D6-4227-B107-4516309D93CC}" destId="{80160755-7B6A-4D2F-986E-C9F2828383AE}" srcOrd="0" destOrd="0" presId="urn:microsoft.com/office/officeart/2005/8/layout/process3"/>
    <dgm:cxn modelId="{E034B536-3001-46C3-96A1-7429E0B87540}" type="presParOf" srcId="{80160755-7B6A-4D2F-986E-C9F2828383AE}" destId="{1E408996-B028-4233-8D89-434031A6C2F2}" srcOrd="0" destOrd="0" presId="urn:microsoft.com/office/officeart/2005/8/layout/process3"/>
    <dgm:cxn modelId="{CB1417AB-2025-41C4-9F16-0F023001F75A}" type="presParOf" srcId="{80160755-7B6A-4D2F-986E-C9F2828383AE}" destId="{3EB0F4F7-2C5D-46B6-8F1B-F30E82BFBE9E}" srcOrd="1" destOrd="0" presId="urn:microsoft.com/office/officeart/2005/8/layout/process3"/>
    <dgm:cxn modelId="{9F0401A9-B1EB-4B3D-B61C-FEBA22247914}" type="presParOf" srcId="{80160755-7B6A-4D2F-986E-C9F2828383AE}" destId="{94062489-BC42-42B0-8178-31922B56E575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0737C43-748A-4A92-86EF-FD4FA558B394}" type="doc">
      <dgm:prSet loTypeId="urn:microsoft.com/office/officeart/2005/8/layout/process3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1390B82-C8D0-42E9-9098-018DD3AC27E5}">
      <dgm:prSet phldrT="[Текст]"/>
      <dgm:spPr/>
      <dgm:t>
        <a:bodyPr/>
        <a:lstStyle/>
        <a:p>
          <a:r>
            <a:rPr lang="uk-UA" dirty="0" smtClean="0"/>
            <a:t>2 спосіб</a:t>
          </a:r>
          <a:endParaRPr lang="uk-UA" dirty="0"/>
        </a:p>
      </dgm:t>
    </dgm:pt>
    <dgm:pt modelId="{CF015FA1-1C9C-4BE2-B4B9-7230D6B63403}" type="parTrans" cxnId="{1F8BB0BB-45AC-41B6-847F-0DAFE09A3130}">
      <dgm:prSet/>
      <dgm:spPr/>
      <dgm:t>
        <a:bodyPr/>
        <a:lstStyle/>
        <a:p>
          <a:endParaRPr lang="uk-UA"/>
        </a:p>
      </dgm:t>
    </dgm:pt>
    <dgm:pt modelId="{1E57EC1B-778F-4465-8893-98A9B8B6E243}" type="sibTrans" cxnId="{1F8BB0BB-45AC-41B6-847F-0DAFE09A3130}">
      <dgm:prSet/>
      <dgm:spPr/>
      <dgm:t>
        <a:bodyPr/>
        <a:lstStyle/>
        <a:p>
          <a:endParaRPr lang="uk-UA"/>
        </a:p>
      </dgm:t>
    </dgm:pt>
    <dgm:pt modelId="{0348B824-7E8A-4506-8394-A94E6E31BA62}">
      <dgm:prSet phldrT="[Текст]"/>
      <dgm:spPr/>
      <dgm:t>
        <a:bodyPr/>
        <a:lstStyle/>
        <a:p>
          <a:r>
            <a:rPr lang="uk-UA" dirty="0" smtClean="0"/>
            <a:t>З використання клавіші </a:t>
          </a:r>
          <a:r>
            <a:rPr lang="en-US" b="1" i="1" dirty="0" smtClean="0">
              <a:solidFill>
                <a:schemeClr val="tx1"/>
              </a:solidFill>
            </a:rPr>
            <a:t>Shift</a:t>
          </a:r>
          <a:endParaRPr lang="uk-UA" dirty="0">
            <a:solidFill>
              <a:schemeClr val="tx1"/>
            </a:solidFill>
          </a:endParaRPr>
        </a:p>
      </dgm:t>
    </dgm:pt>
    <dgm:pt modelId="{C85470C2-CD6A-4D93-A2C5-64771EC7DF22}" type="parTrans" cxnId="{8113D892-A481-4987-95B8-FC717081CC4F}">
      <dgm:prSet/>
      <dgm:spPr/>
      <dgm:t>
        <a:bodyPr/>
        <a:lstStyle/>
        <a:p>
          <a:endParaRPr lang="uk-UA"/>
        </a:p>
      </dgm:t>
    </dgm:pt>
    <dgm:pt modelId="{3FD78F2E-8067-43D4-88FC-8722777C06D7}" type="sibTrans" cxnId="{8113D892-A481-4987-95B8-FC717081CC4F}">
      <dgm:prSet/>
      <dgm:spPr/>
      <dgm:t>
        <a:bodyPr/>
        <a:lstStyle/>
        <a:p>
          <a:endParaRPr lang="uk-UA"/>
        </a:p>
      </dgm:t>
    </dgm:pt>
    <dgm:pt modelId="{C9F622A6-F3D6-4227-B107-4516309D93CC}" type="pres">
      <dgm:prSet presAssocID="{30737C43-748A-4A92-86EF-FD4FA558B39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0160755-7B6A-4D2F-986E-C9F2828383AE}" type="pres">
      <dgm:prSet presAssocID="{E1390B82-C8D0-42E9-9098-018DD3AC27E5}" presName="composite" presStyleCnt="0"/>
      <dgm:spPr/>
    </dgm:pt>
    <dgm:pt modelId="{1E408996-B028-4233-8D89-434031A6C2F2}" type="pres">
      <dgm:prSet presAssocID="{E1390B82-C8D0-42E9-9098-018DD3AC27E5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EB0F4F7-2C5D-46B6-8F1B-F30E82BFBE9E}" type="pres">
      <dgm:prSet presAssocID="{E1390B82-C8D0-42E9-9098-018DD3AC27E5}" presName="parSh" presStyleLbl="node1" presStyleIdx="0" presStyleCnt="1" custLinFactNeighborX="3254" custLinFactNeighborY="3705"/>
      <dgm:spPr/>
      <dgm:t>
        <a:bodyPr/>
        <a:lstStyle/>
        <a:p>
          <a:endParaRPr lang="uk-UA"/>
        </a:p>
      </dgm:t>
    </dgm:pt>
    <dgm:pt modelId="{94062489-BC42-42B0-8178-31922B56E575}" type="pres">
      <dgm:prSet presAssocID="{E1390B82-C8D0-42E9-9098-018DD3AC27E5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113D892-A481-4987-95B8-FC717081CC4F}" srcId="{E1390B82-C8D0-42E9-9098-018DD3AC27E5}" destId="{0348B824-7E8A-4506-8394-A94E6E31BA62}" srcOrd="0" destOrd="0" parTransId="{C85470C2-CD6A-4D93-A2C5-64771EC7DF22}" sibTransId="{3FD78F2E-8067-43D4-88FC-8722777C06D7}"/>
    <dgm:cxn modelId="{A76FB75B-F2C6-4476-8E42-9707ED049819}" type="presOf" srcId="{E1390B82-C8D0-42E9-9098-018DD3AC27E5}" destId="{3EB0F4F7-2C5D-46B6-8F1B-F30E82BFBE9E}" srcOrd="1" destOrd="0" presId="urn:microsoft.com/office/officeart/2005/8/layout/process3"/>
    <dgm:cxn modelId="{1F8BB0BB-45AC-41B6-847F-0DAFE09A3130}" srcId="{30737C43-748A-4A92-86EF-FD4FA558B394}" destId="{E1390B82-C8D0-42E9-9098-018DD3AC27E5}" srcOrd="0" destOrd="0" parTransId="{CF015FA1-1C9C-4BE2-B4B9-7230D6B63403}" sibTransId="{1E57EC1B-778F-4465-8893-98A9B8B6E243}"/>
    <dgm:cxn modelId="{95D173BB-41C8-441B-B617-86ED8FAA7F05}" type="presOf" srcId="{30737C43-748A-4A92-86EF-FD4FA558B394}" destId="{C9F622A6-F3D6-4227-B107-4516309D93CC}" srcOrd="0" destOrd="0" presId="urn:microsoft.com/office/officeart/2005/8/layout/process3"/>
    <dgm:cxn modelId="{59C1FD08-E45B-487F-8E98-B522553DE674}" type="presOf" srcId="{0348B824-7E8A-4506-8394-A94E6E31BA62}" destId="{94062489-BC42-42B0-8178-31922B56E575}" srcOrd="0" destOrd="0" presId="urn:microsoft.com/office/officeart/2005/8/layout/process3"/>
    <dgm:cxn modelId="{8D5BF36E-3F38-45ED-9B26-369ACC090462}" type="presOf" srcId="{E1390B82-C8D0-42E9-9098-018DD3AC27E5}" destId="{1E408996-B028-4233-8D89-434031A6C2F2}" srcOrd="0" destOrd="0" presId="urn:microsoft.com/office/officeart/2005/8/layout/process3"/>
    <dgm:cxn modelId="{20A8EFB9-4343-440E-B11A-94005F532F51}" type="presParOf" srcId="{C9F622A6-F3D6-4227-B107-4516309D93CC}" destId="{80160755-7B6A-4D2F-986E-C9F2828383AE}" srcOrd="0" destOrd="0" presId="urn:microsoft.com/office/officeart/2005/8/layout/process3"/>
    <dgm:cxn modelId="{3353F9D2-8D3F-433C-B913-7D9C2758DC25}" type="presParOf" srcId="{80160755-7B6A-4D2F-986E-C9F2828383AE}" destId="{1E408996-B028-4233-8D89-434031A6C2F2}" srcOrd="0" destOrd="0" presId="urn:microsoft.com/office/officeart/2005/8/layout/process3"/>
    <dgm:cxn modelId="{C4A4B298-5A95-468E-B861-047D277E104A}" type="presParOf" srcId="{80160755-7B6A-4D2F-986E-C9F2828383AE}" destId="{3EB0F4F7-2C5D-46B6-8F1B-F30E82BFBE9E}" srcOrd="1" destOrd="0" presId="urn:microsoft.com/office/officeart/2005/8/layout/process3"/>
    <dgm:cxn modelId="{3517E3AA-3811-4D89-9E1A-FD5A8C023CDF}" type="presParOf" srcId="{80160755-7B6A-4D2F-986E-C9F2828383AE}" destId="{94062489-BC42-42B0-8178-31922B56E575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0737C43-748A-4A92-86EF-FD4FA558B394}" type="doc">
      <dgm:prSet loTypeId="urn:microsoft.com/office/officeart/2005/8/layout/process3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1390B82-C8D0-42E9-9098-018DD3AC27E5}">
      <dgm:prSet phldrT="[Текст]"/>
      <dgm:spPr/>
      <dgm:t>
        <a:bodyPr/>
        <a:lstStyle/>
        <a:p>
          <a:r>
            <a:rPr lang="uk-UA" dirty="0" smtClean="0"/>
            <a:t>3 спосіб</a:t>
          </a:r>
          <a:endParaRPr lang="uk-UA" dirty="0"/>
        </a:p>
      </dgm:t>
    </dgm:pt>
    <dgm:pt modelId="{CF015FA1-1C9C-4BE2-B4B9-7230D6B63403}" type="parTrans" cxnId="{1F8BB0BB-45AC-41B6-847F-0DAFE09A3130}">
      <dgm:prSet/>
      <dgm:spPr/>
      <dgm:t>
        <a:bodyPr/>
        <a:lstStyle/>
        <a:p>
          <a:endParaRPr lang="uk-UA"/>
        </a:p>
      </dgm:t>
    </dgm:pt>
    <dgm:pt modelId="{1E57EC1B-778F-4465-8893-98A9B8B6E243}" type="sibTrans" cxnId="{1F8BB0BB-45AC-41B6-847F-0DAFE09A3130}">
      <dgm:prSet/>
      <dgm:spPr/>
      <dgm:t>
        <a:bodyPr/>
        <a:lstStyle/>
        <a:p>
          <a:endParaRPr lang="uk-UA"/>
        </a:p>
      </dgm:t>
    </dgm:pt>
    <dgm:pt modelId="{0348B824-7E8A-4506-8394-A94E6E31BA62}">
      <dgm:prSet phldrT="[Текст]"/>
      <dgm:spPr/>
      <dgm:t>
        <a:bodyPr/>
        <a:lstStyle/>
        <a:p>
          <a:r>
            <a:rPr lang="uk-UA" dirty="0" smtClean="0"/>
            <a:t>З використання клавіші </a:t>
          </a:r>
          <a:r>
            <a:rPr lang="en-US" b="1" i="1" dirty="0" smtClean="0">
              <a:solidFill>
                <a:schemeClr val="tx1"/>
              </a:solidFill>
            </a:rPr>
            <a:t>Ctrl</a:t>
          </a:r>
          <a:endParaRPr lang="uk-UA" dirty="0">
            <a:solidFill>
              <a:schemeClr val="tx1"/>
            </a:solidFill>
          </a:endParaRPr>
        </a:p>
      </dgm:t>
    </dgm:pt>
    <dgm:pt modelId="{C85470C2-CD6A-4D93-A2C5-64771EC7DF22}" type="parTrans" cxnId="{8113D892-A481-4987-95B8-FC717081CC4F}">
      <dgm:prSet/>
      <dgm:spPr/>
      <dgm:t>
        <a:bodyPr/>
        <a:lstStyle/>
        <a:p>
          <a:endParaRPr lang="uk-UA"/>
        </a:p>
      </dgm:t>
    </dgm:pt>
    <dgm:pt modelId="{3FD78F2E-8067-43D4-88FC-8722777C06D7}" type="sibTrans" cxnId="{8113D892-A481-4987-95B8-FC717081CC4F}">
      <dgm:prSet/>
      <dgm:spPr/>
      <dgm:t>
        <a:bodyPr/>
        <a:lstStyle/>
        <a:p>
          <a:endParaRPr lang="uk-UA"/>
        </a:p>
      </dgm:t>
    </dgm:pt>
    <dgm:pt modelId="{C9F622A6-F3D6-4227-B107-4516309D93CC}" type="pres">
      <dgm:prSet presAssocID="{30737C43-748A-4A92-86EF-FD4FA558B39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0160755-7B6A-4D2F-986E-C9F2828383AE}" type="pres">
      <dgm:prSet presAssocID="{E1390B82-C8D0-42E9-9098-018DD3AC27E5}" presName="composite" presStyleCnt="0"/>
      <dgm:spPr/>
    </dgm:pt>
    <dgm:pt modelId="{1E408996-B028-4233-8D89-434031A6C2F2}" type="pres">
      <dgm:prSet presAssocID="{E1390B82-C8D0-42E9-9098-018DD3AC27E5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EB0F4F7-2C5D-46B6-8F1B-F30E82BFBE9E}" type="pres">
      <dgm:prSet presAssocID="{E1390B82-C8D0-42E9-9098-018DD3AC27E5}" presName="parSh" presStyleLbl="node1" presStyleIdx="0" presStyleCnt="1" custLinFactNeighborX="3254" custLinFactNeighborY="3705"/>
      <dgm:spPr/>
      <dgm:t>
        <a:bodyPr/>
        <a:lstStyle/>
        <a:p>
          <a:endParaRPr lang="uk-UA"/>
        </a:p>
      </dgm:t>
    </dgm:pt>
    <dgm:pt modelId="{94062489-BC42-42B0-8178-31922B56E575}" type="pres">
      <dgm:prSet presAssocID="{E1390B82-C8D0-42E9-9098-018DD3AC27E5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A700DD0-1CE4-4DEC-856F-4B9214462C74}" type="presOf" srcId="{0348B824-7E8A-4506-8394-A94E6E31BA62}" destId="{94062489-BC42-42B0-8178-31922B56E575}" srcOrd="0" destOrd="0" presId="urn:microsoft.com/office/officeart/2005/8/layout/process3"/>
    <dgm:cxn modelId="{8113D892-A481-4987-95B8-FC717081CC4F}" srcId="{E1390B82-C8D0-42E9-9098-018DD3AC27E5}" destId="{0348B824-7E8A-4506-8394-A94E6E31BA62}" srcOrd="0" destOrd="0" parTransId="{C85470C2-CD6A-4D93-A2C5-64771EC7DF22}" sibTransId="{3FD78F2E-8067-43D4-88FC-8722777C06D7}"/>
    <dgm:cxn modelId="{0110969F-4862-44BC-8873-238943630586}" type="presOf" srcId="{E1390B82-C8D0-42E9-9098-018DD3AC27E5}" destId="{1E408996-B028-4233-8D89-434031A6C2F2}" srcOrd="0" destOrd="0" presId="urn:microsoft.com/office/officeart/2005/8/layout/process3"/>
    <dgm:cxn modelId="{C9E8D4EE-4135-46C1-B615-FA1450AFDA17}" type="presOf" srcId="{E1390B82-C8D0-42E9-9098-018DD3AC27E5}" destId="{3EB0F4F7-2C5D-46B6-8F1B-F30E82BFBE9E}" srcOrd="1" destOrd="0" presId="urn:microsoft.com/office/officeart/2005/8/layout/process3"/>
    <dgm:cxn modelId="{1F8BB0BB-45AC-41B6-847F-0DAFE09A3130}" srcId="{30737C43-748A-4A92-86EF-FD4FA558B394}" destId="{E1390B82-C8D0-42E9-9098-018DD3AC27E5}" srcOrd="0" destOrd="0" parTransId="{CF015FA1-1C9C-4BE2-B4B9-7230D6B63403}" sibTransId="{1E57EC1B-778F-4465-8893-98A9B8B6E243}"/>
    <dgm:cxn modelId="{391A49BE-9C20-4EA6-855B-27FDC3CDA180}" type="presOf" srcId="{30737C43-748A-4A92-86EF-FD4FA558B394}" destId="{C9F622A6-F3D6-4227-B107-4516309D93CC}" srcOrd="0" destOrd="0" presId="urn:microsoft.com/office/officeart/2005/8/layout/process3"/>
    <dgm:cxn modelId="{D2E4EAFB-2A01-46AA-A42E-D7D148FAD031}" type="presParOf" srcId="{C9F622A6-F3D6-4227-B107-4516309D93CC}" destId="{80160755-7B6A-4D2F-986E-C9F2828383AE}" srcOrd="0" destOrd="0" presId="urn:microsoft.com/office/officeart/2005/8/layout/process3"/>
    <dgm:cxn modelId="{D2045568-958E-4B3B-92B2-4398B406A733}" type="presParOf" srcId="{80160755-7B6A-4D2F-986E-C9F2828383AE}" destId="{1E408996-B028-4233-8D89-434031A6C2F2}" srcOrd="0" destOrd="0" presId="urn:microsoft.com/office/officeart/2005/8/layout/process3"/>
    <dgm:cxn modelId="{F2E51724-C480-442D-A0B7-318234E9FD90}" type="presParOf" srcId="{80160755-7B6A-4D2F-986E-C9F2828383AE}" destId="{3EB0F4F7-2C5D-46B6-8F1B-F30E82BFBE9E}" srcOrd="1" destOrd="0" presId="urn:microsoft.com/office/officeart/2005/8/layout/process3"/>
    <dgm:cxn modelId="{326A4990-CA90-425B-8F33-AFC4F69D6E75}" type="presParOf" srcId="{80160755-7B6A-4D2F-986E-C9F2828383AE}" destId="{94062489-BC42-42B0-8178-31922B56E575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0737C43-748A-4A92-86EF-FD4FA558B394}" type="doc">
      <dgm:prSet loTypeId="urn:microsoft.com/office/officeart/2005/8/layout/process3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1390B82-C8D0-42E9-9098-018DD3AC27E5}">
      <dgm:prSet phldrT="[Текст]"/>
      <dgm:spPr/>
      <dgm:t>
        <a:bodyPr/>
        <a:lstStyle/>
        <a:p>
          <a:r>
            <a:rPr lang="uk-UA" dirty="0" smtClean="0"/>
            <a:t>4 спосіб</a:t>
          </a:r>
          <a:endParaRPr lang="uk-UA" dirty="0"/>
        </a:p>
      </dgm:t>
    </dgm:pt>
    <dgm:pt modelId="{CF015FA1-1C9C-4BE2-B4B9-7230D6B63403}" type="parTrans" cxnId="{1F8BB0BB-45AC-41B6-847F-0DAFE09A3130}">
      <dgm:prSet/>
      <dgm:spPr/>
      <dgm:t>
        <a:bodyPr/>
        <a:lstStyle/>
        <a:p>
          <a:endParaRPr lang="uk-UA"/>
        </a:p>
      </dgm:t>
    </dgm:pt>
    <dgm:pt modelId="{1E57EC1B-778F-4465-8893-98A9B8B6E243}" type="sibTrans" cxnId="{1F8BB0BB-45AC-41B6-847F-0DAFE09A3130}">
      <dgm:prSet/>
      <dgm:spPr/>
      <dgm:t>
        <a:bodyPr/>
        <a:lstStyle/>
        <a:p>
          <a:endParaRPr lang="uk-UA"/>
        </a:p>
      </dgm:t>
    </dgm:pt>
    <dgm:pt modelId="{0348B824-7E8A-4506-8394-A94E6E31BA62}">
      <dgm:prSet phldrT="[Текст]"/>
      <dgm:spPr/>
      <dgm:t>
        <a:bodyPr/>
        <a:lstStyle/>
        <a:p>
          <a:r>
            <a:rPr lang="uk-UA" dirty="0" smtClean="0"/>
            <a:t>З використання клавіш  </a:t>
          </a:r>
          <a:r>
            <a:rPr lang="en-US" b="1" i="1" dirty="0" smtClean="0">
              <a:solidFill>
                <a:schemeClr val="tx1"/>
              </a:solidFill>
            </a:rPr>
            <a:t>Ctrl</a:t>
          </a:r>
          <a:r>
            <a:rPr lang="uk-UA" b="1" i="1" dirty="0" smtClean="0">
              <a:solidFill>
                <a:schemeClr val="tx1"/>
              </a:solidFill>
            </a:rPr>
            <a:t>+А</a:t>
          </a:r>
          <a:endParaRPr lang="uk-UA" dirty="0">
            <a:solidFill>
              <a:schemeClr val="tx1"/>
            </a:solidFill>
          </a:endParaRPr>
        </a:p>
      </dgm:t>
    </dgm:pt>
    <dgm:pt modelId="{C85470C2-CD6A-4D93-A2C5-64771EC7DF22}" type="parTrans" cxnId="{8113D892-A481-4987-95B8-FC717081CC4F}">
      <dgm:prSet/>
      <dgm:spPr/>
      <dgm:t>
        <a:bodyPr/>
        <a:lstStyle/>
        <a:p>
          <a:endParaRPr lang="uk-UA"/>
        </a:p>
      </dgm:t>
    </dgm:pt>
    <dgm:pt modelId="{3FD78F2E-8067-43D4-88FC-8722777C06D7}" type="sibTrans" cxnId="{8113D892-A481-4987-95B8-FC717081CC4F}">
      <dgm:prSet/>
      <dgm:spPr/>
      <dgm:t>
        <a:bodyPr/>
        <a:lstStyle/>
        <a:p>
          <a:endParaRPr lang="uk-UA"/>
        </a:p>
      </dgm:t>
    </dgm:pt>
    <dgm:pt modelId="{C9F622A6-F3D6-4227-B107-4516309D93CC}" type="pres">
      <dgm:prSet presAssocID="{30737C43-748A-4A92-86EF-FD4FA558B39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0160755-7B6A-4D2F-986E-C9F2828383AE}" type="pres">
      <dgm:prSet presAssocID="{E1390B82-C8D0-42E9-9098-018DD3AC27E5}" presName="composite" presStyleCnt="0"/>
      <dgm:spPr/>
    </dgm:pt>
    <dgm:pt modelId="{1E408996-B028-4233-8D89-434031A6C2F2}" type="pres">
      <dgm:prSet presAssocID="{E1390B82-C8D0-42E9-9098-018DD3AC27E5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EB0F4F7-2C5D-46B6-8F1B-F30E82BFBE9E}" type="pres">
      <dgm:prSet presAssocID="{E1390B82-C8D0-42E9-9098-018DD3AC27E5}" presName="parSh" presStyleLbl="node1" presStyleIdx="0" presStyleCnt="1" custLinFactNeighborX="3254" custLinFactNeighborY="3705"/>
      <dgm:spPr/>
      <dgm:t>
        <a:bodyPr/>
        <a:lstStyle/>
        <a:p>
          <a:endParaRPr lang="uk-UA"/>
        </a:p>
      </dgm:t>
    </dgm:pt>
    <dgm:pt modelId="{94062489-BC42-42B0-8178-31922B56E575}" type="pres">
      <dgm:prSet presAssocID="{E1390B82-C8D0-42E9-9098-018DD3AC27E5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113D892-A481-4987-95B8-FC717081CC4F}" srcId="{E1390B82-C8D0-42E9-9098-018DD3AC27E5}" destId="{0348B824-7E8A-4506-8394-A94E6E31BA62}" srcOrd="0" destOrd="0" parTransId="{C85470C2-CD6A-4D93-A2C5-64771EC7DF22}" sibTransId="{3FD78F2E-8067-43D4-88FC-8722777C06D7}"/>
    <dgm:cxn modelId="{1F8BB0BB-45AC-41B6-847F-0DAFE09A3130}" srcId="{30737C43-748A-4A92-86EF-FD4FA558B394}" destId="{E1390B82-C8D0-42E9-9098-018DD3AC27E5}" srcOrd="0" destOrd="0" parTransId="{CF015FA1-1C9C-4BE2-B4B9-7230D6B63403}" sibTransId="{1E57EC1B-778F-4465-8893-98A9B8B6E243}"/>
    <dgm:cxn modelId="{38B4FC54-27F7-4743-8951-EA6FDA686ECD}" type="presOf" srcId="{30737C43-748A-4A92-86EF-FD4FA558B394}" destId="{C9F622A6-F3D6-4227-B107-4516309D93CC}" srcOrd="0" destOrd="0" presId="urn:microsoft.com/office/officeart/2005/8/layout/process3"/>
    <dgm:cxn modelId="{38322EA2-D509-4F2D-8D82-2C6ACF20CA53}" type="presOf" srcId="{E1390B82-C8D0-42E9-9098-018DD3AC27E5}" destId="{3EB0F4F7-2C5D-46B6-8F1B-F30E82BFBE9E}" srcOrd="1" destOrd="0" presId="urn:microsoft.com/office/officeart/2005/8/layout/process3"/>
    <dgm:cxn modelId="{FF71A9B3-4B6A-4F62-AE7B-8FD21FF5EF3F}" type="presOf" srcId="{E1390B82-C8D0-42E9-9098-018DD3AC27E5}" destId="{1E408996-B028-4233-8D89-434031A6C2F2}" srcOrd="0" destOrd="0" presId="urn:microsoft.com/office/officeart/2005/8/layout/process3"/>
    <dgm:cxn modelId="{6F3D5E45-E854-4B27-BC6E-548057B0A788}" type="presOf" srcId="{0348B824-7E8A-4506-8394-A94E6E31BA62}" destId="{94062489-BC42-42B0-8178-31922B56E575}" srcOrd="0" destOrd="0" presId="urn:microsoft.com/office/officeart/2005/8/layout/process3"/>
    <dgm:cxn modelId="{F2060F36-FCC0-4C0F-821F-08BCF3ACF39D}" type="presParOf" srcId="{C9F622A6-F3D6-4227-B107-4516309D93CC}" destId="{80160755-7B6A-4D2F-986E-C9F2828383AE}" srcOrd="0" destOrd="0" presId="urn:microsoft.com/office/officeart/2005/8/layout/process3"/>
    <dgm:cxn modelId="{A85AC6E1-5D47-4F58-9EB6-11257D218409}" type="presParOf" srcId="{80160755-7B6A-4D2F-986E-C9F2828383AE}" destId="{1E408996-B028-4233-8D89-434031A6C2F2}" srcOrd="0" destOrd="0" presId="urn:microsoft.com/office/officeart/2005/8/layout/process3"/>
    <dgm:cxn modelId="{26B97105-B7F9-4938-8187-BA385D73080F}" type="presParOf" srcId="{80160755-7B6A-4D2F-986E-C9F2828383AE}" destId="{3EB0F4F7-2C5D-46B6-8F1B-F30E82BFBE9E}" srcOrd="1" destOrd="0" presId="urn:microsoft.com/office/officeart/2005/8/layout/process3"/>
    <dgm:cxn modelId="{9FA4F654-8EE2-443D-9B09-DEBC8ECA48F1}" type="presParOf" srcId="{80160755-7B6A-4D2F-986E-C9F2828383AE}" destId="{94062489-BC42-42B0-8178-31922B56E575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0737C43-748A-4A92-86EF-FD4FA558B394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1390B82-C8D0-42E9-9098-018DD3AC27E5}">
      <dgm:prSet phldrT="[Текст]"/>
      <dgm:spPr/>
      <dgm:t>
        <a:bodyPr/>
        <a:lstStyle/>
        <a:p>
          <a:r>
            <a:rPr lang="uk-UA" dirty="0" smtClean="0"/>
            <a:t>1 спосіб</a:t>
          </a:r>
          <a:endParaRPr lang="uk-UA" dirty="0"/>
        </a:p>
      </dgm:t>
    </dgm:pt>
    <dgm:pt modelId="{CF015FA1-1C9C-4BE2-B4B9-7230D6B63403}" type="parTrans" cxnId="{1F8BB0BB-45AC-41B6-847F-0DAFE09A3130}">
      <dgm:prSet/>
      <dgm:spPr/>
      <dgm:t>
        <a:bodyPr/>
        <a:lstStyle/>
        <a:p>
          <a:endParaRPr lang="uk-UA"/>
        </a:p>
      </dgm:t>
    </dgm:pt>
    <dgm:pt modelId="{1E57EC1B-778F-4465-8893-98A9B8B6E243}" type="sibTrans" cxnId="{1F8BB0BB-45AC-41B6-847F-0DAFE09A3130}">
      <dgm:prSet/>
      <dgm:spPr/>
      <dgm:t>
        <a:bodyPr/>
        <a:lstStyle/>
        <a:p>
          <a:endParaRPr lang="uk-UA"/>
        </a:p>
      </dgm:t>
    </dgm:pt>
    <dgm:pt modelId="{0348B824-7E8A-4506-8394-A94E6E31BA62}">
      <dgm:prSet phldrT="[Текст]"/>
      <dgm:spPr/>
      <dgm:t>
        <a:bodyPr/>
        <a:lstStyle/>
        <a:p>
          <a:r>
            <a:rPr lang="uk-UA" dirty="0" smtClean="0"/>
            <a:t>За допомогою контекстного меню</a:t>
          </a:r>
          <a:endParaRPr lang="uk-UA" dirty="0"/>
        </a:p>
      </dgm:t>
    </dgm:pt>
    <dgm:pt modelId="{C85470C2-CD6A-4D93-A2C5-64771EC7DF22}" type="parTrans" cxnId="{8113D892-A481-4987-95B8-FC717081CC4F}">
      <dgm:prSet/>
      <dgm:spPr/>
      <dgm:t>
        <a:bodyPr/>
        <a:lstStyle/>
        <a:p>
          <a:endParaRPr lang="uk-UA"/>
        </a:p>
      </dgm:t>
    </dgm:pt>
    <dgm:pt modelId="{3FD78F2E-8067-43D4-88FC-8722777C06D7}" type="sibTrans" cxnId="{8113D892-A481-4987-95B8-FC717081CC4F}">
      <dgm:prSet/>
      <dgm:spPr/>
      <dgm:t>
        <a:bodyPr/>
        <a:lstStyle/>
        <a:p>
          <a:endParaRPr lang="uk-UA"/>
        </a:p>
      </dgm:t>
    </dgm:pt>
    <dgm:pt modelId="{C9F622A6-F3D6-4227-B107-4516309D93CC}" type="pres">
      <dgm:prSet presAssocID="{30737C43-748A-4A92-86EF-FD4FA558B39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0160755-7B6A-4D2F-986E-C9F2828383AE}" type="pres">
      <dgm:prSet presAssocID="{E1390B82-C8D0-42E9-9098-018DD3AC27E5}" presName="composite" presStyleCnt="0"/>
      <dgm:spPr/>
    </dgm:pt>
    <dgm:pt modelId="{1E408996-B028-4233-8D89-434031A6C2F2}" type="pres">
      <dgm:prSet presAssocID="{E1390B82-C8D0-42E9-9098-018DD3AC27E5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EB0F4F7-2C5D-46B6-8F1B-F30E82BFBE9E}" type="pres">
      <dgm:prSet presAssocID="{E1390B82-C8D0-42E9-9098-018DD3AC27E5}" presName="parSh" presStyleLbl="node1" presStyleIdx="0" presStyleCnt="1"/>
      <dgm:spPr/>
      <dgm:t>
        <a:bodyPr/>
        <a:lstStyle/>
        <a:p>
          <a:endParaRPr lang="uk-UA"/>
        </a:p>
      </dgm:t>
    </dgm:pt>
    <dgm:pt modelId="{94062489-BC42-42B0-8178-31922B56E575}" type="pres">
      <dgm:prSet presAssocID="{E1390B82-C8D0-42E9-9098-018DD3AC27E5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74D34B6-CA35-45A4-B4D9-6BE1CC0D83F5}" type="presOf" srcId="{0348B824-7E8A-4506-8394-A94E6E31BA62}" destId="{94062489-BC42-42B0-8178-31922B56E575}" srcOrd="0" destOrd="0" presId="urn:microsoft.com/office/officeart/2005/8/layout/process3"/>
    <dgm:cxn modelId="{8113D892-A481-4987-95B8-FC717081CC4F}" srcId="{E1390B82-C8D0-42E9-9098-018DD3AC27E5}" destId="{0348B824-7E8A-4506-8394-A94E6E31BA62}" srcOrd="0" destOrd="0" parTransId="{C85470C2-CD6A-4D93-A2C5-64771EC7DF22}" sibTransId="{3FD78F2E-8067-43D4-88FC-8722777C06D7}"/>
    <dgm:cxn modelId="{1F8BB0BB-45AC-41B6-847F-0DAFE09A3130}" srcId="{30737C43-748A-4A92-86EF-FD4FA558B394}" destId="{E1390B82-C8D0-42E9-9098-018DD3AC27E5}" srcOrd="0" destOrd="0" parTransId="{CF015FA1-1C9C-4BE2-B4B9-7230D6B63403}" sibTransId="{1E57EC1B-778F-4465-8893-98A9B8B6E243}"/>
    <dgm:cxn modelId="{03016967-7796-47E5-8BAB-C03F604A478F}" type="presOf" srcId="{E1390B82-C8D0-42E9-9098-018DD3AC27E5}" destId="{3EB0F4F7-2C5D-46B6-8F1B-F30E82BFBE9E}" srcOrd="1" destOrd="0" presId="urn:microsoft.com/office/officeart/2005/8/layout/process3"/>
    <dgm:cxn modelId="{4D6D2AFE-507F-4322-8156-5C77496E2C21}" type="presOf" srcId="{30737C43-748A-4A92-86EF-FD4FA558B394}" destId="{C9F622A6-F3D6-4227-B107-4516309D93CC}" srcOrd="0" destOrd="0" presId="urn:microsoft.com/office/officeart/2005/8/layout/process3"/>
    <dgm:cxn modelId="{6E9BC96D-CAF8-4E62-A245-C68508501D78}" type="presOf" srcId="{E1390B82-C8D0-42E9-9098-018DD3AC27E5}" destId="{1E408996-B028-4233-8D89-434031A6C2F2}" srcOrd="0" destOrd="0" presId="urn:microsoft.com/office/officeart/2005/8/layout/process3"/>
    <dgm:cxn modelId="{E40DF0C1-2FBD-4DE2-8DFF-1941C5567887}" type="presParOf" srcId="{C9F622A6-F3D6-4227-B107-4516309D93CC}" destId="{80160755-7B6A-4D2F-986E-C9F2828383AE}" srcOrd="0" destOrd="0" presId="urn:microsoft.com/office/officeart/2005/8/layout/process3"/>
    <dgm:cxn modelId="{F2F300E7-B33B-4FE1-BAF9-F26A1B6FD581}" type="presParOf" srcId="{80160755-7B6A-4D2F-986E-C9F2828383AE}" destId="{1E408996-B028-4233-8D89-434031A6C2F2}" srcOrd="0" destOrd="0" presId="urn:microsoft.com/office/officeart/2005/8/layout/process3"/>
    <dgm:cxn modelId="{FAB74D92-E840-4837-8A47-ACC52AF910D0}" type="presParOf" srcId="{80160755-7B6A-4D2F-986E-C9F2828383AE}" destId="{3EB0F4F7-2C5D-46B6-8F1B-F30E82BFBE9E}" srcOrd="1" destOrd="0" presId="urn:microsoft.com/office/officeart/2005/8/layout/process3"/>
    <dgm:cxn modelId="{C61BD9C9-1028-4C72-B96C-3888319ADD5B}" type="presParOf" srcId="{80160755-7B6A-4D2F-986E-C9F2828383AE}" destId="{94062489-BC42-42B0-8178-31922B56E575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0737C43-748A-4A92-86EF-FD4FA558B394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1390B82-C8D0-42E9-9098-018DD3AC27E5}">
      <dgm:prSet phldrT="[Текст]"/>
      <dgm:spPr/>
      <dgm:t>
        <a:bodyPr/>
        <a:lstStyle/>
        <a:p>
          <a:r>
            <a:rPr lang="uk-UA" dirty="0" smtClean="0"/>
            <a:t>2 спосіб</a:t>
          </a:r>
          <a:endParaRPr lang="uk-UA" dirty="0"/>
        </a:p>
      </dgm:t>
    </dgm:pt>
    <dgm:pt modelId="{CF015FA1-1C9C-4BE2-B4B9-7230D6B63403}" type="parTrans" cxnId="{1F8BB0BB-45AC-41B6-847F-0DAFE09A3130}">
      <dgm:prSet/>
      <dgm:spPr/>
      <dgm:t>
        <a:bodyPr/>
        <a:lstStyle/>
        <a:p>
          <a:endParaRPr lang="uk-UA"/>
        </a:p>
      </dgm:t>
    </dgm:pt>
    <dgm:pt modelId="{1E57EC1B-778F-4465-8893-98A9B8B6E243}" type="sibTrans" cxnId="{1F8BB0BB-45AC-41B6-847F-0DAFE09A3130}">
      <dgm:prSet/>
      <dgm:spPr/>
      <dgm:t>
        <a:bodyPr/>
        <a:lstStyle/>
        <a:p>
          <a:endParaRPr lang="uk-UA"/>
        </a:p>
      </dgm:t>
    </dgm:pt>
    <dgm:pt modelId="{0348B824-7E8A-4506-8394-A94E6E31BA62}">
      <dgm:prSet phldrT="[Текст]"/>
      <dgm:spPr/>
      <dgm:t>
        <a:bodyPr/>
        <a:lstStyle/>
        <a:p>
          <a:r>
            <a:rPr lang="uk-UA" dirty="0" smtClean="0"/>
            <a:t>За допомогою меню вікна</a:t>
          </a:r>
          <a:endParaRPr lang="uk-UA" dirty="0"/>
        </a:p>
      </dgm:t>
    </dgm:pt>
    <dgm:pt modelId="{C85470C2-CD6A-4D93-A2C5-64771EC7DF22}" type="parTrans" cxnId="{8113D892-A481-4987-95B8-FC717081CC4F}">
      <dgm:prSet/>
      <dgm:spPr/>
      <dgm:t>
        <a:bodyPr/>
        <a:lstStyle/>
        <a:p>
          <a:endParaRPr lang="uk-UA"/>
        </a:p>
      </dgm:t>
    </dgm:pt>
    <dgm:pt modelId="{3FD78F2E-8067-43D4-88FC-8722777C06D7}" type="sibTrans" cxnId="{8113D892-A481-4987-95B8-FC717081CC4F}">
      <dgm:prSet/>
      <dgm:spPr/>
      <dgm:t>
        <a:bodyPr/>
        <a:lstStyle/>
        <a:p>
          <a:endParaRPr lang="uk-UA"/>
        </a:p>
      </dgm:t>
    </dgm:pt>
    <dgm:pt modelId="{C9F622A6-F3D6-4227-B107-4516309D93CC}" type="pres">
      <dgm:prSet presAssocID="{30737C43-748A-4A92-86EF-FD4FA558B39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0160755-7B6A-4D2F-986E-C9F2828383AE}" type="pres">
      <dgm:prSet presAssocID="{E1390B82-C8D0-42E9-9098-018DD3AC27E5}" presName="composite" presStyleCnt="0"/>
      <dgm:spPr/>
    </dgm:pt>
    <dgm:pt modelId="{1E408996-B028-4233-8D89-434031A6C2F2}" type="pres">
      <dgm:prSet presAssocID="{E1390B82-C8D0-42E9-9098-018DD3AC27E5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EB0F4F7-2C5D-46B6-8F1B-F30E82BFBE9E}" type="pres">
      <dgm:prSet presAssocID="{E1390B82-C8D0-42E9-9098-018DD3AC27E5}" presName="parSh" presStyleLbl="node1" presStyleIdx="0" presStyleCnt="1"/>
      <dgm:spPr/>
      <dgm:t>
        <a:bodyPr/>
        <a:lstStyle/>
        <a:p>
          <a:endParaRPr lang="uk-UA"/>
        </a:p>
      </dgm:t>
    </dgm:pt>
    <dgm:pt modelId="{94062489-BC42-42B0-8178-31922B56E575}" type="pres">
      <dgm:prSet presAssocID="{E1390B82-C8D0-42E9-9098-018DD3AC27E5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113D892-A481-4987-95B8-FC717081CC4F}" srcId="{E1390B82-C8D0-42E9-9098-018DD3AC27E5}" destId="{0348B824-7E8A-4506-8394-A94E6E31BA62}" srcOrd="0" destOrd="0" parTransId="{C85470C2-CD6A-4D93-A2C5-64771EC7DF22}" sibTransId="{3FD78F2E-8067-43D4-88FC-8722777C06D7}"/>
    <dgm:cxn modelId="{54FCE041-68D9-4CE2-AE83-B4E44D0BDAF5}" type="presOf" srcId="{E1390B82-C8D0-42E9-9098-018DD3AC27E5}" destId="{1E408996-B028-4233-8D89-434031A6C2F2}" srcOrd="0" destOrd="0" presId="urn:microsoft.com/office/officeart/2005/8/layout/process3"/>
    <dgm:cxn modelId="{1F8BB0BB-45AC-41B6-847F-0DAFE09A3130}" srcId="{30737C43-748A-4A92-86EF-FD4FA558B394}" destId="{E1390B82-C8D0-42E9-9098-018DD3AC27E5}" srcOrd="0" destOrd="0" parTransId="{CF015FA1-1C9C-4BE2-B4B9-7230D6B63403}" sibTransId="{1E57EC1B-778F-4465-8893-98A9B8B6E243}"/>
    <dgm:cxn modelId="{99D4E7E7-79BE-4F61-811D-729DD8875F7D}" type="presOf" srcId="{30737C43-748A-4A92-86EF-FD4FA558B394}" destId="{C9F622A6-F3D6-4227-B107-4516309D93CC}" srcOrd="0" destOrd="0" presId="urn:microsoft.com/office/officeart/2005/8/layout/process3"/>
    <dgm:cxn modelId="{EC349E84-E4BC-4C1A-92EE-2EB93DD6A0BC}" type="presOf" srcId="{E1390B82-C8D0-42E9-9098-018DD3AC27E5}" destId="{3EB0F4F7-2C5D-46B6-8F1B-F30E82BFBE9E}" srcOrd="1" destOrd="0" presId="urn:microsoft.com/office/officeart/2005/8/layout/process3"/>
    <dgm:cxn modelId="{3C76EDF6-6595-466F-A084-A57F25FD2A89}" type="presOf" srcId="{0348B824-7E8A-4506-8394-A94E6E31BA62}" destId="{94062489-BC42-42B0-8178-31922B56E575}" srcOrd="0" destOrd="0" presId="urn:microsoft.com/office/officeart/2005/8/layout/process3"/>
    <dgm:cxn modelId="{4DFEE375-E58A-4F3F-90BB-74A3D2C34359}" type="presParOf" srcId="{C9F622A6-F3D6-4227-B107-4516309D93CC}" destId="{80160755-7B6A-4D2F-986E-C9F2828383AE}" srcOrd="0" destOrd="0" presId="urn:microsoft.com/office/officeart/2005/8/layout/process3"/>
    <dgm:cxn modelId="{7DBBE3B8-873A-4F40-B644-1D6294776BF0}" type="presParOf" srcId="{80160755-7B6A-4D2F-986E-C9F2828383AE}" destId="{1E408996-B028-4233-8D89-434031A6C2F2}" srcOrd="0" destOrd="0" presId="urn:microsoft.com/office/officeart/2005/8/layout/process3"/>
    <dgm:cxn modelId="{D8CC7B2A-830F-4180-8632-5B693CD09CEE}" type="presParOf" srcId="{80160755-7B6A-4D2F-986E-C9F2828383AE}" destId="{3EB0F4F7-2C5D-46B6-8F1B-F30E82BFBE9E}" srcOrd="1" destOrd="0" presId="urn:microsoft.com/office/officeart/2005/8/layout/process3"/>
    <dgm:cxn modelId="{9E3CAE78-7F5A-4C50-9761-2C9CB473F510}" type="presParOf" srcId="{80160755-7B6A-4D2F-986E-C9F2828383AE}" destId="{94062489-BC42-42B0-8178-31922B56E575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B1D32B-504F-41EB-8C9E-959F997078A5}">
      <dsp:nvSpPr>
        <dsp:cNvPr id="0" name=""/>
        <dsp:cNvSpPr/>
      </dsp:nvSpPr>
      <dsp:spPr>
        <a:xfrm rot="5400000">
          <a:off x="408774" y="2265805"/>
          <a:ext cx="1221909" cy="203323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4C4B0C-AF8B-46E0-971E-966DDF581601}">
      <dsp:nvSpPr>
        <dsp:cNvPr id="0" name=""/>
        <dsp:cNvSpPr/>
      </dsp:nvSpPr>
      <dsp:spPr>
        <a:xfrm>
          <a:off x="204807" y="2873302"/>
          <a:ext cx="1835612" cy="1609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noProof="0" dirty="0" smtClean="0"/>
            <a:t>Які дії можна виконувати над об’єктами файлової системи</a:t>
          </a:r>
        </a:p>
      </dsp:txBody>
      <dsp:txXfrm>
        <a:off x="204807" y="2873302"/>
        <a:ext cx="1835612" cy="1609021"/>
      </dsp:txXfrm>
    </dsp:sp>
    <dsp:sp modelId="{00B820DC-3990-410F-9D8A-5DC93AB6A80F}">
      <dsp:nvSpPr>
        <dsp:cNvPr id="0" name=""/>
        <dsp:cNvSpPr/>
      </dsp:nvSpPr>
      <dsp:spPr>
        <a:xfrm>
          <a:off x="1694077" y="2116116"/>
          <a:ext cx="346341" cy="346341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FAF98B-0976-4CD7-8009-0A69137C00A8}">
      <dsp:nvSpPr>
        <dsp:cNvPr id="0" name=""/>
        <dsp:cNvSpPr/>
      </dsp:nvSpPr>
      <dsp:spPr>
        <a:xfrm rot="5400000">
          <a:off x="2655921" y="1709746"/>
          <a:ext cx="1221909" cy="203323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4E0D0-BC4A-444B-86F6-5B4137B09D0F}">
      <dsp:nvSpPr>
        <dsp:cNvPr id="0" name=""/>
        <dsp:cNvSpPr/>
      </dsp:nvSpPr>
      <dsp:spPr>
        <a:xfrm>
          <a:off x="2451954" y="2317244"/>
          <a:ext cx="1835612" cy="1609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noProof="0" dirty="0" smtClean="0"/>
            <a:t>Які об’єкти можна створювати засобами операційної системи</a:t>
          </a:r>
        </a:p>
      </dsp:txBody>
      <dsp:txXfrm>
        <a:off x="2451954" y="2317244"/>
        <a:ext cx="1835612" cy="1609021"/>
      </dsp:txXfrm>
    </dsp:sp>
    <dsp:sp modelId="{07BDB199-F418-459D-B64B-45205101E8AE}">
      <dsp:nvSpPr>
        <dsp:cNvPr id="0" name=""/>
        <dsp:cNvSpPr/>
      </dsp:nvSpPr>
      <dsp:spPr>
        <a:xfrm>
          <a:off x="3941224" y="1560057"/>
          <a:ext cx="346341" cy="346341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536366-6082-4DD9-A630-EED706699F87}">
      <dsp:nvSpPr>
        <dsp:cNvPr id="0" name=""/>
        <dsp:cNvSpPr/>
      </dsp:nvSpPr>
      <dsp:spPr>
        <a:xfrm rot="5400000">
          <a:off x="4903069" y="1212690"/>
          <a:ext cx="1221909" cy="203323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E65ACF-CD1C-4073-A74D-5170AF9ABC74}">
      <dsp:nvSpPr>
        <dsp:cNvPr id="0" name=""/>
        <dsp:cNvSpPr/>
      </dsp:nvSpPr>
      <dsp:spPr>
        <a:xfrm>
          <a:off x="4537072" y="1879190"/>
          <a:ext cx="2159670" cy="1491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noProof="0" dirty="0" smtClean="0"/>
            <a:t>Як можна копіювати та переміщувати файли і папки</a:t>
          </a:r>
        </a:p>
      </dsp:txBody>
      <dsp:txXfrm>
        <a:off x="4537072" y="1879190"/>
        <a:ext cx="2159670" cy="1491015"/>
      </dsp:txXfrm>
    </dsp:sp>
    <dsp:sp modelId="{0C645481-74B0-4A89-8CB8-8229C1D479E5}">
      <dsp:nvSpPr>
        <dsp:cNvPr id="0" name=""/>
        <dsp:cNvSpPr/>
      </dsp:nvSpPr>
      <dsp:spPr>
        <a:xfrm>
          <a:off x="6188372" y="1063001"/>
          <a:ext cx="346341" cy="346341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B61CB8-D327-4CC8-AFCF-5BBBA7F544FC}">
      <dsp:nvSpPr>
        <dsp:cNvPr id="0" name=""/>
        <dsp:cNvSpPr/>
      </dsp:nvSpPr>
      <dsp:spPr>
        <a:xfrm rot="5400000">
          <a:off x="7150217" y="656631"/>
          <a:ext cx="1221909" cy="203323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FCEF70-43E2-427C-BE8E-9FCFA40AF155}">
      <dsp:nvSpPr>
        <dsp:cNvPr id="0" name=""/>
        <dsp:cNvSpPr/>
      </dsp:nvSpPr>
      <dsp:spPr>
        <a:xfrm>
          <a:off x="6946250" y="1264129"/>
          <a:ext cx="1835612" cy="1609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noProof="0" dirty="0" smtClean="0"/>
            <a:t>Як </a:t>
          </a:r>
          <a:r>
            <a:rPr lang="uk-UA" sz="2000" b="1" i="1" kern="1200" noProof="0" dirty="0" err="1" smtClean="0"/>
            <a:t>перейменову-вати</a:t>
          </a:r>
          <a:r>
            <a:rPr lang="uk-UA" sz="2000" b="1" i="1" kern="1200" noProof="0" dirty="0" smtClean="0"/>
            <a:t> файли і папки</a:t>
          </a:r>
        </a:p>
      </dsp:txBody>
      <dsp:txXfrm>
        <a:off x="6946250" y="1264129"/>
        <a:ext cx="1835612" cy="160902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3F4E4E-A6A5-4CAF-B202-91C52DF43BAB}">
      <dsp:nvSpPr>
        <dsp:cNvPr id="0" name=""/>
        <dsp:cNvSpPr/>
      </dsp:nvSpPr>
      <dsp:spPr>
        <a:xfrm>
          <a:off x="0" y="3577479"/>
          <a:ext cx="5040560" cy="117420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i="0" u="none" kern="1200" dirty="0" smtClean="0"/>
            <a:t>Виділити потрібний </a:t>
          </a:r>
          <a:r>
            <a:rPr lang="ru-RU" sz="2000" b="0" i="0" u="none" kern="1200" dirty="0" smtClean="0"/>
            <a:t>файл </a:t>
          </a:r>
          <a:r>
            <a:rPr lang="uk-UA" sz="2000" b="0" i="0" u="none" kern="1200" dirty="0" smtClean="0"/>
            <a:t>або </a:t>
          </a:r>
          <a:r>
            <a:rPr lang="ru-RU" sz="2000" b="0" i="0" u="none" kern="1200" dirty="0" smtClean="0"/>
            <a:t>папку, </a:t>
          </a:r>
          <a:r>
            <a:rPr lang="uk-UA" sz="2000" b="0" i="0" u="none" kern="1200" dirty="0" smtClean="0"/>
            <a:t>натиснути </a:t>
          </a:r>
          <a:r>
            <a:rPr lang="ru-RU" sz="2000" b="0" i="0" u="none" kern="1200" dirty="0" smtClean="0"/>
            <a:t>кнопку </a:t>
          </a:r>
          <a:r>
            <a:rPr lang="uk-UA" sz="2000" b="0" i="1" u="none" kern="1200" dirty="0" smtClean="0"/>
            <a:t>Упорядкувати</a:t>
          </a:r>
          <a:r>
            <a:rPr lang="uk-UA" sz="2000" b="0" i="0" u="none" kern="1200" dirty="0" smtClean="0"/>
            <a:t> </a:t>
          </a:r>
          <a:r>
            <a:rPr lang="ru-RU" sz="2000" b="0" i="0" u="none" kern="1200" dirty="0" smtClean="0"/>
            <a:t>у </a:t>
          </a:r>
          <a:r>
            <a:rPr lang="uk-UA" sz="2000" b="0" i="0" u="none" kern="1200" dirty="0" smtClean="0"/>
            <a:t>вікні </a:t>
          </a:r>
          <a:r>
            <a:rPr lang="ru-RU" sz="2000" b="0" i="0" u="none" kern="1200" dirty="0" smtClean="0"/>
            <a:t>папки та </a:t>
          </a:r>
          <a:r>
            <a:rPr lang="uk-UA" sz="2000" b="0" i="0" u="none" kern="1200" dirty="0" smtClean="0"/>
            <a:t>вибрати вказівку </a:t>
          </a:r>
          <a:r>
            <a:rPr lang="uk-UA" sz="2000" b="0" i="1" u="none" kern="1200" dirty="0" smtClean="0"/>
            <a:t>Перейменувати</a:t>
          </a:r>
          <a:endParaRPr lang="uk-UA" sz="2000" kern="1200" dirty="0"/>
        </a:p>
      </dsp:txBody>
      <dsp:txXfrm>
        <a:off x="0" y="3577479"/>
        <a:ext cx="5040560" cy="1174208"/>
      </dsp:txXfrm>
    </dsp:sp>
    <dsp:sp modelId="{FB1AA48F-A6B9-4891-BDE7-4ACEE2788BB4}">
      <dsp:nvSpPr>
        <dsp:cNvPr id="0" name=""/>
        <dsp:cNvSpPr/>
      </dsp:nvSpPr>
      <dsp:spPr>
        <a:xfrm rot="10800000">
          <a:off x="0" y="1789159"/>
          <a:ext cx="5040560" cy="1805932"/>
        </a:xfrm>
        <a:prstGeom prst="upArrowCallou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 контекстному меню </a:t>
          </a:r>
          <a:r>
            <a:rPr lang="uk-UA" sz="2000" kern="1200" dirty="0" smtClean="0"/>
            <a:t>вибраного </a:t>
          </a:r>
          <a:r>
            <a:rPr lang="ru-RU" sz="2000" kern="1200" dirty="0" smtClean="0"/>
            <a:t>файла </a:t>
          </a:r>
          <a:r>
            <a:rPr lang="uk-UA" sz="2000" kern="1200" dirty="0" smtClean="0"/>
            <a:t>чи </a:t>
          </a:r>
          <a:r>
            <a:rPr lang="ru-RU" sz="2000" kern="1200" dirty="0" smtClean="0"/>
            <a:t>папки </a:t>
          </a:r>
          <a:r>
            <a:rPr lang="uk-UA" sz="2000" kern="1200" dirty="0" smtClean="0"/>
            <a:t>вибрати </a:t>
          </a:r>
          <a:r>
            <a:rPr lang="ru-RU" sz="2000" kern="1200" dirty="0" smtClean="0"/>
            <a:t>в</a:t>
          </a:r>
          <a:r>
            <a:rPr lang="uk-UA" sz="2000" kern="1200" dirty="0" err="1" smtClean="0"/>
            <a:t>казі</a:t>
          </a:r>
          <a:r>
            <a:rPr lang="ru-RU" sz="2000" kern="1200" dirty="0" err="1" smtClean="0"/>
            <a:t>вку</a:t>
          </a:r>
          <a:r>
            <a:rPr lang="ru-RU" sz="2000" kern="1200" dirty="0" smtClean="0"/>
            <a:t> </a:t>
          </a:r>
          <a:r>
            <a:rPr lang="ru-RU" sz="2000" i="1" kern="1200" dirty="0" err="1" smtClean="0"/>
            <a:t>Перейменувати</a:t>
          </a:r>
          <a:r>
            <a:rPr lang="ru-RU" sz="2000" i="1" kern="1200" dirty="0" smtClean="0"/>
            <a:t>;</a:t>
          </a:r>
          <a:endParaRPr lang="uk-UA" sz="2000" kern="1200" dirty="0"/>
        </a:p>
      </dsp:txBody>
      <dsp:txXfrm rot="10800000">
        <a:off x="0" y="1789159"/>
        <a:ext cx="5040560" cy="1173440"/>
      </dsp:txXfrm>
    </dsp:sp>
    <dsp:sp modelId="{8C6F2876-2A0D-401F-91D0-F975F2306C53}">
      <dsp:nvSpPr>
        <dsp:cNvPr id="0" name=""/>
        <dsp:cNvSpPr/>
      </dsp:nvSpPr>
      <dsp:spPr>
        <a:xfrm rot="10800000">
          <a:off x="0" y="840"/>
          <a:ext cx="5040560" cy="1805932"/>
        </a:xfrm>
        <a:prstGeom prst="upArrowCallou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u="none" kern="1200" dirty="0" smtClean="0"/>
            <a:t>Виділити файл чи папку, яка потребує зміни імені, та клац­нути лівою кнопкою миші в межах імені (а не на значку);</a:t>
          </a:r>
          <a:endParaRPr lang="uk-UA" sz="2000" kern="1200" dirty="0"/>
        </a:p>
      </dsp:txBody>
      <dsp:txXfrm rot="10800000">
        <a:off x="0" y="840"/>
        <a:ext cx="5040560" cy="117344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578560-A2E5-4E94-87CE-0B54F3CC486C}">
      <dsp:nvSpPr>
        <dsp:cNvPr id="0" name=""/>
        <dsp:cNvSpPr/>
      </dsp:nvSpPr>
      <dsp:spPr>
        <a:xfrm>
          <a:off x="1663" y="115547"/>
          <a:ext cx="2587435" cy="30243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Файл</a:t>
          </a:r>
          <a:endParaRPr lang="uk-UA" sz="1800" kern="1200" dirty="0"/>
        </a:p>
      </dsp:txBody>
      <dsp:txXfrm>
        <a:off x="1663" y="1325282"/>
        <a:ext cx="2587435" cy="1209734"/>
      </dsp:txXfrm>
    </dsp:sp>
    <dsp:sp modelId="{A4B30317-07FA-4671-9912-A4599B5A9C66}">
      <dsp:nvSpPr>
        <dsp:cNvPr id="0" name=""/>
        <dsp:cNvSpPr/>
      </dsp:nvSpPr>
      <dsp:spPr>
        <a:xfrm>
          <a:off x="359831" y="184227"/>
          <a:ext cx="1871098" cy="183221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5D9265-B4B8-4D83-9521-E4450C4CE9B6}">
      <dsp:nvSpPr>
        <dsp:cNvPr id="0" name=""/>
        <dsp:cNvSpPr/>
      </dsp:nvSpPr>
      <dsp:spPr>
        <a:xfrm>
          <a:off x="2666722" y="115547"/>
          <a:ext cx="2587435" cy="30243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Папка</a:t>
          </a:r>
          <a:endParaRPr lang="uk-UA" sz="1800" kern="1200" dirty="0"/>
        </a:p>
      </dsp:txBody>
      <dsp:txXfrm>
        <a:off x="2666722" y="1325282"/>
        <a:ext cx="2587435" cy="1209734"/>
      </dsp:txXfrm>
    </dsp:sp>
    <dsp:sp modelId="{828EB273-A357-482E-8F9E-E16AEFD7C5D0}">
      <dsp:nvSpPr>
        <dsp:cNvPr id="0" name=""/>
        <dsp:cNvSpPr/>
      </dsp:nvSpPr>
      <dsp:spPr>
        <a:xfrm>
          <a:off x="3024890" y="184227"/>
          <a:ext cx="1871098" cy="183221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9C70B9-3F95-4981-8179-F5AF0C52F6D0}">
      <dsp:nvSpPr>
        <dsp:cNvPr id="0" name=""/>
        <dsp:cNvSpPr/>
      </dsp:nvSpPr>
      <dsp:spPr>
        <a:xfrm>
          <a:off x="5331781" y="115547"/>
          <a:ext cx="2587435" cy="30243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Група</a:t>
          </a:r>
          <a:r>
            <a:rPr lang="uk-UA" sz="1800" kern="1200" baseline="0" dirty="0" smtClean="0"/>
            <a:t> файлів або папок</a:t>
          </a:r>
          <a:endParaRPr lang="uk-UA" sz="1800" kern="1200" dirty="0"/>
        </a:p>
      </dsp:txBody>
      <dsp:txXfrm>
        <a:off x="5331781" y="1325282"/>
        <a:ext cx="2587435" cy="1209734"/>
      </dsp:txXfrm>
    </dsp:sp>
    <dsp:sp modelId="{DFE9A4E6-D537-4343-A5DD-1510A35B83B7}">
      <dsp:nvSpPr>
        <dsp:cNvPr id="0" name=""/>
        <dsp:cNvSpPr/>
      </dsp:nvSpPr>
      <dsp:spPr>
        <a:xfrm>
          <a:off x="5689949" y="184227"/>
          <a:ext cx="1871098" cy="1832214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652FB9-D6A0-48E4-A629-A9E4E7F3219A}">
      <dsp:nvSpPr>
        <dsp:cNvPr id="0" name=""/>
        <dsp:cNvSpPr/>
      </dsp:nvSpPr>
      <dsp:spPr>
        <a:xfrm>
          <a:off x="316835" y="2419469"/>
          <a:ext cx="7287209" cy="45365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B0F4F7-2C5D-46B6-8F1B-F30E82BFBE9E}">
      <dsp:nvSpPr>
        <dsp:cNvPr id="0" name=""/>
        <dsp:cNvSpPr/>
      </dsp:nvSpPr>
      <dsp:spPr>
        <a:xfrm>
          <a:off x="72016" y="240739"/>
          <a:ext cx="2213174" cy="907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352" tIns="149352" rIns="149352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4 спосіб</a:t>
          </a:r>
          <a:endParaRPr lang="uk-UA" sz="2100" kern="1200" dirty="0"/>
        </a:p>
      </dsp:txBody>
      <dsp:txXfrm>
        <a:off x="72016" y="240739"/>
        <a:ext cx="2213174" cy="604800"/>
      </dsp:txXfrm>
    </dsp:sp>
    <dsp:sp modelId="{94062489-BC42-42B0-8178-31922B56E575}">
      <dsp:nvSpPr>
        <dsp:cNvPr id="0" name=""/>
        <dsp:cNvSpPr/>
      </dsp:nvSpPr>
      <dsp:spPr>
        <a:xfrm>
          <a:off x="453300" y="811928"/>
          <a:ext cx="2213174" cy="1285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100" kern="1200" dirty="0" smtClean="0"/>
            <a:t>З використання клавіш  </a:t>
          </a:r>
          <a:r>
            <a:rPr lang="en-US" sz="2100" b="1" i="1" kern="1200" dirty="0" smtClean="0">
              <a:solidFill>
                <a:schemeClr val="tx1"/>
              </a:solidFill>
            </a:rPr>
            <a:t>Ctrl</a:t>
          </a:r>
          <a:r>
            <a:rPr lang="uk-UA" sz="2100" b="1" i="1" kern="1200" dirty="0" smtClean="0">
              <a:solidFill>
                <a:schemeClr val="tx1"/>
              </a:solidFill>
            </a:rPr>
            <a:t>+А</a:t>
          </a:r>
          <a:endParaRPr lang="uk-UA" sz="2100" kern="1200" dirty="0">
            <a:solidFill>
              <a:schemeClr val="tx1"/>
            </a:solidFill>
          </a:endParaRPr>
        </a:p>
      </dsp:txBody>
      <dsp:txXfrm>
        <a:off x="490942" y="849570"/>
        <a:ext cx="2137890" cy="120991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B0F4F7-2C5D-46B6-8F1B-F30E82BFBE9E}">
      <dsp:nvSpPr>
        <dsp:cNvPr id="0" name=""/>
        <dsp:cNvSpPr/>
      </dsp:nvSpPr>
      <dsp:spPr>
        <a:xfrm>
          <a:off x="0" y="3728"/>
          <a:ext cx="2213174" cy="950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1 спосіб</a:t>
          </a:r>
          <a:endParaRPr lang="uk-UA" sz="2200" kern="1200" dirty="0"/>
        </a:p>
      </dsp:txBody>
      <dsp:txXfrm>
        <a:off x="0" y="3728"/>
        <a:ext cx="2213174" cy="633600"/>
      </dsp:txXfrm>
    </dsp:sp>
    <dsp:sp modelId="{94062489-BC42-42B0-8178-31922B56E575}">
      <dsp:nvSpPr>
        <dsp:cNvPr id="0" name=""/>
        <dsp:cNvSpPr/>
      </dsp:nvSpPr>
      <dsp:spPr>
        <a:xfrm>
          <a:off x="453300" y="637327"/>
          <a:ext cx="2213174" cy="16631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dirty="0" smtClean="0"/>
            <a:t>За допомогою контекстного меню</a:t>
          </a:r>
          <a:endParaRPr lang="uk-UA" sz="2200" kern="1200" dirty="0"/>
        </a:p>
      </dsp:txBody>
      <dsp:txXfrm>
        <a:off x="502013" y="686040"/>
        <a:ext cx="2115748" cy="156577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49880-884A-4B9A-9AE4-234AFC0EB7C3}" type="datetimeFigureOut">
              <a:rPr lang="uk-UA" smtClean="0"/>
              <a:t>15.10.2016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3AFDD2-77BD-412F-A4D1-25DA215211E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4262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FFA5-6F4C-4F15-8241-F7735FC7EC3C}" type="datetime1">
              <a:rPr lang="uk-UA" smtClean="0"/>
              <a:t>15.10.2016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4540-544B-459B-8C50-2FFCBD6324A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5852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2864-7CE5-479F-8789-97A233B58E4E}" type="datetime1">
              <a:rPr lang="uk-UA" smtClean="0"/>
              <a:t>15.10.2016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4540-544B-459B-8C50-2FFCBD6324A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1030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692B-CA1B-4AAF-A43C-C45B1A8980C3}" type="datetime1">
              <a:rPr lang="uk-UA" smtClean="0"/>
              <a:t>15.10.2016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4540-544B-459B-8C50-2FFCBD6324A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5118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7C3FA-374F-4E84-AA39-A972C0436841}" type="datetime1">
              <a:rPr lang="uk-UA" smtClean="0"/>
              <a:t>15.10.2016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4540-544B-459B-8C50-2FFCBD6324A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1585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734EB-45D4-4AD9-8642-38868B75390C}" type="datetime1">
              <a:rPr lang="uk-UA" smtClean="0"/>
              <a:t>15.10.2016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4540-544B-459B-8C50-2FFCBD6324A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0507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8B3A-7596-4C84-AC6F-EC9D640D34F2}" type="datetime1">
              <a:rPr lang="uk-UA" smtClean="0"/>
              <a:t>15.10.2016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4540-544B-459B-8C50-2FFCBD6324A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550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CF9B6-A083-426B-A01F-AFD35BB27865}" type="datetime1">
              <a:rPr lang="uk-UA" smtClean="0"/>
              <a:t>15.10.2016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4540-544B-459B-8C50-2FFCBD6324A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5075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488D-556E-4137-B879-3ECDE3877F05}" type="datetime1">
              <a:rPr lang="uk-UA" smtClean="0"/>
              <a:t>15.10.2016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4540-544B-459B-8C50-2FFCBD6324A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3225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88545-61A5-4B70-85C2-D0F11CB1F0D7}" type="datetime1">
              <a:rPr lang="uk-UA" smtClean="0"/>
              <a:t>15.10.2016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4540-544B-459B-8C50-2FFCBD6324A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895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6E04B-0A63-4B89-A131-76F7CA7C19CE}" type="datetime1">
              <a:rPr lang="uk-UA" smtClean="0"/>
              <a:t>15.10.2016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4540-544B-459B-8C50-2FFCBD6324A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9192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6311-28E6-4F9E-A719-FF497FA79B09}" type="datetime1">
              <a:rPr lang="uk-UA" smtClean="0"/>
              <a:t>15.10.2016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4540-544B-459B-8C50-2FFCBD6324A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784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35468-CAE7-4A86-B6D8-454C55EE86BF}" type="datetime1">
              <a:rPr lang="uk-UA" smtClean="0"/>
              <a:t>15.10.2016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04540-544B-459B-8C50-2FFCBD6324A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1298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7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20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22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Layout" Target="../diagrams/layout13.xml"/><Relationship Id="rId7" Type="http://schemas.openxmlformats.org/officeDocument/2006/relationships/image" Target="../media/image22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Layout" Target="../diagrams/layout14.xml"/><Relationship Id="rId7" Type="http://schemas.openxmlformats.org/officeDocument/2006/relationships/image" Target="../media/image26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Relationship Id="rId9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29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30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Layout" Target="../diagrams/layout17.xml"/><Relationship Id="rId7" Type="http://schemas.openxmlformats.org/officeDocument/2006/relationships/image" Target="../media/image31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Relationship Id="rId9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diagramLayout" Target="../diagrams/layout18.xml"/><Relationship Id="rId7" Type="http://schemas.openxmlformats.org/officeDocument/2006/relationships/image" Target="../media/image34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Relationship Id="rId9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45222" y="3068960"/>
            <a:ext cx="5114778" cy="766648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 Файли і папки</a:t>
            </a:r>
            <a:endParaRPr lang="uk-UA" sz="28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8" y="620688"/>
            <a:ext cx="4248472" cy="5991895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4540-544B-459B-8C50-2FFCBD6324AD}" type="slidenum">
              <a:rPr lang="uk-UA" smtClean="0"/>
              <a:t>1</a:t>
            </a:fld>
            <a:endParaRPr lang="uk-UA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538214"/>
            <a:ext cx="5931326" cy="4104457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scene3d>
            <a:camera prst="perspectiveHeroicExtreme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90690" y="0"/>
            <a:ext cx="5853310" cy="2897933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Дії з файлами та папками</a:t>
            </a:r>
            <a:endParaRPr lang="uk-UA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526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242048" cy="854968"/>
          </a:xfrm>
        </p:spPr>
        <p:txBody>
          <a:bodyPr/>
          <a:lstStyle/>
          <a:p>
            <a:pPr algn="ctr"/>
            <a:r>
              <a:rPr lang="uk-UA" b="1" dirty="0" smtClean="0"/>
              <a:t>Створення </a:t>
            </a:r>
            <a:r>
              <a:rPr lang="uk-UA" b="1" dirty="0" smtClean="0">
                <a:solidFill>
                  <a:srgbClr val="002060"/>
                </a:solidFill>
              </a:rPr>
              <a:t>нової</a:t>
            </a:r>
            <a:r>
              <a:rPr lang="uk-UA" b="1" dirty="0" smtClean="0"/>
              <a:t> папки</a:t>
            </a:r>
            <a:endParaRPr lang="uk-UA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378" y="1412776"/>
            <a:ext cx="8424936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/>
            <a:r>
              <a:rPr lang="uk-UA" sz="2000" b="1" i="1" dirty="0"/>
              <a:t>Викликати </a:t>
            </a:r>
            <a:r>
              <a:rPr lang="uk-UA" sz="2000" b="1" i="1" dirty="0">
                <a:solidFill>
                  <a:srgbClr val="FF0000"/>
                </a:solidFill>
              </a:rPr>
              <a:t>контекстне меню</a:t>
            </a:r>
            <a:r>
              <a:rPr lang="uk-UA" sz="2000" b="1" i="1" dirty="0"/>
              <a:t>, клацнувши правою кнопкою миші у вільному місці папки, з контекстного меню вибрати вказівку </a:t>
            </a:r>
            <a:r>
              <a:rPr lang="uk-UA" sz="2000" b="1" i="1" dirty="0" smtClean="0">
                <a:solidFill>
                  <a:srgbClr val="FF0000"/>
                </a:solidFill>
              </a:rPr>
              <a:t>Створити/Папку</a:t>
            </a:r>
            <a:endParaRPr lang="uk-UA" sz="20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920467060"/>
              </p:ext>
            </p:extLst>
          </p:nvPr>
        </p:nvGraphicFramePr>
        <p:xfrm>
          <a:off x="6228184" y="2708920"/>
          <a:ext cx="2666475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75" y="2602955"/>
            <a:ext cx="5705694" cy="4066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36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7122" y="1412776"/>
            <a:ext cx="4908974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/>
            <a:r>
              <a:rPr lang="uk-UA" sz="2000" b="1" i="1" dirty="0"/>
              <a:t>У меню вікна відкритої папки натиснути кнопку </a:t>
            </a:r>
            <a:r>
              <a:rPr lang="uk-UA" sz="2000" b="1" i="1" dirty="0">
                <a:solidFill>
                  <a:srgbClr val="FF0000"/>
                </a:solidFill>
              </a:rPr>
              <a:t>Створити </a:t>
            </a:r>
            <a:r>
              <a:rPr lang="uk-UA" sz="2000" b="1" i="1" dirty="0" smtClean="0">
                <a:solidFill>
                  <a:srgbClr val="FF0000"/>
                </a:solidFill>
              </a:rPr>
              <a:t>папку</a:t>
            </a:r>
            <a:endParaRPr lang="uk-UA" sz="2000" b="1" i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22" y="2924944"/>
            <a:ext cx="8005318" cy="2195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168" y="188640"/>
            <a:ext cx="7242048" cy="854968"/>
          </a:xfrm>
        </p:spPr>
        <p:txBody>
          <a:bodyPr/>
          <a:lstStyle/>
          <a:p>
            <a:pPr algn="ctr"/>
            <a:r>
              <a:rPr lang="uk-UA" b="1" dirty="0" smtClean="0"/>
              <a:t>Створення </a:t>
            </a:r>
            <a:r>
              <a:rPr lang="uk-UA" b="1" dirty="0" smtClean="0">
                <a:solidFill>
                  <a:srgbClr val="002060"/>
                </a:solidFill>
              </a:rPr>
              <a:t>нової</a:t>
            </a:r>
            <a:r>
              <a:rPr lang="uk-UA" b="1" dirty="0" smtClean="0"/>
              <a:t> папки</a:t>
            </a:r>
            <a:endParaRPr lang="uk-UA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1491" y="5290893"/>
            <a:ext cx="8426973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/>
              <a:t>В обох випадках у вікні відображатиметься значок нової </a:t>
            </a:r>
            <a:r>
              <a:rPr lang="uk-UA" dirty="0" smtClean="0"/>
              <a:t>папки, </a:t>
            </a:r>
            <a:r>
              <a:rPr lang="uk-UA" dirty="0"/>
              <a:t>для якої автоматично пропонується ім'я </a:t>
            </a:r>
            <a:r>
              <a:rPr lang="uk-UA" i="1" dirty="0" smtClean="0"/>
              <a:t>Створити папку, </a:t>
            </a:r>
            <a:r>
              <a:rPr lang="uk-UA" dirty="0"/>
              <a:t>якщо користувач не введе з клавіатури іншого. Бажано ввести ім'я папки, яке логічно пов'язане з її вмістом, тоді й орієнтува­тися користувачеві буде легше</a:t>
            </a:r>
            <a:r>
              <a:rPr lang="uk-UA" dirty="0" smtClean="0"/>
              <a:t>.</a:t>
            </a:r>
            <a:endParaRPr lang="uk-UA" dirty="0"/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930134756"/>
              </p:ext>
            </p:extLst>
          </p:nvPr>
        </p:nvGraphicFramePr>
        <p:xfrm>
          <a:off x="6275076" y="993331"/>
          <a:ext cx="2666475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>
            <a:off x="3851920" y="2120662"/>
            <a:ext cx="2304256" cy="1452354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87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324" y="188640"/>
            <a:ext cx="7242048" cy="854968"/>
          </a:xfrm>
        </p:spPr>
        <p:txBody>
          <a:bodyPr/>
          <a:lstStyle/>
          <a:p>
            <a:pPr algn="ctr"/>
            <a:r>
              <a:rPr lang="uk-UA" b="1" dirty="0" smtClean="0"/>
              <a:t>Що таке </a:t>
            </a:r>
            <a:r>
              <a:rPr lang="uk-UA" b="1" dirty="0" smtClean="0">
                <a:solidFill>
                  <a:srgbClr val="002060"/>
                </a:solidFill>
              </a:rPr>
              <a:t>ярлик</a:t>
            </a:r>
            <a:r>
              <a:rPr lang="uk-UA" b="1" dirty="0" smtClean="0"/>
              <a:t> </a:t>
            </a:r>
            <a:endParaRPr lang="uk-UA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37297" y="1484784"/>
            <a:ext cx="8364378" cy="783193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uk-UA"/>
            </a:defPPr>
            <a:lvl1pPr indent="457200" algn="just">
              <a:defRPr sz="2000" b="1" i="1">
                <a:solidFill>
                  <a:schemeClr val="bg1"/>
                </a:solidFill>
              </a:defRPr>
            </a:lvl1pPr>
          </a:lstStyle>
          <a:p>
            <a:r>
              <a:rPr lang="uk-UA" i="0" dirty="0">
                <a:solidFill>
                  <a:srgbClr val="002060"/>
                </a:solidFill>
              </a:rPr>
              <a:t>Ярлик</a:t>
            </a:r>
            <a:r>
              <a:rPr lang="uk-UA" b="0" i="0" dirty="0">
                <a:solidFill>
                  <a:schemeClr val="tx1"/>
                </a:solidFill>
              </a:rPr>
              <a:t> — це посилання на файл або програму, яке має вигляд піктограми. Якщо двічі клацнути ярлик, відкриється файл або програма. 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11266" name="Picture 2" descr="Зображення звичайного файлу та його ярли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81" y="2625009"/>
            <a:ext cx="3953805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04048" y="3284694"/>
            <a:ext cx="3456384" cy="16312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000" dirty="0" smtClean="0"/>
              <a:t>Ярлики мають інший вигляд, ніж звичайні файли. Піктограми ярликів мають стрілку в лівому нижньому кутку.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32029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87" y="0"/>
            <a:ext cx="6486472" cy="854968"/>
          </a:xfrm>
        </p:spPr>
        <p:txBody>
          <a:bodyPr/>
          <a:lstStyle/>
          <a:p>
            <a:pPr algn="ctr"/>
            <a:r>
              <a:rPr lang="uk-UA" b="1" dirty="0" smtClean="0"/>
              <a:t>Створення </a:t>
            </a:r>
            <a:r>
              <a:rPr lang="uk-UA" b="1" dirty="0" smtClean="0">
                <a:solidFill>
                  <a:srgbClr val="002060"/>
                </a:solidFill>
              </a:rPr>
              <a:t>ярлика</a:t>
            </a:r>
            <a:r>
              <a:rPr lang="uk-UA" b="1" dirty="0" smtClean="0"/>
              <a:t> </a:t>
            </a:r>
            <a:endParaRPr lang="uk-UA" b="1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510006"/>
              </p:ext>
            </p:extLst>
          </p:nvPr>
        </p:nvGraphicFramePr>
        <p:xfrm>
          <a:off x="6300192" y="260648"/>
          <a:ext cx="2666475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95287" y="1124744"/>
            <a:ext cx="6048673" cy="22467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000" dirty="0" smtClean="0"/>
              <a:t>Відкрити </a:t>
            </a:r>
            <a:r>
              <a:rPr lang="uk-UA" sz="2000" dirty="0"/>
              <a:t>вікно тієї папки, у якій планується створи­ти ярлик. Потім викликати контекстне меню </a:t>
            </a:r>
            <a:r>
              <a:rPr lang="uk-UA" sz="2000" dirty="0" smtClean="0"/>
              <a:t>вікна </a:t>
            </a:r>
            <a:r>
              <a:rPr lang="uk-UA" sz="2000" dirty="0"/>
              <a:t>папки і вибрати вказівку </a:t>
            </a:r>
            <a:r>
              <a:rPr lang="uk-UA" sz="2000" i="1" dirty="0" smtClean="0"/>
              <a:t>Створити Ярлик</a:t>
            </a:r>
            <a:r>
              <a:rPr lang="uk-UA" sz="2000" i="1" dirty="0"/>
              <a:t>,</a:t>
            </a:r>
            <a:r>
              <a:rPr lang="uk-UA" sz="2000" dirty="0"/>
              <a:t> </a:t>
            </a:r>
            <a:r>
              <a:rPr lang="uk-UA" sz="2000" dirty="0" smtClean="0"/>
              <a:t>за­пускається </a:t>
            </a:r>
            <a:r>
              <a:rPr lang="uk-UA" sz="2000" dirty="0"/>
              <a:t>робота </a:t>
            </a:r>
            <a:r>
              <a:rPr lang="uk-UA" sz="2000" i="1" dirty="0" smtClean="0"/>
              <a:t>Майстра.</a:t>
            </a:r>
            <a:r>
              <a:rPr lang="uk-UA" sz="2000" dirty="0" smtClean="0"/>
              <a:t> Потрібно </a:t>
            </a:r>
            <a:r>
              <a:rPr lang="uk-UA" sz="2000" dirty="0"/>
              <a:t>задати шлях та ім'я </a:t>
            </a:r>
            <a:r>
              <a:rPr lang="uk-UA" sz="2000" dirty="0" err="1"/>
              <a:t>файла</a:t>
            </a:r>
            <a:r>
              <a:rPr lang="uk-UA" sz="2000" dirty="0"/>
              <a:t>, для якого створюється ярлик. Для цього можна скориста­тися кнопкою </a:t>
            </a:r>
            <a:r>
              <a:rPr lang="uk-UA" sz="2000" i="1" dirty="0" smtClean="0"/>
              <a:t>Огляд,</a:t>
            </a:r>
            <a:r>
              <a:rPr lang="uk-UA" sz="2000" dirty="0" smtClean="0"/>
              <a:t> </a:t>
            </a:r>
            <a:r>
              <a:rPr lang="uk-UA" sz="2000" dirty="0"/>
              <a:t>у</a:t>
            </a:r>
            <a:r>
              <a:rPr lang="uk-UA" sz="2000" dirty="0" smtClean="0"/>
              <a:t> </a:t>
            </a:r>
            <a:r>
              <a:rPr lang="uk-UA" sz="2000" dirty="0"/>
              <a:t>наступних кроках майстра можна задати ім'я </a:t>
            </a:r>
            <a:r>
              <a:rPr lang="uk-UA" sz="2000" dirty="0" smtClean="0"/>
              <a:t>ярлика</a:t>
            </a:r>
            <a:endParaRPr lang="uk-UA" sz="2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76746"/>
            <a:ext cx="3910649" cy="2896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50" y="3519352"/>
            <a:ext cx="4480298" cy="3265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11786" y="6285256"/>
            <a:ext cx="172819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угольник 12"/>
          <p:cNvSpPr/>
          <p:nvPr/>
        </p:nvSpPr>
        <p:spPr>
          <a:xfrm>
            <a:off x="7740352" y="4946558"/>
            <a:ext cx="100811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Прямоугольник 13"/>
          <p:cNvSpPr/>
          <p:nvPr/>
        </p:nvSpPr>
        <p:spPr>
          <a:xfrm>
            <a:off x="2435436" y="4149080"/>
            <a:ext cx="172819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угольник 14"/>
          <p:cNvSpPr/>
          <p:nvPr/>
        </p:nvSpPr>
        <p:spPr>
          <a:xfrm>
            <a:off x="7596336" y="6285256"/>
            <a:ext cx="64807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60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8983"/>
            <a:ext cx="6486472" cy="854968"/>
          </a:xfrm>
        </p:spPr>
        <p:txBody>
          <a:bodyPr/>
          <a:lstStyle/>
          <a:p>
            <a:pPr algn="ctr"/>
            <a:r>
              <a:rPr lang="uk-UA" b="1" dirty="0" smtClean="0"/>
              <a:t>Створення </a:t>
            </a:r>
            <a:r>
              <a:rPr lang="uk-UA" b="1" dirty="0" smtClean="0">
                <a:solidFill>
                  <a:srgbClr val="002060"/>
                </a:solidFill>
              </a:rPr>
              <a:t>ярлика</a:t>
            </a:r>
            <a:r>
              <a:rPr lang="uk-UA" b="1" dirty="0" smtClean="0"/>
              <a:t> </a:t>
            </a:r>
            <a:endParaRPr lang="uk-UA" b="1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210750237"/>
              </p:ext>
            </p:extLst>
          </p:nvPr>
        </p:nvGraphicFramePr>
        <p:xfrm>
          <a:off x="6300192" y="260648"/>
          <a:ext cx="2666475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9511" y="1068908"/>
            <a:ext cx="612068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Необхідно відкрити </a:t>
            </a:r>
            <a:r>
              <a:rPr lang="uk-UA" dirty="0" smtClean="0"/>
              <a:t>папку-джерело </a:t>
            </a:r>
            <a:r>
              <a:rPr lang="uk-UA" dirty="0"/>
              <a:t>з об'єктом, для якого потрібно створити ярлик, і скопіювати цей об'єкт до буфера обміну. Потім перейти до папки-приймача, у якій потрібно створити ярлик, і виконати вказівку </a:t>
            </a:r>
            <a:r>
              <a:rPr lang="uk-UA" i="1" dirty="0"/>
              <a:t>Вставити ярлик</a:t>
            </a:r>
            <a:r>
              <a:rPr lang="uk-UA" dirty="0"/>
              <a:t> з контекстного меню цієї </a:t>
            </a:r>
            <a:r>
              <a:rPr lang="uk-UA" dirty="0" smtClean="0"/>
              <a:t>папки</a:t>
            </a:r>
            <a:endParaRPr lang="uk-UA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56613"/>
            <a:ext cx="3107920" cy="3907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69685"/>
            <a:ext cx="3384376" cy="3548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989630" y="5447591"/>
            <a:ext cx="172819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Прямоугольник 18"/>
          <p:cNvSpPr/>
          <p:nvPr/>
        </p:nvSpPr>
        <p:spPr>
          <a:xfrm>
            <a:off x="5292080" y="4447380"/>
            <a:ext cx="172819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988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861" y="3100233"/>
            <a:ext cx="3304415" cy="3151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3940"/>
            <a:ext cx="6486472" cy="854968"/>
          </a:xfrm>
        </p:spPr>
        <p:txBody>
          <a:bodyPr/>
          <a:lstStyle/>
          <a:p>
            <a:pPr algn="ctr"/>
            <a:r>
              <a:rPr lang="uk-UA" b="1" dirty="0" smtClean="0"/>
              <a:t>Створення </a:t>
            </a:r>
            <a:r>
              <a:rPr lang="uk-UA" b="1" dirty="0" smtClean="0">
                <a:solidFill>
                  <a:srgbClr val="002060"/>
                </a:solidFill>
              </a:rPr>
              <a:t>ярлика</a:t>
            </a:r>
            <a:r>
              <a:rPr lang="uk-UA" b="1" dirty="0" smtClean="0"/>
              <a:t> </a:t>
            </a:r>
            <a:endParaRPr lang="uk-UA" b="1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581472325"/>
              </p:ext>
            </p:extLst>
          </p:nvPr>
        </p:nvGraphicFramePr>
        <p:xfrm>
          <a:off x="6300192" y="260648"/>
          <a:ext cx="2666475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9511" y="1068908"/>
            <a:ext cx="6264697" cy="2031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/>
              <a:t>у контекстному меню об'єкта, для якого потрібен ярлик, вибрати вказівку </a:t>
            </a:r>
            <a:r>
              <a:rPr lang="uk-UA" i="1" dirty="0"/>
              <a:t>Створити ярлик.</a:t>
            </a:r>
            <a:r>
              <a:rPr lang="uk-UA" dirty="0"/>
              <a:t> При </a:t>
            </a:r>
            <a:r>
              <a:rPr lang="uk-UA" dirty="0" smtClean="0"/>
              <a:t>цьому </a:t>
            </a:r>
            <a:r>
              <a:rPr lang="uk-UA" dirty="0"/>
              <a:t>ярлик буде створено в тій самій папці, де міститься об'єкт-джерело. Найчастіше ярлики </a:t>
            </a:r>
            <a:r>
              <a:rPr lang="uk-UA" dirty="0" smtClean="0"/>
              <a:t>створюються </a:t>
            </a:r>
            <a:r>
              <a:rPr lang="uk-UA" dirty="0"/>
              <a:t>в інших папках для спро­щення доступу до файлів, тому після створення ярлика та­ким способом його можна перемістити в папку, де потрібен такий ярлик.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11560" y="5445224"/>
            <a:ext cx="172819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00233"/>
            <a:ext cx="2782323" cy="3497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611560" y="5805264"/>
            <a:ext cx="172819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Прямоугольник 18"/>
          <p:cNvSpPr/>
          <p:nvPr/>
        </p:nvSpPr>
        <p:spPr>
          <a:xfrm>
            <a:off x="4211960" y="3356992"/>
            <a:ext cx="172819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422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3940"/>
            <a:ext cx="7447772" cy="854968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Копіювання</a:t>
            </a:r>
            <a:r>
              <a:rPr lang="uk-UA" b="1" dirty="0" smtClean="0"/>
              <a:t> та </a:t>
            </a:r>
            <a:r>
              <a:rPr lang="uk-UA" b="1" dirty="0" smtClean="0">
                <a:solidFill>
                  <a:srgbClr val="002060"/>
                </a:solidFill>
              </a:rPr>
              <a:t>переміщення</a:t>
            </a:r>
            <a:endParaRPr lang="uk-UA" b="1" dirty="0">
              <a:solidFill>
                <a:srgbClr val="002060"/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006000420"/>
              </p:ext>
            </p:extLst>
          </p:nvPr>
        </p:nvGraphicFramePr>
        <p:xfrm>
          <a:off x="6156176" y="1268760"/>
          <a:ext cx="2666475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91343" y="1290814"/>
            <a:ext cx="58208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>
                <a:solidFill>
                  <a:srgbClr val="FF0000"/>
                </a:solidFill>
              </a:rPr>
              <a:t>Копіювати </a:t>
            </a:r>
            <a:r>
              <a:rPr lang="uk-UA" b="1" i="1" dirty="0"/>
              <a:t>і </a:t>
            </a:r>
            <a:r>
              <a:rPr lang="uk-UA" b="1" i="1" dirty="0">
                <a:solidFill>
                  <a:srgbClr val="FF0000"/>
                </a:solidFill>
              </a:rPr>
              <a:t>переміщувати </a:t>
            </a:r>
            <a:r>
              <a:rPr lang="uk-UA" b="1" i="1" dirty="0"/>
              <a:t>файли і папки можна за допомогою </a:t>
            </a:r>
            <a:r>
              <a:rPr lang="uk-UA" b="1" i="1" dirty="0">
                <a:solidFill>
                  <a:srgbClr val="FF0000"/>
                </a:solidFill>
              </a:rPr>
              <a:t>буфера</a:t>
            </a:r>
            <a:r>
              <a:rPr lang="uk-UA" b="1" i="1" dirty="0">
                <a:solidFill>
                  <a:srgbClr val="FFFF00"/>
                </a:solidFill>
              </a:rPr>
              <a:t> </a:t>
            </a:r>
            <a:r>
              <a:rPr lang="uk-UA" b="1" i="1" dirty="0">
                <a:solidFill>
                  <a:srgbClr val="FF0000"/>
                </a:solidFill>
              </a:rPr>
              <a:t>обміну</a:t>
            </a:r>
            <a:r>
              <a:rPr lang="uk-UA" b="1" i="1" dirty="0"/>
              <a:t>. Для цього необхідно спочатку </a:t>
            </a:r>
            <a:r>
              <a:rPr lang="uk-UA" b="1" i="1" dirty="0">
                <a:solidFill>
                  <a:srgbClr val="FF0000"/>
                </a:solidFill>
              </a:rPr>
              <a:t>скопіювати</a:t>
            </a:r>
            <a:r>
              <a:rPr lang="uk-UA" b="1" i="1" dirty="0"/>
              <a:t> або </a:t>
            </a:r>
            <a:r>
              <a:rPr lang="uk-UA" b="1" i="1" dirty="0">
                <a:solidFill>
                  <a:srgbClr val="FF0000"/>
                </a:solidFill>
              </a:rPr>
              <a:t>вирізати</a:t>
            </a:r>
            <a:r>
              <a:rPr lang="uk-UA" b="1" i="1" dirty="0"/>
              <a:t> потрібний файл (папку, групу файлів або папок) у буфер обміну, потім перейти до папки, у яку треба скопіювати чи перемістити потрібний об'єкт, та виконати вказівку </a:t>
            </a:r>
            <a:r>
              <a:rPr lang="uk-UA" b="1" i="1" dirty="0">
                <a:solidFill>
                  <a:srgbClr val="FF0000"/>
                </a:solidFill>
              </a:rPr>
              <a:t>Вставити</a:t>
            </a:r>
            <a:r>
              <a:rPr lang="uk-UA" b="1" i="1" dirty="0"/>
              <a:t>.</a:t>
            </a:r>
          </a:p>
          <a:p>
            <a:endParaRPr lang="uk-UA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11560" y="5445224"/>
            <a:ext cx="172819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25" r="14559"/>
          <a:stretch/>
        </p:blipFill>
        <p:spPr bwMode="auto">
          <a:xfrm>
            <a:off x="232783" y="3523728"/>
            <a:ext cx="4213938" cy="2304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539552" y="3645024"/>
            <a:ext cx="1728192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734" y="3725919"/>
            <a:ext cx="3777798" cy="2655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4788024" y="5373216"/>
            <a:ext cx="187220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069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3940"/>
            <a:ext cx="7447772" cy="854968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Копіювання</a:t>
            </a:r>
            <a:r>
              <a:rPr lang="uk-UA" b="1" dirty="0" smtClean="0"/>
              <a:t> та </a:t>
            </a:r>
            <a:r>
              <a:rPr lang="uk-UA" b="1" dirty="0" smtClean="0">
                <a:solidFill>
                  <a:srgbClr val="002060"/>
                </a:solidFill>
              </a:rPr>
              <a:t>переміщення</a:t>
            </a:r>
            <a:endParaRPr lang="uk-UA" b="1" dirty="0">
              <a:solidFill>
                <a:srgbClr val="002060"/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94083176"/>
              </p:ext>
            </p:extLst>
          </p:nvPr>
        </p:nvGraphicFramePr>
        <p:xfrm>
          <a:off x="6156176" y="1268760"/>
          <a:ext cx="2666475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91343" y="1451046"/>
            <a:ext cx="5820817" cy="25545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000" b="1" i="1" dirty="0"/>
              <a:t>Копіювання і переміщення можна виконувати також за допомогою перетягування мишею. Вигляд вказівника миші під час виконання зазначених дій свідчить про вид виконуваної дії: копіювання об'єкта (наявність знака    ) чи його переміщення (наявність </a:t>
            </a:r>
            <a:br>
              <a:rPr lang="uk-UA" sz="2000" b="1" i="1" dirty="0"/>
            </a:br>
            <a:r>
              <a:rPr lang="uk-UA" sz="2000" b="1" i="1" dirty="0"/>
              <a:t>знака </a:t>
            </a:r>
            <a:r>
              <a:rPr lang="uk-UA" sz="2000" b="1" i="1" dirty="0" smtClean="0"/>
              <a:t>      </a:t>
            </a:r>
            <a:r>
              <a:rPr lang="uk-UA" sz="2000" b="1" i="1" dirty="0"/>
              <a:t>)</a:t>
            </a:r>
          </a:p>
          <a:p>
            <a:endParaRPr lang="uk-UA" sz="20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/>
          <a:srcRect l="2982" t="14311" r="82111" b="14132"/>
          <a:stretch/>
        </p:blipFill>
        <p:spPr>
          <a:xfrm>
            <a:off x="4572000" y="2548299"/>
            <a:ext cx="360041" cy="36004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/>
          <a:srcRect l="345" t="13920" r="82435" b="10743"/>
          <a:stretch/>
        </p:blipFill>
        <p:spPr>
          <a:xfrm>
            <a:off x="984020" y="3138394"/>
            <a:ext cx="487886" cy="426900"/>
          </a:xfrm>
          <a:prstGeom prst="rect">
            <a:avLst/>
          </a:prstGeom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00" y="4487529"/>
            <a:ext cx="6900599" cy="1752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625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66864476"/>
              </p:ext>
            </p:extLst>
          </p:nvPr>
        </p:nvGraphicFramePr>
        <p:xfrm>
          <a:off x="395536" y="260648"/>
          <a:ext cx="7848872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645" y="3842274"/>
            <a:ext cx="5871683" cy="2827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38787275"/>
              </p:ext>
            </p:extLst>
          </p:nvPr>
        </p:nvGraphicFramePr>
        <p:xfrm>
          <a:off x="331076" y="312738"/>
          <a:ext cx="8345380" cy="3692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AutoShape 2" descr="data:image/jpeg;base64,/9j/4AAQSkZJRgABAQAAAQABAAD/2wCEAAkGBhMRERMTEBQQEBUWEBMSEBIPFxUQExIQFRIVFBMUEhgXJyYeFxokGhYVIC8gIycpLC8tFR4xNTAqNSYrLSkBCQoKDgwOGg8PGSkcHBwqKS0tKSwsLykpLC0pKSwsLCwpNSwpLCkpKSwpKSksKiwsNTIsLCksLCkpKSkpKTUsNP/AABEIAKgBLAMBIgACEQEDEQH/xAAcAAEAAQUBAQAAAAAAAAAAAAAACAIDBAYHBQH/xABLEAABAgMCBQwRAwQDAAMBAAABAAIDBBESIQUHEzGRBiJBUVJUYnGSk7LRFBcYMjM0NVNhcnN0gYKhscEII0Jks7TSJMLhJWOiFf/EABkBAQEBAQEBAAAAAAAAAAAAAAABAwIEBf/EACMRAQEAAgICAQQDAAAAAAAAAAABAhEDMRJBBBMhIsEFI1H/2gAMAwEAAhEDEQA/AOGovT1M4JE1NwJdziwRYrYZc28gONKiq7b3NctvuY5DEEf0UgO5rlt9zHIYnc1y2+5jkMQR/RSA7muW33MchidzXLb7mOQxBH9FIDua5bfcxyGJ3NctvuY5DEEf0UgO5rlt9zHIYnc1y2+5jkMQR/RSA7muW33MchidzXLb7mOQxBH9FIDua5bfcxyGLAGIOTu/5czUsL+8ZZFxNC7NW5XSbcORdxZiAlSadlxe+p/Anv7NSKCm3nVQ/T9K5Uw+yo9LNrKUh2Sdzx/FNG3DEW24wdQ4wdMZOG50WHk2OtvpWrq1F3oA0rUlFEREBF72obU63CE/AlXvdDbFLwXsAJFmE99wPqrsXc1y2+5jkMQR/RSA7muW33MchidzXLb7mOQxBH9FIDua5bfcxyGJ3NctvuY5DEEf0UgO5rlt9zHIYnc1y2+5jkMQR/RSA7muW33MchidzXLb7mOQxBH9FIDua5bfcxyGJ3NctvuY5DEEf0Xe5n9OMsxjndlTBstJpZYMyx+0DJ1I7LmKiyaljA28gXOzHP8ARXSbcMRdxgYgJVxH/LiitM1g0q1xoagXiz9VVC/T9Kue9pmo7Q2lHEQ6P9VNG3DEWwatNS/YE1FgtLnsY5oY99AXAsa45vSSPgtfUVsWLvypJe9Q/upcR4zg6gza2mtJtVOuvFzaBRHxd+VJL3qH91KcPqXVe/v3/wA3D+Z9KqPRl4zi6jhsEnWltl1bm1PfbN42vSrbYwNbUWybThT9sUAcQM4rmosO1w384/rXwnhv5x/Wgz8o3z31h9SZRvnvrD6l5/zv5x/Wnzv5x/Wg9DKN899YfUmUb576w+pef87+cf1p87+cf1oPQyjfPfWH1JlG+e+sPqXn/O/nH9afO/nH9aDNiRhVtIxvdR18O4WXHa2wF9iRgAaRbR2BWGanauCwfnfzj+tPnfzj+tBnNii+sWybThSsMUo4gC8VX203z31hdSwPnfzj+tPnfzj+tBnWm+e+sLqXx72jNFtGooP2zW/NcKrC+d/OP60+d/OP60HH8fR/ddxM6AXF12LHedcK3nJwiSdk5Nq46lIIiKK3XEz5bk/Wi/48VSkiR3hxAFb7hZN4s1razC+74elRbxM+W5P1ov8AjxVJGXiVY0l762RX9x+enGqj1ZWK41reKC8tLLzWoodq7SrMGMC1pdGoS0EisMUNLxmWJa4b+cf1pa4b+cf1oM7KN899YfUmUb576w+pYNrhv5x/Wlrhv5x/Wgzso3z31h9SZRvnvrD6lg2uG/nH9aWuG/nH9aDOyjfPfWH1JlG+e+sPqWDa4b+cf1pa4b+cf1oMsxhaAyxpQ1NYee6mxxqoxRdZi2zaaLOsNQXAHMK5qrCtcN/OP60tcN/OP60GVBjAtaXRry0EisMX0v2FVaZ576wupYdrhv5x/Wlrhv5x/WgzLTPPfWF1JbFRSJb1wFn9s1BN+YVWHa4b+cf1qiM+jXEPfWyaa92enGg4Rjv8bie0P4XL11DHf43E9ofwuXpSNixd+VJL3qH91LqXhCzmHfO2Buioi4u/Kkl71D+6l5Ld78zukU9CrIt3LdATIt3LdAVaKKoyLdy3QEyLdy3QFWiCjIt3LdATIt3LdAVaIKMi3ct0BMi3ct0BVogoyLdy3QEyLdy3QFWiCjIt3LdATIt3LdAVaIKMi3ct0BMi3aboCrRBH7Hf3w9lC/ttXHV2vG9LCJMQoZJAcIDSRnALGi5at2tYPnYuhqtSOeouhdrWD52LoavFw9qKdBhiLCLojaAvBpabdnuzhRWbiZ8tyfrRf8eKpTSkJuTZcO8bsDaCiziZ8tyfrRf8eKpUSng2eo37BX0K8i3ct0BMi3ct0BVooKMi3ct0BMi3ct0BVogoyLdy3QEyLdy3QFWiCjIt3LdATIt3LdAVaIKMi3ct0BMi3ct0BVogoyLdy3QEyLdy3QFWiCjIt3LdAVmchNyb7h3jtgbkrJVmc8G/1HdEqiOWO/xuJ7Q/hcvXUMd/jcT2h/C5elSNixd+VJL3qH91LyW735ndIqIeLvypJe9Q/upeS3e/M7pFPQuoiKKIiICIiAiIgIipL/QTxUQVIqbZ2j9OtfMp6D9PwgrRWYTARXPrndIqvJBBw/Gj45L8cv0Wqpe/q6wYyJHYHAVBgWXbIIa2i8WZlyxxBVqRaVkNdZskNIpQ1JvFKbSvLYNSUoyIYltrX0DaWhWl5UVz/UPgtsHVDKWBQF8U0BrQmWiG5SLlPBs9Rv2C1SQwPAE3DcIUIOBNHBoDhrCLjnWxxoTWtYaEAVrQnMIbj+FUZyLDhR3ioMOIR/E1h1ptHXbG2rvZDvNxNMP/AGUVfRY8Gea40o5pNaWhnoaGhFQshAREQEREBERAREQFZnPBv9R3RKvKzOeDf6juiUEcsd/jcT2h/C5euoY7/G4ntD+Fy9WpGxYu/Kkl71D+6l5Ld78zukVEPF35Ukveof3UvJbvfmd0inoXURFFEREBERAREQFS3OfgqlS3OfggqVDjQjiPp2lWiDHhupmrQuOwbjaN6yFZf3vzf91dbmQc41ZQ/wB+EbxfBzH0NWBhiEKNznPnv2l6OrNwEaGTcBkiSdgWWrycM4Qh2Wm2Ka78Ko8pbLqK76L6rfuVqBwrC3bfqtp1CzrHOjWXA0DK04yorbZPxlnGegV7U9DBgurW6G4il19gj8rxJF1ZllNs9Ar3ZvwL/ZO6JVRkhECKK85rmlhY8PBtuNzH1BtkgggK7ITdqrXZ2mhNC21cCDQ5risxecw/vv8Al6IVR6KIiiiIiAiIgIiICszng3+o7olXlZnPBv8AUd0Sgjljv8bie0P4XL11DHf43E9ofwuXq1I2LF35Ukveof3UvJbvfmd0ioh4u/Kkl71D+6l5Ld78zukU9C6iIooiIgIiICItK1b4zoOD3ZJrTGjUqWg0awHNaKlsk3XfHx5cmXjhN1uqpbnPwXN9RWrefwlEe4MgwoEOmVsguiOJBo2ETdaureFvPYkQ66HGLqgEZQAgjY72lFcbMpuLy8WXFl4ZdxnPigZyrEjhFsUOs1Ba97S1woda9zLQ22ktND+QQPPbO1c5sUBj20rfcRS4g7IXnS2GYZhkQjbisixi1zTRorNuY5rnbIBLbTc4uzEAgzbK/vfm/wC6utzLBbHcYYJa0G4uAJIDiakA0FR6aBXmR3bkaSqjneMLOPUZ0QuZapZ5zYbaHdfYLecZeG8m4WmjwcM59uG07S5bhnDLYrKXCldmucKjXnYYiVzrpeJuec4TJca3w/8AsuTFbni71WNkjFa5hflC01qGhobXrUHfsBxCZiHXhdEraJvwL/ZO6JXLNSWrhsacgw2MbacXAa6v8HHa9C6NGnXmC42GisInOdlnEmjb1giIoovOZ4w/5eiFmzEYMaXGpzUAzkk0AHpJoFhCRcXGI95hk0q2HS4AbLnA10BWJXoovLl2vJFt8QB4tQ6EVaABrXXUJIv0jYvyImUhi1aMVovcHAB4GyWltAeKnxTRtmIqWPDgCLwbwqlFEREBERAVmc8G/wBR3RKvKzOeDf6juiUEcsd/jcT2h/C5euoY7/G4ntD+Fy9WpGxYu/Kkl71D+6l5Ld78zukVEPF4f/lJL3qH91LeXmmAXvYNc7ORuinoZSKz2Yzds5QTsxm7Zygoq8is9mM3bOUE7MZu2coILyKz2Yzds5QTsxm7ZyggvKNGMd9cJzftbuKy1SR7MZu2coLmcbFAJyPFmY0ctbFiF7GQmjva3VJ2xtLLmwuWOo+j/HfI4+Dkued9fuNU1Pz0SBIypgPfDL52IYlg0tFuTDQ6me4nSu7SQ1jfiBxAmi17AeoiFJQzDggRml+UGXo7JxaUD2XZtsegL3IUtEYAGvYQAAA9l5oNsH8LXGaxk/x4+fOcnLlnOrXk4ehAzMK68w3V4g4U+5V2JqfD230Ge6gcKOaWuBBuIIc4HjKsYReeyWZSwz9sUo6oOuN94FF7kObZTv2coLqsItSknZaAamlBU3k02T6VmAK12Yzds5QTsxm7ZygorgmO464eyhf22rj1orsGO864eyhf22rjyUgvoK+IordsTTicNSVb9dGz+7xVKaWYDDaCAQYbQQdqyosYmjTDUn60X/HiqUcrNssM17O8b/IbQV9IsRMEAm67iVP/APGG2s7sxm7ZygnZjN2zlBN01HnPwaGOhn/7W/k/hehP+Ciezd0SsaejhxhCG5hdldk2gAGPNSBerrpR7hR0V14oQxrGinxBP1VGh6hYjzPzlovI7IutVpWkbN8LP0XRisFkg6oq6zZFA6GBaec1p9oEVpd8Sq4kGKAaRA643PbebtttKaEv3J9lnAT6wm+qKcVLl6S8nAsywQ21ewa0fyG0F6HZjN2zlBS9kXkVnsxm7ZygnZjN2zlBRV5FZ7MZu2coJ2Yzds5QQXlZnPBv9R3RKdmM3bOUFam5lhhvo5h1jsxG0VRHfHf43E9ofwuXrp+O4/8AKie0P4XMEqRsGL/ynJ+8s+6lPHiEZtHxoosYv/Kcn7yz7qU8xDJIoNqumq8/yfP6V8O2nHry/LpXDeTWqrVuE01NxVyivBcrxzz7M9eV0IlEotnAiUSiD4Ss3Bg/Zhezb0QsJ+Y8RXoSA/ah+zb0QqL6Iig8DDrf34R4BGhw61favmqFl8F3DLNIr/1X1mZWpFSJRKKK4pjx8IfVZ0QuOrsWPHwh9VnRC46rUgiIorccUPliU44v9iIpKxYpBz7QUasUHliU44v9iIpKxYZLhdd/4vP8rz+n/X204vHy/LpchurpVaohNN+fOq6LTiuVwly705z15XT5C8LC43n/APBH5XrrypcfvM9WJp1v/q9VauRCERQa1gnvKbV2i5Z6xJZtmJFbtRHaCbQ+6y6K3tIIlEoooiUSiAiUSiCP+Ojxl/rn8LmS6bjo8Zf65/C5krUi5LzDobmvY5zHNNWuYS1wO2CLwt0lMZsZjA0uiOIGdznOJ4yStHRTa6b921IvD0lO2pF4ekrQUV2mo37tqReHpKdtSLw9JWgom6ajfu2pF4ekp21IvD0laCibpqN+7akXh6SpJamp4R5SXitIIfAhuBGY60KF6kNiG1bsiywkorg2JCJyVo0tw9oV2k7OnXURURYoaCXENAzlxoAorX9XsexKE7NttnjAJ+wK4JOYzYjHuaLVxpnK6PjO1YMdDLWHWNBoc1pxGfiUeJmLae522SV1057bz21IvD0lO2pF4ekrQUU3V1Gx6o9V7ptoDq8ZvWuIiiiIiC/JTj4Tw+G57HCtHQ3FjqEUNC2hFy3SDjRihoBLzTZLiT91oiK7TTfu2pF4ekp21IvD0laCibpqO3YqMYDpnCLIUStHQolkkk666gv+Ohd1UK8A4XfKzMKPDudDiNcPSAbxoUvNS+qeDPwGRoLgatBc3+TXUvBCdj2EReNhvVPCl2nXNe+lzWkGh4W0FFc1xpapjKx4jmVzgGhpeGiuZc97akXh6SrWMjD+WiEVtEuJcfSc60ZdWuZG/dtSLw9JTtqReHpK0FFNrqN+7akXh6SnbUi8PSVoKJumo37tqReHpKdtSLw9JWgom6aj3dUmqZ02QXA/FeEiKKIiICIiArsrKvivayEx8R7jRrIbS9zjtNAvKtLpv6eoTThYkgEtk4rmEitl1uG2o2jRzhxEoNSGL/CW8Z3mYg/C+9r3CW8Z3mYnUpSxpuO1zjZJYJh14Li8sEIkAMpQttcJUtwxHsW7IIDIziBDeS/JgFlm/ZtUpfWyaIIt9r7CW8Z3mYnUsvBupDCsB4fDkp4EHYhRB+FJ04Vja60xrCGxHMBa59ugJYyoNA6lK5892ZURMJTBLiIdgta6gLXPBugEXNIBJL38k+lBzLBeqjDLWBr5XCIoNmE4/dYuFcL4UePEsIxDsWocQ/ddhl8JPdlmOY4Fluy4AhrgCQ2myCaVuVMxOxmiHYaPBB77TXPNbUNtkGooaOcb65ldppGjDWp/C8yaukp2m1konUvOh4tsJlpcJGboM9YZac1bgbz8FJw4dj/yayHVzgKte9wLWuNiy03m4a705s1bgwrMuc4BjIdHMFHNc8isRja3EWgQ4urdSzs5xFRbOL3CW8Z3mYnUvna+wlvGd5mJ1KVEvhKYdEsFjWDKUDyx5FikU1z7Nht5p32bMseNhaM8NLYbq6/vLYaHQjDES2RnFq2GjObO0Sgi/wBr7CW8Z3mYnUvGnJKJBeYcZkSE9vfMitMN7aioq114uUwHYTmA9rbLCDEe2tlzQWte1oGc0JBLq+jNnK4l+o+E0YQl3AC0ZQBx2wIr7NdJQclREQEREBEXpam2gzkqDQgzUEEHMRlW50GZC1B4Rc0ObJTpBFQcjEvBzEXLYNTuC8MSZqyTnwODCiAqROE40RsywMylmzCubasmsRwfdSydbStSKDMseXw/EdRrQK5MN1zXuOWGTtgkm+lp92f9s3oOVvw/hZzddJYTd6DDileBhVuF4oIbIzrR7GJ+Au9HC8dtWljXOpFcCGvFWQ3vYTZqTWuSI2w80rRXHzcYm4te39ghzIb2VL49h38swAqRtHaV3U0ixM6g8Jkkvkp0nOSIMR2xXYC157CCQQQQaEG4gjOCpkymFYuUayKy1arR0NrmBptvbrgSbqNBz/yUWMY8MNwrPBoAHZcU0GapcSfqSorW0REBERAREQEREBERAREQFn4Dw5Hk47I8s8wojK2XAA3EUIINQQQcxREG990DhTblea/9X3ugsKf0vNH/AGREDugsKf0vNHrTugsKf0vNHrREH3uhMKbUpzTv9l8P6g8Kf0vNH/ZfUQUOx/YTJBIlKitDkjUVuNL1cb+oTClM0ofSYbqjQ5EQUu/UFhQ715o/7KiHj9wm0BrexGgCgAhUAHovREFXdBYU/peaPWtJ1RapJifjmPNvykQgNBoGhrASQ1oFwAqdKIg8tERAREQFUx5aQWkggggi4gi8EHYKIg6LL4/MKta1pdLvoALT4WudTZdQgV+CqGP3CYzCTzkg5LZOc585qdK+IgDH5hMOLqSlogAnJXkCtATX0nSqz+oLCn9LzR/2REFMX9QGFCCAZZtQQC2FeLs4qTfxrnc3NOixHxIhL3ve573HO57iXOJ4ySvqILKIiAiIgIiICI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4" descr="data:image/jpeg;base64,/9j/4AAQSkZJRgABAQAAAQABAAD/2wCEAAkGBhMRERMTEBQQEBUWEBMSEBIPFxUQExIQFRIVFBMUEhgXJyYeFxokGhYVIC8gIycpLC8tFR4xNTAqNSYrLSkBCQoKDgwOGg8PGSkcHBwqKS0tKSwsLykpLC0pKSwsLCwpNSwpLCkpKSwpKSksKiwsNTIsLCksLCkpKSkpKTUsNP/AABEIAKgBLAMBIgACEQEDEQH/xAAcAAEAAQUBAQAAAAAAAAAAAAAACAIDBAYHBQH/xABLEAABAgMCBQwRAwQDAAMBAAABAAIDBBESIQUHEzGRBiJBUVJUYnGSk7LRFBcYMjM0NVNhcnN0gYKhscEII0Jks7TSJMLhJWOiFf/EABkBAQEBAQEBAAAAAAAAAAAAAAABAwIEBf/EACMRAQEAAgICAQQDAAAAAAAAAAABAhEDMRJBBBMhIsEFI1H/2gAMAwEAAhEDEQA/AOGovT1M4JE1NwJdziwRYrYZc28gONKiq7b3NctvuY5DEEf0UgO5rlt9zHIYnc1y2+5jkMQR/RSA7muW33MchidzXLb7mOQxBH9FIDua5bfcxyGJ3NctvuY5DEEf0UgO5rlt9zHIYnc1y2+5jkMQR/RSA7muW33MchidzXLb7mOQxBH9FIDua5bfcxyGLAGIOTu/5czUsL+8ZZFxNC7NW5XSbcORdxZiAlSadlxe+p/Anv7NSKCm3nVQ/T9K5Uw+yo9LNrKUh2Sdzx/FNG3DEW24wdQ4wdMZOG50WHk2OtvpWrq1F3oA0rUlFEREBF72obU63CE/AlXvdDbFLwXsAJFmE99wPqrsXc1y2+5jkMQR/RSA7muW33MchidzXLb7mOQxBH9FIDua5bfcxyGJ3NctvuY5DEEf0UgO5rlt9zHIYnc1y2+5jkMQR/RSA7muW33MchidzXLb7mOQxBH9FIDua5bfcxyGJ3NctvuY5DEEf0Xe5n9OMsxjndlTBstJpZYMyx+0DJ1I7LmKiyaljA28gXOzHP8ARXSbcMRdxgYgJVxH/LiitM1g0q1xoagXiz9VVC/T9Kue9pmo7Q2lHEQ6P9VNG3DEWwatNS/YE1FgtLnsY5oY99AXAsa45vSSPgtfUVsWLvypJe9Q/upcR4zg6gza2mtJtVOuvFzaBRHxd+VJL3qH91KcPqXVe/v3/wA3D+Z9KqPRl4zi6jhsEnWltl1bm1PfbN42vSrbYwNbUWybThT9sUAcQM4rmosO1w384/rXwnhv5x/Wgz8o3z31h9SZRvnvrD6l5/zv5x/Wnzv5x/Wg9DKN899YfUmUb576w+pef87+cf1p87+cf1oPQyjfPfWH1JlG+e+sPqXn/O/nH9afO/nH9aDNiRhVtIxvdR18O4WXHa2wF9iRgAaRbR2BWGanauCwfnfzj+tPnfzj+tBnNii+sWybThSsMUo4gC8VX203z31hdSwPnfzj+tPnfzj+tBnWm+e+sLqXx72jNFtGooP2zW/NcKrC+d/OP60+d/OP60HH8fR/ddxM6AXF12LHedcK3nJwiSdk5Nq46lIIiKK3XEz5bk/Wi/48VSkiR3hxAFb7hZN4s1razC+74elRbxM+W5P1ov8AjxVJGXiVY0l762RX9x+enGqj1ZWK41reKC8tLLzWoodq7SrMGMC1pdGoS0EisMUNLxmWJa4b+cf1pa4b+cf1oM7KN899YfUmUb576w+pYNrhv5x/Wlrhv5x/Wgzso3z31h9SZRvnvrD6lg2uG/nH9aWuG/nH9aDOyjfPfWH1JlG+e+sPqWDa4b+cf1pa4b+cf1oMsxhaAyxpQ1NYee6mxxqoxRdZi2zaaLOsNQXAHMK5qrCtcN/OP60tcN/OP60GVBjAtaXRry0EisMX0v2FVaZ576wupYdrhv5x/Wlrhv5x/WgzLTPPfWF1JbFRSJb1wFn9s1BN+YVWHa4b+cf1qiM+jXEPfWyaa92enGg4Rjv8bie0P4XL11DHf43E9ofwuXpSNixd+VJL3qH91LqXhCzmHfO2Buioi4u/Kkl71D+6l5Ld78zukU9CrIt3LdATIt3LdAVaKKoyLdy3QEyLdy3QFWiCjIt3LdATIt3LdAVaIKMi3ct0BMi3ct0BVogoyLdy3QEyLdy3QFWiCjIt3LdATIt3LdAVaIKMi3ct0BMi3aboCrRBH7Hf3w9lC/ttXHV2vG9LCJMQoZJAcIDSRnALGi5at2tYPnYuhqtSOeouhdrWD52LoavFw9qKdBhiLCLojaAvBpabdnuzhRWbiZ8tyfrRf8eKpTSkJuTZcO8bsDaCiziZ8tyfrRf8eKpUSng2eo37BX0K8i3ct0BMi3ct0BVooKMi3ct0BMi3ct0BVogoyLdy3QEyLdy3QFWiCjIt3LdATIt3LdAVaIKMi3ct0BMi3ct0BVogoyLdy3QEyLdy3QFWiCjIt3LdAVmchNyb7h3jtgbkrJVmc8G/1HdEqiOWO/xuJ7Q/hcvXUMd/jcT2h/C5elSNixd+VJL3qH91LyW735ndIqIeLvypJe9Q/upeS3e/M7pFPQuoiKKIiICIiAiIgIipL/QTxUQVIqbZ2j9OtfMp6D9PwgrRWYTARXPrndIqvJBBw/Gj45L8cv0Wqpe/q6wYyJHYHAVBgWXbIIa2i8WZlyxxBVqRaVkNdZskNIpQ1JvFKbSvLYNSUoyIYltrX0DaWhWl5UVz/UPgtsHVDKWBQF8U0BrQmWiG5SLlPBs9Rv2C1SQwPAE3DcIUIOBNHBoDhrCLjnWxxoTWtYaEAVrQnMIbj+FUZyLDhR3ioMOIR/E1h1ptHXbG2rvZDvNxNMP/AGUVfRY8Gea40o5pNaWhnoaGhFQshAREQEREBERAREQFZnPBv9R3RKvKzOeDf6juiUEcsd/jcT2h/C5euoY7/G4ntD+Fy9WpGxYu/Kkl71D+6l5Ld78zukVEPF35Ukveof3UvJbvfmd0inoXURFFEREBERAREQFS3OfgqlS3OfggqVDjQjiPp2lWiDHhupmrQuOwbjaN6yFZf3vzf91dbmQc41ZQ/wB+EbxfBzH0NWBhiEKNznPnv2l6OrNwEaGTcBkiSdgWWrycM4Qh2Wm2Ka78Ko8pbLqK76L6rfuVqBwrC3bfqtp1CzrHOjWXA0DK04yorbZPxlnGegV7U9DBgurW6G4il19gj8rxJF1ZllNs9Ar3ZvwL/ZO6JVRkhECKK85rmlhY8PBtuNzH1BtkgggK7ITdqrXZ2mhNC21cCDQ5risxecw/vv8Al6IVR6KIiiiIiAiIgIiICszng3+o7olXlZnPBv8AUd0Sgjljv8bie0P4XL11DHf43E9ofwuXq1I2LF35Ukveof3UvJbvfmd0ioh4u/Kkl71D+6l5Ld78zukU9C6iIooiIgIiICItK1b4zoOD3ZJrTGjUqWg0awHNaKlsk3XfHx5cmXjhN1uqpbnPwXN9RWrefwlEe4MgwoEOmVsguiOJBo2ETdaureFvPYkQ66HGLqgEZQAgjY72lFcbMpuLy8WXFl4ZdxnPigZyrEjhFsUOs1Ba97S1woda9zLQ22ktND+QQPPbO1c5sUBj20rfcRS4g7IXnS2GYZhkQjbisixi1zTRorNuY5rnbIBLbTc4uzEAgzbK/vfm/wC6utzLBbHcYYJa0G4uAJIDiakA0FR6aBXmR3bkaSqjneMLOPUZ0QuZapZ5zYbaHdfYLecZeG8m4WmjwcM59uG07S5bhnDLYrKXCldmucKjXnYYiVzrpeJuec4TJca3w/8AsuTFbni71WNkjFa5hflC01qGhobXrUHfsBxCZiHXhdEraJvwL/ZO6JXLNSWrhsacgw2MbacXAa6v8HHa9C6NGnXmC42GisInOdlnEmjb1giIoovOZ4w/5eiFmzEYMaXGpzUAzkk0AHpJoFhCRcXGI95hk0q2HS4AbLnA10BWJXoovLl2vJFt8QB4tQ6EVaABrXXUJIv0jYvyImUhi1aMVovcHAB4GyWltAeKnxTRtmIqWPDgCLwbwqlFEREBERAVmc8G/wBR3RKvKzOeDf6juiUEcsd/jcT2h/C5euoY7/G4ntD+Fy9WpGxYu/Kkl71D+6l5Ld78zukVEPF4f/lJL3qH91LeXmmAXvYNc7ORuinoZSKz2Yzds5QTsxm7Zygoq8is9mM3bOUE7MZu2coILyKz2Yzds5QTsxm7ZyggvKNGMd9cJzftbuKy1SR7MZu2coLmcbFAJyPFmY0ctbFiF7GQmjva3VJ2xtLLmwuWOo+j/HfI4+Dkued9fuNU1Pz0SBIypgPfDL52IYlg0tFuTDQ6me4nSu7SQ1jfiBxAmi17AeoiFJQzDggRml+UGXo7JxaUD2XZtsegL3IUtEYAGvYQAAA9l5oNsH8LXGaxk/x4+fOcnLlnOrXk4ehAzMK68w3V4g4U+5V2JqfD230Ge6gcKOaWuBBuIIc4HjKsYReeyWZSwz9sUo6oOuN94FF7kObZTv2coLqsItSknZaAamlBU3k02T6VmAK12Yzds5QTsxm7ZygorgmO464eyhf22rj1orsGO864eyhf22rjyUgvoK+IordsTTicNSVb9dGz+7xVKaWYDDaCAQYbQQdqyosYmjTDUn60X/HiqUcrNssM17O8b/IbQV9IsRMEAm67iVP/APGG2s7sxm7ZygnZjN2zlBN01HnPwaGOhn/7W/k/hehP+Ciezd0SsaejhxhCG5hdldk2gAGPNSBerrpR7hR0V14oQxrGinxBP1VGh6hYjzPzlovI7IutVpWkbN8LP0XRisFkg6oq6zZFA6GBaec1p9oEVpd8Sq4kGKAaRA643PbebtttKaEv3J9lnAT6wm+qKcVLl6S8nAsywQ21ewa0fyG0F6HZjN2zlBS9kXkVnsxm7ZygnZjN2zlBRV5FZ7MZu2coJ2Yzds5QQXlZnPBv9R3RKdmM3bOUFam5lhhvo5h1jsxG0VRHfHf43E9ofwuXrp+O4/8AKie0P4XMEqRsGL/ynJ+8s+6lPHiEZtHxoosYv/Kcn7yz7qU8xDJIoNqumq8/yfP6V8O2nHry/LpXDeTWqrVuE01NxVyivBcrxzz7M9eV0IlEotnAiUSiD4Ss3Bg/Zhezb0QsJ+Y8RXoSA/ah+zb0QqL6Iig8DDrf34R4BGhw61favmqFl8F3DLNIr/1X1mZWpFSJRKKK4pjx8IfVZ0QuOrsWPHwh9VnRC46rUgiIorccUPliU44v9iIpKxYpBz7QUasUHliU44v9iIpKxYZLhdd/4vP8rz+n/X204vHy/LpchurpVaohNN+fOq6LTiuVwly705z15XT5C8LC43n/APBH5XrrypcfvM9WJp1v/q9VauRCERQa1gnvKbV2i5Z6xJZtmJFbtRHaCbQ+6y6K3tIIlEoooiUSiAiUSiCP+Ojxl/rn8LmS6bjo8Zf65/C5krUi5LzDobmvY5zHNNWuYS1wO2CLwt0lMZsZjA0uiOIGdznOJ4yStHRTa6b921IvD0lO2pF4ekrQUV2mo37tqReHpKdtSLw9JWgom6ajfu2pF4ekp21IvD0laCibpqN+7akXh6SpJamp4R5SXitIIfAhuBGY60KF6kNiG1bsiywkorg2JCJyVo0tw9oV2k7OnXURURYoaCXENAzlxoAorX9XsexKE7NttnjAJ+wK4JOYzYjHuaLVxpnK6PjO1YMdDLWHWNBoc1pxGfiUeJmLae522SV1057bz21IvD0lO2pF4ekrQUU3V1Gx6o9V7ptoDq8ZvWuIiiiIiC/JTj4Tw+G57HCtHQ3FjqEUNC2hFy3SDjRihoBLzTZLiT91oiK7TTfu2pF4ekp21IvD0laCibpqO3YqMYDpnCLIUStHQolkkk666gv+Ohd1UK8A4XfKzMKPDudDiNcPSAbxoUvNS+qeDPwGRoLgatBc3+TXUvBCdj2EReNhvVPCl2nXNe+lzWkGh4W0FFc1xpapjKx4jmVzgGhpeGiuZc97akXh6SrWMjD+WiEVtEuJcfSc60ZdWuZG/dtSLw9JTtqReHpK0FFNrqN+7akXh6SnbUi8PSVoKJumo37tqReHpKdtSLw9JWgom6aj3dUmqZ02QXA/FeEiKKIiICIiArsrKvivayEx8R7jRrIbS9zjtNAvKtLpv6eoTThYkgEtk4rmEitl1uG2o2jRzhxEoNSGL/CW8Z3mYg/C+9r3CW8Z3mYnUpSxpuO1zjZJYJh14Li8sEIkAMpQttcJUtwxHsW7IIDIziBDeS/JgFlm/ZtUpfWyaIIt9r7CW8Z3mYnUsvBupDCsB4fDkp4EHYhRB+FJ04Vja60xrCGxHMBa59ugJYyoNA6lK5892ZURMJTBLiIdgta6gLXPBugEXNIBJL38k+lBzLBeqjDLWBr5XCIoNmE4/dYuFcL4UePEsIxDsWocQ/ddhl8JPdlmOY4Fluy4AhrgCQ2myCaVuVMxOxmiHYaPBB77TXPNbUNtkGooaOcb65ldppGjDWp/C8yaukp2m1konUvOh4tsJlpcJGboM9YZac1bgbz8FJw4dj/yayHVzgKte9wLWuNiy03m4a705s1bgwrMuc4BjIdHMFHNc8isRja3EWgQ4urdSzs5xFRbOL3CW8Z3mYnUvna+wlvGd5mJ1KVEvhKYdEsFjWDKUDyx5FikU1z7Nht5p32bMseNhaM8NLYbq6/vLYaHQjDES2RnFq2GjObO0Sgi/wBr7CW8Z3mYnUvGnJKJBeYcZkSE9vfMitMN7aioq114uUwHYTmA9rbLCDEe2tlzQWte1oGc0JBLq+jNnK4l+o+E0YQl3AC0ZQBx2wIr7NdJQclREQEREBEXpam2gzkqDQgzUEEHMRlW50GZC1B4Rc0ObJTpBFQcjEvBzEXLYNTuC8MSZqyTnwODCiAqROE40RsywMylmzCubasmsRwfdSydbStSKDMseXw/EdRrQK5MN1zXuOWGTtgkm+lp92f9s3oOVvw/hZzddJYTd6DDileBhVuF4oIbIzrR7GJ+Au9HC8dtWljXOpFcCGvFWQ3vYTZqTWuSI2w80rRXHzcYm4te39ghzIb2VL49h38swAqRtHaV3U0ixM6g8Jkkvkp0nOSIMR2xXYC157CCQQQQaEG4gjOCpkymFYuUayKy1arR0NrmBptvbrgSbqNBz/yUWMY8MNwrPBoAHZcU0GapcSfqSorW0REBERAREQEREBERAREQFn4Dw5Hk47I8s8wojK2XAA3EUIINQQQcxREG990DhTblea/9X3ugsKf0vNH/AGREDugsKf0vNHrTugsKf0vNHrREH3uhMKbUpzTv9l8P6g8Kf0vNH/ZfUQUOx/YTJBIlKitDkjUVuNL1cb+oTClM0ofSYbqjQ5EQUu/UFhQ715o/7KiHj9wm0BrexGgCgAhUAHovREFXdBYU/peaPWtJ1RapJifjmPNvykQgNBoGhrASQ1oFwAqdKIg8tERAREQFUx5aQWkggggi4gi8EHYKIg6LL4/MKta1pdLvoALT4WudTZdQgV+CqGP3CYzCTzkg5LZOc585qdK+IgDH5hMOLqSlogAnJXkCtATX0nSqz+oLCn9LzR/2REFMX9QGFCCAZZtQQC2FeLs4qTfxrnc3NOixHxIhL3ve573HO57iXOJ4ySvqILKIiAiIgIiICIi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8438" name="Picture 6" descr="http://res1.windows.microsoft.com/resbox/uk/windows%20vista/main/9a12f3f6-ebc4-4d1f-9e18-0ce63cecb3b9_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4221088"/>
            <a:ext cx="4968553" cy="2371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44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364706"/>
            <a:ext cx="5788496" cy="748745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Ти дізнаєшся:</a:t>
            </a:r>
            <a:endParaRPr lang="uk-UA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0164471"/>
              </p:ext>
            </p:extLst>
          </p:nvPr>
        </p:nvGraphicFramePr>
        <p:xfrm>
          <a:off x="179512" y="1196752"/>
          <a:ext cx="878497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http://yak-prosto.com/images/8/b/yak-podivitisya-prihovani-fayli-i-papk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4684"/>
            <a:ext cx="1224135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92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56084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Способи </a:t>
            </a:r>
            <a:r>
              <a:rPr lang="uk-UA" b="1" dirty="0" smtClean="0">
                <a:solidFill>
                  <a:srgbClr val="002060"/>
                </a:solidFill>
              </a:rPr>
              <a:t>Перейменування</a:t>
            </a:r>
            <a:r>
              <a:rPr lang="uk-UA" b="1" dirty="0" smtClean="0"/>
              <a:t> об'єкту</a:t>
            </a:r>
            <a:endParaRPr lang="uk-UA" b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86392840"/>
              </p:ext>
            </p:extLst>
          </p:nvPr>
        </p:nvGraphicFramePr>
        <p:xfrm>
          <a:off x="323528" y="1556792"/>
          <a:ext cx="504056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931" y="1538717"/>
            <a:ext cx="1656184" cy="155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8171" y="3212975"/>
            <a:ext cx="2390497" cy="107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548" y="4514205"/>
            <a:ext cx="1672723" cy="2314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271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9689" y="44903"/>
            <a:ext cx="7242048" cy="914360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/>
              <a:t>Способи </a:t>
            </a:r>
            <a:r>
              <a:rPr lang="uk-UA" b="1" dirty="0" smtClean="0">
                <a:solidFill>
                  <a:srgbClr val="002060"/>
                </a:solidFill>
              </a:rPr>
              <a:t>видалення</a:t>
            </a:r>
            <a:r>
              <a:rPr lang="uk-UA" b="1" dirty="0" smtClean="0"/>
              <a:t> об'єктів</a:t>
            </a:r>
            <a:endParaRPr lang="uk-UA" b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09373848"/>
              </p:ext>
            </p:extLst>
          </p:nvPr>
        </p:nvGraphicFramePr>
        <p:xfrm>
          <a:off x="765174" y="1412776"/>
          <a:ext cx="8127305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8492" y="1484784"/>
            <a:ext cx="2176579" cy="1183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AutoShape 2" descr="http://dic.academic.ru/pictures/wiki/files/73/Insertpad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4" descr="http://dic.academic.ru/pictures/wiki/files/73/Insertpad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" name="AutoShape 6" descr="http://dic.academic.ru/pictures/wiki/files/73/Insertpad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098943"/>
            <a:ext cx="1944216" cy="1380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796136" y="3789039"/>
            <a:ext cx="747915" cy="6900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489" name="Picture 9" descr="http://yak-prosto.com/images/6/0/yak-povernuti-znachok-koshik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869159"/>
            <a:ext cx="1297359" cy="1201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6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958"/>
            <a:ext cx="7242048" cy="91436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Способи </a:t>
            </a:r>
            <a:r>
              <a:rPr lang="uk-UA" b="1" dirty="0" smtClean="0">
                <a:solidFill>
                  <a:srgbClr val="002060"/>
                </a:solidFill>
              </a:rPr>
              <a:t>відновлення</a:t>
            </a:r>
            <a:r>
              <a:rPr lang="uk-UA" b="1" dirty="0" smtClean="0"/>
              <a:t>  об'єктів</a:t>
            </a:r>
            <a:endParaRPr lang="uk-UA" b="1" dirty="0"/>
          </a:p>
        </p:txBody>
      </p:sp>
      <p:sp>
        <p:nvSpPr>
          <p:cNvPr id="5" name="AutoShape 2" descr="http://dic.academic.ru/pictures/wiki/files/73/Insertpad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4" descr="http://dic.academic.ru/pictures/wiki/files/73/Insertpad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" name="AutoShape 6" descr="http://dic.academic.ru/pictures/wiki/files/73/Insertpad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342503" y="1428745"/>
            <a:ext cx="8368481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dirty="0"/>
              <a:t>Якщо файли або папки були видалені помилково, їх можна відновити</a:t>
            </a:r>
            <a:r>
              <a:rPr lang="uk-UA" sz="2000" dirty="0" smtClean="0"/>
              <a:t>.</a:t>
            </a:r>
            <a:endParaRPr lang="uk-UA" sz="2000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238901893"/>
              </p:ext>
            </p:extLst>
          </p:nvPr>
        </p:nvGraphicFramePr>
        <p:xfrm>
          <a:off x="612774" y="2132856"/>
          <a:ext cx="8063681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628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2420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Перелік команд та сполучення клавіш:</a:t>
            </a:r>
            <a:endParaRPr lang="uk-UA" b="1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44824"/>
            <a:ext cx="8712967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92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75" y="5300663"/>
            <a:ext cx="15621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black">
          <a:xfrm>
            <a:off x="2339752" y="134282"/>
            <a:ext cx="6222336" cy="563563"/>
          </a:xfrm>
          <a:prstGeom prst="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defRPr/>
            </a:pPr>
            <a:r>
              <a:rPr lang="uk-UA" dirty="0" smtClean="0"/>
              <a:t>Розгадай ребус</a:t>
            </a:r>
            <a:endParaRPr lang="uk-UA" dirty="0"/>
          </a:p>
        </p:txBody>
      </p:sp>
      <p:pic>
        <p:nvPicPr>
          <p:cNvPr id="12294" name="Picture 60" descr="3D_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2954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75656" y="5223746"/>
            <a:ext cx="6071492" cy="1021556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5400" b="1" i="1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КОПІЯ</a:t>
            </a:r>
            <a:endParaRPr lang="uk-UA" sz="5400" b="1" i="1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78" y="1767533"/>
            <a:ext cx="7571104" cy="2563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738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75" y="5300663"/>
            <a:ext cx="15621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black">
          <a:xfrm>
            <a:off x="2339752" y="134282"/>
            <a:ext cx="6222336" cy="563563"/>
          </a:xfrm>
          <a:prstGeom prst="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defRPr/>
            </a:pPr>
            <a:r>
              <a:rPr lang="uk-UA" dirty="0" smtClean="0"/>
              <a:t>Розгадай ребус</a:t>
            </a:r>
            <a:endParaRPr lang="uk-UA" dirty="0"/>
          </a:p>
        </p:txBody>
      </p:sp>
      <p:pic>
        <p:nvPicPr>
          <p:cNvPr id="12294" name="Picture 60" descr="3D_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2954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75656" y="5223746"/>
            <a:ext cx="6071492" cy="1021556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5400" b="1" i="1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ЯРЛИК</a:t>
            </a:r>
            <a:endParaRPr lang="uk-UA" sz="5400" b="1" i="1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43" y="2060847"/>
            <a:ext cx="8290517" cy="2425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744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75" y="5300663"/>
            <a:ext cx="15621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black">
          <a:xfrm>
            <a:off x="2339752" y="134282"/>
            <a:ext cx="6222336" cy="563563"/>
          </a:xfrm>
          <a:prstGeom prst="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defRPr/>
            </a:pPr>
            <a:r>
              <a:rPr lang="uk-UA" dirty="0" smtClean="0"/>
              <a:t>Розгадай ребус</a:t>
            </a:r>
            <a:endParaRPr lang="uk-UA" dirty="0"/>
          </a:p>
        </p:txBody>
      </p:sp>
      <p:pic>
        <p:nvPicPr>
          <p:cNvPr id="12294" name="Picture 60" descr="3D_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2954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75656" y="5223746"/>
            <a:ext cx="6071492" cy="1021556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5400" b="1" i="1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КОРЗИНА</a:t>
            </a:r>
            <a:endParaRPr lang="uk-UA" sz="5400" b="1" i="1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49" y="1811639"/>
            <a:ext cx="8666506" cy="2651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912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500856" y="0"/>
            <a:ext cx="8229600" cy="1143000"/>
          </a:xfrm>
        </p:spPr>
        <p:txBody>
          <a:bodyPr/>
          <a:lstStyle/>
          <a:p>
            <a:pPr eaLnBrk="1" hangingPunct="1"/>
            <a:r>
              <a:rPr lang="uk-UA" altLang="uk-UA" sz="3100" b="1" dirty="0" smtClean="0"/>
              <a:t>Працюємо за комп’ютером</a:t>
            </a:r>
          </a:p>
        </p:txBody>
      </p:sp>
      <p:pic>
        <p:nvPicPr>
          <p:cNvPr id="7" name="Picture 2" descr="http://reaction.org.ua/wp-content/themes/quiven/timthumb.php?src=http://reaction.org.ua/wp-content/uploads/2013/04/%D0%BA%D0%BE%D0%BC%D0%BF%D1%8E%D1%82%D0%B5%D1%80-%D1%8F%D0%BA-%D1%81%D0%B8%D0%B4%D1%96%D1%82%D0%B8.jpg&amp;w=627&amp;h=300&amp;zc=1&amp;q=100&amp;s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708150"/>
            <a:ext cx="8729663" cy="4175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60" descr="3D_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2954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917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16" y="28419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altLang="uk-UA" sz="4000" b="1" dirty="0" smtClean="0">
                <a:solidFill>
                  <a:srgbClr val="002060"/>
                </a:solidFill>
              </a:rPr>
              <a:t>Робота </a:t>
            </a:r>
            <a:r>
              <a:rPr lang="uk-UA" altLang="uk-UA" sz="4000" b="1" dirty="0">
                <a:solidFill>
                  <a:srgbClr val="002060"/>
                </a:solidFill>
              </a:rPr>
              <a:t>з комп'ютером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700808"/>
            <a:ext cx="73140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Вправа 1. </a:t>
            </a:r>
            <a:r>
              <a:rPr lang="uk-UA" sz="2800" b="1" dirty="0"/>
              <a:t>Створення папки. Переміщення, копіювання, перейменування файлів і папок.</a:t>
            </a:r>
            <a:endParaRPr lang="uk-UA" sz="2800" dirty="0"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3303791"/>
            <a:ext cx="60486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Вправа 2.</a:t>
            </a:r>
            <a:r>
              <a:rPr lang="uk-UA" sz="2800" b="1" dirty="0"/>
              <a:t> Копіювання і видалення групи файлів.</a:t>
            </a:r>
            <a:endParaRPr lang="uk-UA" sz="2800" dirty="0"/>
          </a:p>
          <a:p>
            <a:endParaRPr lang="uk-UA" sz="2800" dirty="0"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4612911"/>
            <a:ext cx="56366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Вправа3. </a:t>
            </a:r>
            <a:r>
              <a:rPr lang="uk-UA" sz="2800" b="1" dirty="0"/>
              <a:t>Копіювання і видалення групи файлів.</a:t>
            </a:r>
            <a:endParaRPr lang="uk-UA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712810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7478" y="0"/>
            <a:ext cx="8229600" cy="1143000"/>
          </a:xfrm>
        </p:spPr>
        <p:txBody>
          <a:bodyPr/>
          <a:lstStyle/>
          <a:p>
            <a:pPr algn="ctr"/>
            <a:r>
              <a:rPr lang="uk-UA" b="1" dirty="0"/>
              <a:t>Д</a:t>
            </a:r>
            <a:r>
              <a:rPr lang="uk-UA" b="1" dirty="0" smtClean="0"/>
              <a:t>осліджуємо</a:t>
            </a:r>
            <a:endParaRPr lang="uk-UA" b="1" dirty="0"/>
          </a:p>
        </p:txBody>
      </p:sp>
      <p:pic>
        <p:nvPicPr>
          <p:cNvPr id="27650" name="Picture 2" descr="http://kor.ill.in.ua/m/610x385/11958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668782"/>
            <a:ext cx="2016223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59832" y="2015174"/>
            <a:ext cx="576064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dirty="0"/>
              <a:t>Завдання. Визнач, які властивості має </a:t>
            </a:r>
            <a:r>
              <a:rPr lang="uk-UA" sz="2400" i="1" dirty="0"/>
              <a:t>Кошик*</a:t>
            </a:r>
            <a:r>
              <a:rPr lang="uk-UA" sz="2400" dirty="0"/>
              <a:t> Які власти­вості </a:t>
            </a:r>
            <a:r>
              <a:rPr lang="uk-UA" sz="2400" i="1" dirty="0"/>
              <a:t>Кошика</a:t>
            </a:r>
            <a:r>
              <a:rPr lang="uk-UA" sz="2400" dirty="0"/>
              <a:t> слід змінити, щоб видалені файли не зберігалися в </a:t>
            </a:r>
            <a:r>
              <a:rPr lang="uk-UA" sz="2400" i="1" dirty="0"/>
              <a:t>Кошику</a:t>
            </a:r>
            <a:r>
              <a:rPr lang="uk-UA" sz="2400" dirty="0"/>
              <a:t>?</a:t>
            </a:r>
          </a:p>
        </p:txBody>
      </p:sp>
      <p:pic>
        <p:nvPicPr>
          <p:cNvPr id="1026" name="Picture 2" descr="http://asmircomp.ru/wp-content/uploads/2012/11/Udalenie-faylo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77366"/>
            <a:ext cx="2156003" cy="215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349645"/>
            <a:ext cx="2468575" cy="168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339752" y="5661248"/>
            <a:ext cx="187220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944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979" y="116632"/>
            <a:ext cx="7242048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dirty="0" smtClean="0"/>
              <a:t>Основні об'єкти операційної системи</a:t>
            </a:r>
            <a:endParaRPr lang="uk-UA" b="1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070961092"/>
              </p:ext>
            </p:extLst>
          </p:nvPr>
        </p:nvGraphicFramePr>
        <p:xfrm>
          <a:off x="611560" y="1844823"/>
          <a:ext cx="7920880" cy="3024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http://icons.org.ua/wp-content/uploads/2011/11/6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0864">
            <a:off x="792526" y="5193230"/>
            <a:ext cx="2232246" cy="148816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yak-prosto.com/images/7/1/yak-zminiti-papki-na-robochomu-stol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4401">
            <a:off x="4758148" y="5251879"/>
            <a:ext cx="2020997" cy="141469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54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uk-UA" b="1" dirty="0"/>
              <a:t>Домашнє завдання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323" y="2147316"/>
            <a:ext cx="2674568" cy="3067395"/>
          </a:xfrm>
          <a:prstGeom prst="rect">
            <a:avLst/>
          </a:prstGeom>
        </p:spPr>
      </p:pic>
      <p:sp>
        <p:nvSpPr>
          <p:cNvPr id="6" name="Місце для вмісту 2"/>
          <p:cNvSpPr txBox="1">
            <a:spLocks/>
          </p:cNvSpPr>
          <p:nvPr/>
        </p:nvSpPr>
        <p:spPr>
          <a:xfrm>
            <a:off x="755576" y="2147316"/>
            <a:ext cx="5256584" cy="387397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2438" indent="-452438">
              <a:buFont typeface="Wingdings" panose="05000000000000000000" pitchFamily="2" charset="2"/>
              <a:buChar char="q"/>
            </a:pPr>
            <a:r>
              <a:rPr lang="uk-UA" sz="2000" b="1" dirty="0" smtClean="0">
                <a:solidFill>
                  <a:srgbClr val="C00000"/>
                </a:solidFill>
              </a:rPr>
              <a:t>Читати  § 10</a:t>
            </a:r>
          </a:p>
          <a:p>
            <a:pPr marL="452438" indent="-452438">
              <a:buFont typeface="Wingdings" panose="05000000000000000000" pitchFamily="2" charset="2"/>
              <a:buChar char="q"/>
            </a:pPr>
            <a:r>
              <a:rPr lang="uk-UA" sz="2000" b="1" dirty="0" smtClean="0">
                <a:solidFill>
                  <a:srgbClr val="0070C0"/>
                </a:solidFill>
              </a:rPr>
              <a:t>Опрацювати контрольні запитання з рубрик «Обговорюємо» та «Оціни свої знання»</a:t>
            </a:r>
          </a:p>
          <a:p>
            <a:pPr marL="452438" indent="-452438">
              <a:buFont typeface="Wingdings" panose="05000000000000000000" pitchFamily="2" charset="2"/>
              <a:buChar char="q"/>
            </a:pPr>
            <a:r>
              <a:rPr lang="uk-UA" sz="2000" b="1" dirty="0" smtClean="0">
                <a:solidFill>
                  <a:srgbClr val="002060"/>
                </a:solidFill>
              </a:rPr>
              <a:t>Відпрацювати навички створення, переміщення, перейменування, видалення та копіювання файлів та папок на домашньому комп’ютері.</a:t>
            </a:r>
            <a:endParaRPr lang="uk-UA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21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5" y="5517232"/>
            <a:ext cx="4229883" cy="103529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4085" y="212821"/>
            <a:ext cx="7242048" cy="77034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dirty="0" smtClean="0"/>
              <a:t>Дії над об'єктами файлової системи</a:t>
            </a:r>
            <a:endParaRPr lang="uk-UA" b="1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4209594"/>
              </p:ext>
            </p:extLst>
          </p:nvPr>
        </p:nvGraphicFramePr>
        <p:xfrm>
          <a:off x="1691680" y="1772816"/>
          <a:ext cx="5424264" cy="3472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Скругленная прямоугольная выноска 6"/>
          <p:cNvSpPr/>
          <p:nvPr/>
        </p:nvSpPr>
        <p:spPr>
          <a:xfrm>
            <a:off x="5895156" y="1124744"/>
            <a:ext cx="2637284" cy="2088232"/>
          </a:xfrm>
          <a:prstGeom prst="wedgeRoundRectCallout">
            <a:avLst>
              <a:gd name="adj1" fmla="val -84488"/>
              <a:gd name="adj2" fmla="val 37291"/>
              <a:gd name="adj3" fmla="val 16667"/>
            </a:avLst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Файл </a:t>
            </a:r>
            <a:endParaRPr lang="uk-UA" sz="2400" b="1" dirty="0"/>
          </a:p>
          <a:p>
            <a:pPr algn="ctr"/>
            <a:r>
              <a:rPr lang="uk-UA" sz="2400" b="1" dirty="0" smtClean="0"/>
              <a:t>Папка</a:t>
            </a:r>
          </a:p>
          <a:p>
            <a:pPr algn="ctr"/>
            <a:r>
              <a:rPr lang="uk-UA" sz="2400" b="1" dirty="0" smtClean="0"/>
              <a:t>Ярлик</a:t>
            </a:r>
          </a:p>
          <a:p>
            <a:pPr algn="ctr"/>
            <a:r>
              <a:rPr lang="uk-UA" sz="2400" b="1" dirty="0" smtClean="0"/>
              <a:t>Група </a:t>
            </a:r>
            <a:r>
              <a:rPr lang="uk-UA" sz="2400" b="1" dirty="0"/>
              <a:t>файлів або папок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107504" y="1340768"/>
            <a:ext cx="2808312" cy="2448272"/>
          </a:xfrm>
          <a:prstGeom prst="wedgeRoundRectCallout">
            <a:avLst>
              <a:gd name="adj1" fmla="val 62209"/>
              <a:gd name="adj2" fmla="val 48914"/>
              <a:gd name="adj3" fmla="val 16667"/>
            </a:avLst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Створення</a:t>
            </a:r>
            <a:endParaRPr lang="uk-UA" sz="2400" b="1" dirty="0"/>
          </a:p>
          <a:p>
            <a:pPr lvl="0" algn="ctr"/>
            <a:r>
              <a:rPr lang="uk-UA" sz="2400" b="1" dirty="0"/>
              <a:t>Копіювання</a:t>
            </a:r>
          </a:p>
          <a:p>
            <a:pPr lvl="0" algn="ctr"/>
            <a:r>
              <a:rPr lang="uk-UA" sz="2400" b="1" dirty="0"/>
              <a:t>Переміщення</a:t>
            </a:r>
          </a:p>
          <a:p>
            <a:pPr lvl="0" algn="ctr"/>
            <a:r>
              <a:rPr lang="uk-UA" sz="2400" b="1" dirty="0" smtClean="0"/>
              <a:t>Перейменування Видалення</a:t>
            </a:r>
            <a:endParaRPr lang="uk-UA" sz="2400" b="1" dirty="0"/>
          </a:p>
          <a:p>
            <a:pPr lvl="0" algn="ctr"/>
            <a:r>
              <a:rPr lang="uk-UA" sz="2400" b="1" dirty="0" smtClean="0"/>
              <a:t>Пошук</a:t>
            </a:r>
            <a:endParaRPr lang="uk-UA" sz="2400" b="1" dirty="0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4860032" y="4653136"/>
            <a:ext cx="4032448" cy="2137792"/>
          </a:xfrm>
          <a:prstGeom prst="wedgeRoundRectCallout">
            <a:avLst>
              <a:gd name="adj1" fmla="val -43778"/>
              <a:gd name="adj2" fmla="val -61718"/>
              <a:gd name="adj3" fmla="val 16667"/>
            </a:avLst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uk-UA" sz="2400" b="1" dirty="0"/>
              <a:t>Буфер </a:t>
            </a:r>
            <a:r>
              <a:rPr lang="uk-UA" sz="2400" b="1" dirty="0" smtClean="0"/>
              <a:t>обміну</a:t>
            </a:r>
            <a:endParaRPr lang="uk-UA" sz="2400" b="1" dirty="0"/>
          </a:p>
          <a:p>
            <a:pPr lvl="0"/>
            <a:r>
              <a:rPr lang="uk-UA" sz="2400" b="1" dirty="0"/>
              <a:t>Вказівки контекстного </a:t>
            </a:r>
            <a:r>
              <a:rPr lang="uk-UA" sz="2400" b="1" dirty="0" smtClean="0"/>
              <a:t>меню</a:t>
            </a:r>
            <a:endParaRPr lang="uk-UA" sz="2400" b="1" dirty="0"/>
          </a:p>
          <a:p>
            <a:pPr lvl="0"/>
            <a:r>
              <a:rPr lang="uk-UA" sz="2400" b="1" dirty="0" smtClean="0"/>
              <a:t>Вказівки</a:t>
            </a:r>
            <a:r>
              <a:rPr lang="uk-UA" sz="2400" b="1" dirty="0"/>
              <a:t> </a:t>
            </a:r>
            <a:r>
              <a:rPr lang="uk-UA" sz="2400" b="1" dirty="0" smtClean="0"/>
              <a:t>Головного </a:t>
            </a:r>
            <a:r>
              <a:rPr lang="uk-UA" sz="2400" b="1" dirty="0"/>
              <a:t>меню</a:t>
            </a:r>
            <a:endParaRPr lang="uk-UA" sz="2400" b="1" i="1" dirty="0"/>
          </a:p>
          <a:p>
            <a:r>
              <a:rPr lang="uk-UA" sz="2400" b="1" dirty="0" smtClean="0"/>
              <a:t>Вказівки вікна </a:t>
            </a:r>
            <a:r>
              <a:rPr lang="uk-UA" sz="2400" b="1" dirty="0"/>
              <a:t>папки </a:t>
            </a:r>
          </a:p>
        </p:txBody>
      </p:sp>
      <p:pic>
        <p:nvPicPr>
          <p:cNvPr id="4098" name="Picture 2" descr="http://1.bp.blogspot.com/-IErjrsTayFU/UxDSCN0np2I/AAAAAAAAAk0/_tRG4y1Q-zA/s1600/hid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1242"/>
            <a:ext cx="1216669" cy="105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16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242048" cy="876712"/>
          </a:xfrm>
        </p:spPr>
        <p:txBody>
          <a:bodyPr/>
          <a:lstStyle/>
          <a:p>
            <a:pPr algn="ctr"/>
            <a:r>
              <a:rPr lang="uk-UA" b="1" dirty="0" smtClean="0"/>
              <a:t>Виділення об'єктів</a:t>
            </a:r>
            <a:endParaRPr lang="uk-UA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7753" y="1916832"/>
            <a:ext cx="3760192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/>
            <a:r>
              <a:rPr lang="uk-UA" sz="2400" b="1" i="1" dirty="0"/>
              <a:t>Якщо одну й ту саму </a:t>
            </a:r>
            <a:r>
              <a:rPr lang="uk-UA" sz="2400" b="1" i="1" dirty="0" smtClean="0"/>
              <a:t>дію</a:t>
            </a:r>
            <a:r>
              <a:rPr lang="en-US" sz="2400" b="1" i="1" dirty="0" smtClean="0"/>
              <a:t> </a:t>
            </a:r>
            <a:r>
              <a:rPr lang="uk-UA" sz="2400" b="1" i="1" dirty="0" smtClean="0"/>
              <a:t>необхідно виконати </a:t>
            </a:r>
            <a:r>
              <a:rPr lang="uk-UA" sz="2400" b="1" i="1" dirty="0"/>
              <a:t>для кількох об'єктів, то не обов'язково її </a:t>
            </a:r>
            <a:r>
              <a:rPr lang="uk-UA" sz="2400" b="1" i="1" dirty="0" smtClean="0"/>
              <a:t>виконувати </a:t>
            </a:r>
            <a:r>
              <a:rPr lang="uk-UA" sz="2400" b="1" i="1" dirty="0"/>
              <a:t>для </a:t>
            </a:r>
            <a:r>
              <a:rPr lang="uk-UA" sz="2400" b="1" i="1" dirty="0" smtClean="0"/>
              <a:t>кожного </a:t>
            </a:r>
            <a:r>
              <a:rPr lang="uk-UA" sz="2400" b="1" i="1" dirty="0"/>
              <a:t>об'єкта окремо.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7752" y="5301208"/>
            <a:ext cx="8564015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/>
            <a:r>
              <a:rPr lang="uk-UA" sz="2000" b="1" i="1" dirty="0"/>
              <a:t>Можна спочатку виділити об'єкти, над якими має бути виконана певна дія, а потім виконати відповідну вказівку для всіх виділених об'єктів одразу</a:t>
            </a:r>
            <a:r>
              <a:rPr lang="uk-UA" sz="2000" b="1" i="1" dirty="0" smtClean="0"/>
              <a:t>.</a:t>
            </a:r>
            <a:endParaRPr lang="uk-UA" sz="20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522512"/>
            <a:ext cx="4803822" cy="3656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551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996" y="116632"/>
            <a:ext cx="7242048" cy="876712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/>
              <a:t>Способи </a:t>
            </a:r>
            <a:r>
              <a:rPr lang="uk-UA" b="1" dirty="0" smtClean="0">
                <a:solidFill>
                  <a:srgbClr val="002060"/>
                </a:solidFill>
              </a:rPr>
              <a:t>Виділенн</a:t>
            </a:r>
            <a:r>
              <a:rPr lang="uk-UA" b="1" dirty="0" smtClean="0"/>
              <a:t>я об'єктів</a:t>
            </a:r>
            <a:endParaRPr lang="uk-UA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3450" y="5445224"/>
            <a:ext cx="8305013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/>
            <a:r>
              <a:rPr lang="uk-UA" sz="2000" b="1" i="1" dirty="0"/>
              <a:t>Якщо об'єкти, які необхідно виділити, розташовані поруч, можна виконати </a:t>
            </a:r>
            <a:r>
              <a:rPr lang="uk-UA" sz="2000" b="1" i="1" dirty="0">
                <a:solidFill>
                  <a:srgbClr val="FF0000"/>
                </a:solidFill>
              </a:rPr>
              <a:t>протягування </a:t>
            </a:r>
            <a:r>
              <a:rPr lang="uk-UA" sz="2000" b="1" i="1" dirty="0"/>
              <a:t>мишею, окресливши прямокутник навколо потрібних об'єктів</a:t>
            </a:r>
            <a:r>
              <a:rPr lang="uk-UA" sz="2000" b="1" i="1" dirty="0" smtClean="0"/>
              <a:t>.</a:t>
            </a:r>
            <a:endParaRPr lang="uk-UA" sz="2000" b="1" i="1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499379876"/>
              </p:ext>
            </p:extLst>
          </p:nvPr>
        </p:nvGraphicFramePr>
        <p:xfrm>
          <a:off x="5796136" y="1951016"/>
          <a:ext cx="2666475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50" y="892274"/>
            <a:ext cx="4776622" cy="4552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3450" y="892274"/>
            <a:ext cx="3336462" cy="390487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06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242048" cy="876712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/>
              <a:t>Способи </a:t>
            </a:r>
            <a:r>
              <a:rPr lang="uk-UA" b="1" dirty="0" smtClean="0">
                <a:solidFill>
                  <a:srgbClr val="002060"/>
                </a:solidFill>
              </a:rPr>
              <a:t>Виділення</a:t>
            </a:r>
            <a:r>
              <a:rPr lang="uk-UA" b="1" dirty="0" smtClean="0"/>
              <a:t> об'єктів</a:t>
            </a:r>
            <a:endParaRPr lang="uk-UA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5170838"/>
            <a:ext cx="8208912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/>
            <a:r>
              <a:rPr lang="uk-UA" sz="2000" b="1" i="1" dirty="0"/>
              <a:t>Для виділення блоку об'єктів можна також виділити перший із об'єктів клацанням миші на ньому, натиснути клавішу </a:t>
            </a:r>
            <a:r>
              <a:rPr lang="en-US" sz="2000" b="1" i="1" dirty="0">
                <a:solidFill>
                  <a:srgbClr val="FF0000"/>
                </a:solidFill>
              </a:rPr>
              <a:t>Shift</a:t>
            </a:r>
            <a:r>
              <a:rPr lang="en-US" sz="2000" b="1" i="1" dirty="0"/>
              <a:t> </a:t>
            </a:r>
            <a:r>
              <a:rPr lang="uk-UA" sz="2000" b="1" i="1" dirty="0"/>
              <a:t>і, утримуючи її, клацнути мишею на останньому потрібному </a:t>
            </a:r>
            <a:r>
              <a:rPr lang="uk-UA" sz="2000" b="1" i="1" dirty="0" smtClean="0"/>
              <a:t>об'єкті</a:t>
            </a:r>
            <a:r>
              <a:rPr lang="uk-UA" sz="2000" b="1" i="1" dirty="0"/>
              <a:t>.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715713700"/>
              </p:ext>
            </p:extLst>
          </p:nvPr>
        </p:nvGraphicFramePr>
        <p:xfrm>
          <a:off x="6084168" y="1916832"/>
          <a:ext cx="2666475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5366036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473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242048" cy="876712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/>
              <a:t>Способи </a:t>
            </a:r>
            <a:r>
              <a:rPr lang="uk-UA" b="1" dirty="0" smtClean="0">
                <a:solidFill>
                  <a:srgbClr val="002060"/>
                </a:solidFill>
              </a:rPr>
              <a:t>Виділення</a:t>
            </a:r>
            <a:r>
              <a:rPr lang="uk-UA" b="1" dirty="0" smtClean="0"/>
              <a:t> об'єктів</a:t>
            </a:r>
            <a:endParaRPr lang="uk-UA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7952" y="5085184"/>
            <a:ext cx="8238504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/>
            <a:r>
              <a:rPr lang="uk-UA" sz="2000" b="1" i="1" dirty="0"/>
              <a:t>Якщо об'єкти, які необхідно виділити, розташовані не поруч, то необхідно виділити кожний із них клацанням миші на ньому при </a:t>
            </a:r>
            <a:r>
              <a:rPr lang="uk-UA" sz="2000" b="1" i="1" dirty="0" err="1"/>
              <a:t>натисненій</a:t>
            </a:r>
            <a:r>
              <a:rPr lang="uk-UA" sz="2000" b="1" i="1" dirty="0"/>
              <a:t> клавіші </a:t>
            </a:r>
            <a:r>
              <a:rPr lang="en-US" sz="2000" b="1" i="1" dirty="0">
                <a:solidFill>
                  <a:srgbClr val="FF0000"/>
                </a:solidFill>
              </a:rPr>
              <a:t>Ctrl</a:t>
            </a:r>
            <a:r>
              <a:rPr lang="uk-UA" sz="2000" b="1" i="1" dirty="0" smtClean="0"/>
              <a:t>.</a:t>
            </a:r>
            <a:endParaRPr lang="en-US" sz="2000" b="1" i="1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045925336"/>
              </p:ext>
            </p:extLst>
          </p:nvPr>
        </p:nvGraphicFramePr>
        <p:xfrm>
          <a:off x="6228184" y="1988840"/>
          <a:ext cx="2666475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9" y="1378488"/>
            <a:ext cx="5163864" cy="3346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675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242048" cy="876712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/>
              <a:t>Способи </a:t>
            </a:r>
            <a:r>
              <a:rPr lang="uk-UA" b="1" dirty="0" smtClean="0">
                <a:solidFill>
                  <a:srgbClr val="002060"/>
                </a:solidFill>
              </a:rPr>
              <a:t>Виділення</a:t>
            </a:r>
            <a:r>
              <a:rPr lang="uk-UA" b="1" dirty="0" smtClean="0"/>
              <a:t> об'єктів</a:t>
            </a:r>
            <a:endParaRPr lang="uk-UA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7404" y="5292036"/>
            <a:ext cx="8251059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/>
            <a:r>
              <a:rPr lang="uk-UA" sz="2000" b="1" i="1" dirty="0"/>
              <a:t>Щоб виділити всі об'єкти відкритої папки, можна натиснути комбінацію клавіш </a:t>
            </a:r>
            <a:r>
              <a:rPr lang="en-US" sz="2000" b="1" i="1" dirty="0" err="1">
                <a:solidFill>
                  <a:srgbClr val="FF0000"/>
                </a:solidFill>
              </a:rPr>
              <a:t>Ctrl+A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/>
              <a:t>— </a:t>
            </a:r>
            <a:r>
              <a:rPr lang="uk-UA" sz="2000" b="1" i="1" dirty="0"/>
              <a:t>це відповідає виконанню вказівки </a:t>
            </a:r>
            <a:r>
              <a:rPr lang="uk-UA" sz="2000" b="1" i="1" dirty="0">
                <a:solidFill>
                  <a:srgbClr val="FF0000"/>
                </a:solidFill>
              </a:rPr>
              <a:t>Вибрати всі</a:t>
            </a:r>
            <a:r>
              <a:rPr lang="uk-UA" sz="2000" b="1" i="1" dirty="0" smtClean="0"/>
              <a:t>.</a:t>
            </a:r>
            <a:endParaRPr lang="uk-UA" sz="2000" b="1" i="1" dirty="0"/>
          </a:p>
        </p:txBody>
      </p:sp>
      <p:pic>
        <p:nvPicPr>
          <p:cNvPr id="8196" name="Picture 4" descr="http://t3.gstatic.com/images?q=tbn:ANd9GcR90ClmW12au2E3pZY6U-agvA6tB86Zf46BgefYKFpdzbJyqs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362" y="4293096"/>
            <a:ext cx="2542806" cy="800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922183263"/>
              </p:ext>
            </p:extLst>
          </p:nvPr>
        </p:nvGraphicFramePr>
        <p:xfrm>
          <a:off x="6339362" y="1628800"/>
          <a:ext cx="2666475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3" y="1321296"/>
            <a:ext cx="5495925" cy="3372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123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1387</TotalTime>
  <Words>1014</Words>
  <Application>Microsoft Office PowerPoint</Application>
  <PresentationFormat>Экран (4:3)</PresentationFormat>
  <Paragraphs>124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Calibri</vt:lpstr>
      <vt:lpstr>Times New Roman</vt:lpstr>
      <vt:lpstr>Wingdings</vt:lpstr>
      <vt:lpstr>Тема Office</vt:lpstr>
      <vt:lpstr> Дії з файлами та папками</vt:lpstr>
      <vt:lpstr>Ти дізнаєшся:</vt:lpstr>
      <vt:lpstr>Основні об'єкти операційної системи</vt:lpstr>
      <vt:lpstr>Дії над об'єктами файлової системи</vt:lpstr>
      <vt:lpstr>Виділення об'єктів</vt:lpstr>
      <vt:lpstr>Способи Виділення об'єктів</vt:lpstr>
      <vt:lpstr>Способи Виділення об'єктів</vt:lpstr>
      <vt:lpstr>Способи Виділення об'єктів</vt:lpstr>
      <vt:lpstr>Способи Виділення об'єктів</vt:lpstr>
      <vt:lpstr>Створення нової папки</vt:lpstr>
      <vt:lpstr>Створення нової папки</vt:lpstr>
      <vt:lpstr>Що таке ярлик </vt:lpstr>
      <vt:lpstr>Створення ярлика </vt:lpstr>
      <vt:lpstr>Створення ярлика </vt:lpstr>
      <vt:lpstr>Створення ярлика </vt:lpstr>
      <vt:lpstr>Копіювання та переміщення</vt:lpstr>
      <vt:lpstr>Копіювання та переміщення</vt:lpstr>
      <vt:lpstr>Презентация PowerPoint</vt:lpstr>
      <vt:lpstr>Презентация PowerPoint</vt:lpstr>
      <vt:lpstr>Способи Перейменування об'єкту</vt:lpstr>
      <vt:lpstr>Способи видалення об'єктів</vt:lpstr>
      <vt:lpstr>Способи відновлення  об'єктів</vt:lpstr>
      <vt:lpstr>Перелік команд та сполучення клавіш:</vt:lpstr>
      <vt:lpstr>Презентация PowerPoint</vt:lpstr>
      <vt:lpstr>Презентация PowerPoint</vt:lpstr>
      <vt:lpstr>Презентация PowerPoint</vt:lpstr>
      <vt:lpstr>Працюємо за комп’ютером</vt:lpstr>
      <vt:lpstr>Робота з комп'ютером</vt:lpstr>
      <vt:lpstr>Досліджуємо</vt:lpstr>
      <vt:lpstr>Домашнє завдання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Розділ 2. Поняття операційної системи</dc:title>
  <dc:creator>User</dc:creator>
  <cp:lastModifiedBy>Пользователь Windows</cp:lastModifiedBy>
  <cp:revision>106</cp:revision>
  <dcterms:created xsi:type="dcterms:W3CDTF">2014-10-14T10:58:31Z</dcterms:created>
  <dcterms:modified xsi:type="dcterms:W3CDTF">2016-10-15T07:07:55Z</dcterms:modified>
</cp:coreProperties>
</file>