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sldIdLst>
    <p:sldId id="279" r:id="rId2"/>
    <p:sldId id="306" r:id="rId3"/>
    <p:sldId id="280" r:id="rId4"/>
    <p:sldId id="351" r:id="rId5"/>
    <p:sldId id="352" r:id="rId6"/>
    <p:sldId id="354" r:id="rId7"/>
    <p:sldId id="367" r:id="rId8"/>
    <p:sldId id="353" r:id="rId9"/>
    <p:sldId id="355" r:id="rId10"/>
    <p:sldId id="368" r:id="rId11"/>
    <p:sldId id="369" r:id="rId12"/>
    <p:sldId id="371" r:id="rId13"/>
    <p:sldId id="370" r:id="rId14"/>
    <p:sldId id="372" r:id="rId15"/>
    <p:sldId id="373" r:id="rId16"/>
    <p:sldId id="309" r:id="rId17"/>
    <p:sldId id="374" r:id="rId18"/>
    <p:sldId id="366" r:id="rId19"/>
    <p:sldId id="375" r:id="rId20"/>
    <p:sldId id="348" r:id="rId21"/>
    <p:sldId id="34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66"/>
    <a:srgbClr val="111111"/>
    <a:srgbClr val="FFFF99"/>
    <a:srgbClr val="99FFCC"/>
    <a:srgbClr val="99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5/8/layout/hList7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C8E0CF89-0A46-42B4-93FD-C451D4C198DC}">
      <dgm:prSet phldrT="[Текст]" custT="1"/>
      <dgm:spPr/>
      <dgm:t>
        <a:bodyPr/>
        <a:lstStyle/>
        <a:p>
          <a:r>
            <a:rPr lang="ru-RU" sz="2800" b="1" i="0" noProof="0" dirty="0" smtClean="0">
              <a:latin typeface="Calibri" pitchFamily="34" charset="0"/>
              <a:cs typeface="Calibri" pitchFamily="34" charset="0"/>
            </a:rPr>
            <a:t>Як </a:t>
          </a:r>
          <a:r>
            <a:rPr lang="uk-UA" sz="2800" b="1" i="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відредагувати</a:t>
          </a:r>
          <a:r>
            <a:rPr lang="ru-RU" sz="2800" b="1" i="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ru-RU" sz="2800" b="1" i="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текст</a:t>
          </a:r>
          <a:r>
            <a:rPr lang="ru-RU" sz="2800" b="1" i="0" noProof="0" dirty="0" smtClean="0">
              <a:latin typeface="Calibri" pitchFamily="34" charset="0"/>
              <a:cs typeface="Calibri" pitchFamily="34" charset="0"/>
            </a:rPr>
            <a:t> у середовищі текстового процесора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</a:t>
          </a:r>
          <a:endParaRPr lang="uk-UA" sz="2800" b="1" i="0" noProof="0" dirty="0" smtClean="0">
            <a:solidFill>
              <a:srgbClr val="111111"/>
            </a:solidFill>
            <a:latin typeface="Calibri" pitchFamily="34" charset="0"/>
            <a:cs typeface="Calibri" pitchFamily="34" charset="0"/>
          </a:endParaRPr>
        </a:p>
      </dgm:t>
    </dgm:pt>
    <dgm:pt modelId="{7E0E216D-8AF4-4C3E-BCEB-C14DDC1F4762}" type="parTrans" cxnId="{7E4E74B4-990B-45F0-9ED7-82F6EA314146}">
      <dgm:prSet/>
      <dgm:spPr/>
      <dgm:t>
        <a:bodyPr/>
        <a:lstStyle/>
        <a:p>
          <a:endParaRPr lang="uk-UA" sz="2000"/>
        </a:p>
      </dgm:t>
    </dgm:pt>
    <dgm:pt modelId="{1B33AA4A-F4E4-45E4-975D-8565E9718867}" type="sibTrans" cxnId="{7E4E74B4-990B-45F0-9ED7-82F6EA314146}">
      <dgm:prSet/>
      <dgm:spPr/>
      <dgm:t>
        <a:bodyPr/>
        <a:lstStyle/>
        <a:p>
          <a:endParaRPr lang="uk-UA" sz="2000"/>
        </a:p>
      </dgm:t>
    </dgm:pt>
    <dgm:pt modelId="{251DF93C-7236-49E3-A5A6-1A3CC66A51F0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Які </a:t>
          </a:r>
          <a:r>
            <a:rPr lang="uk-UA" sz="2800" b="1" i="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дії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можна </a:t>
          </a:r>
          <a:r>
            <a:rPr lang="ru-RU" sz="2800" b="1" i="0" noProof="0" dirty="0" smtClean="0">
              <a:latin typeface="Calibri" pitchFamily="34" charset="0"/>
              <a:cs typeface="Calibri" pitchFamily="34" charset="0"/>
            </a:rPr>
            <a:t>виконувати з </a:t>
          </a:r>
          <a:r>
            <a:rPr lang="ru-RU" sz="2800" b="1" i="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фрагментами</a:t>
          </a:r>
          <a:r>
            <a:rPr lang="ru-RU" sz="2800" b="1" i="0" noProof="0" dirty="0" smtClean="0">
              <a:latin typeface="Calibri" pitchFamily="34" charset="0"/>
              <a:cs typeface="Calibri" pitchFamily="34" charset="0"/>
            </a:rPr>
            <a:t> тексту</a:t>
          </a:r>
          <a:endParaRPr lang="uk-UA" sz="2800" b="1" i="0" noProof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9F2D04E8-DA18-4F77-860C-BD5F79DDEE87}" type="sibTrans" cxnId="{19ABC636-7E23-483D-9A93-9DF14ADE0AD8}">
      <dgm:prSet/>
      <dgm:spPr/>
      <dgm:t>
        <a:bodyPr/>
        <a:lstStyle/>
        <a:p>
          <a:endParaRPr lang="uk-UA"/>
        </a:p>
      </dgm:t>
    </dgm:pt>
    <dgm:pt modelId="{B03E21ED-41F1-4E58-8006-DDCD453CA751}" type="parTrans" cxnId="{19ABC636-7E23-483D-9A93-9DF14ADE0AD8}">
      <dgm:prSet/>
      <dgm:spPr/>
      <dgm:t>
        <a:bodyPr/>
        <a:lstStyle/>
        <a:p>
          <a:endParaRPr lang="uk-UA"/>
        </a:p>
      </dgm:t>
    </dgm:pt>
    <dgm:pt modelId="{4B531699-6F0E-4806-BF58-B707FCBC0FC1}">
      <dgm:prSet phldrT="[Текст]" custT="1"/>
      <dgm:spPr/>
      <dgm:t>
        <a:bodyPr/>
        <a:lstStyle/>
        <a:p>
          <a:r>
            <a:rPr lang="ru-RU" sz="2800" b="1" i="0" noProof="0" dirty="0" smtClean="0">
              <a:latin typeface="Calibri" pitchFamily="34" charset="0"/>
              <a:cs typeface="Calibri" pitchFamily="34" charset="0"/>
            </a:rPr>
            <a:t>Як виконувати </a:t>
          </a:r>
          <a:r>
            <a:rPr lang="ru-RU" sz="2800" b="1" i="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заміну</a:t>
          </a:r>
          <a:r>
            <a:rPr lang="ru-RU" sz="2800" b="1" i="0" noProof="0" dirty="0" smtClean="0">
              <a:latin typeface="Calibri" pitchFamily="34" charset="0"/>
              <a:cs typeface="Calibri" pitchFamily="34" charset="0"/>
            </a:rPr>
            <a:t> фрагментів тексту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ті</a:t>
          </a:r>
          <a:endParaRPr lang="uk-UA" dirty="0"/>
        </a:p>
      </dgm:t>
    </dgm:pt>
    <dgm:pt modelId="{2B44BFA8-37B9-45E7-927A-BF250CC56D66}" type="parTrans" cxnId="{823DCF92-F6CC-472A-A834-1BFBBB5EF1E2}">
      <dgm:prSet/>
      <dgm:spPr/>
      <dgm:t>
        <a:bodyPr/>
        <a:lstStyle/>
        <a:p>
          <a:endParaRPr lang="uk-UA"/>
        </a:p>
      </dgm:t>
    </dgm:pt>
    <dgm:pt modelId="{8ABD5591-4D6D-4795-9045-B739221D8058}" type="sibTrans" cxnId="{823DCF92-F6CC-472A-A834-1BFBBB5EF1E2}">
      <dgm:prSet/>
      <dgm:spPr/>
      <dgm:t>
        <a:bodyPr/>
        <a:lstStyle/>
        <a:p>
          <a:endParaRPr lang="uk-UA"/>
        </a:p>
      </dgm:t>
    </dgm:pt>
    <dgm:pt modelId="{2AA90EC1-83EC-4AF9-8C80-A3BDA7A72C30}" type="pres">
      <dgm:prSet presAssocID="{AB83CA94-6AC1-4292-B754-958C29FDA0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7C677B-0E13-46EE-8703-BA8AADF09CC3}" type="pres">
      <dgm:prSet presAssocID="{AB83CA94-6AC1-4292-B754-958C29FDA0A6}" presName="fgShape" presStyleLbl="fgShp" presStyleIdx="0" presStyleCnt="1" custLinFactNeighborX="-317" custLinFactNeighborY="17856"/>
      <dgm:spPr>
        <a:effectLst>
          <a:reflection blurRad="6350" stA="50000" endA="300" endPos="55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gm:spPr>
      <dgm:t>
        <a:bodyPr/>
        <a:lstStyle/>
        <a:p>
          <a:endParaRPr lang="uk-UA"/>
        </a:p>
      </dgm:t>
    </dgm:pt>
    <dgm:pt modelId="{4D715445-BB2B-475D-A44B-9AE68D75CDF7}" type="pres">
      <dgm:prSet presAssocID="{AB83CA94-6AC1-4292-B754-958C29FDA0A6}" presName="linComp" presStyleCnt="0"/>
      <dgm:spPr/>
      <dgm:t>
        <a:bodyPr/>
        <a:lstStyle/>
        <a:p>
          <a:endParaRPr lang="uk-UA"/>
        </a:p>
      </dgm:t>
    </dgm:pt>
    <dgm:pt modelId="{A362815D-A9EF-4219-A88F-BC6A61205388}" type="pres">
      <dgm:prSet presAssocID="{C8E0CF89-0A46-42B4-93FD-C451D4C198DC}" presName="compNode" presStyleCnt="0"/>
      <dgm:spPr/>
      <dgm:t>
        <a:bodyPr/>
        <a:lstStyle/>
        <a:p>
          <a:endParaRPr lang="uk-UA"/>
        </a:p>
      </dgm:t>
    </dgm:pt>
    <dgm:pt modelId="{77E1AE68-C4E8-4F0A-B8C0-CCBFFC8D9307}" type="pres">
      <dgm:prSet presAssocID="{C8E0CF89-0A46-42B4-93FD-C451D4C198DC}" presName="bkgdShape" presStyleLbl="node1" presStyleIdx="0" presStyleCnt="3"/>
      <dgm:spPr/>
      <dgm:t>
        <a:bodyPr/>
        <a:lstStyle/>
        <a:p>
          <a:endParaRPr lang="uk-UA"/>
        </a:p>
      </dgm:t>
    </dgm:pt>
    <dgm:pt modelId="{814AEE3F-7130-44E3-A51C-0C857DC3CE8A}" type="pres">
      <dgm:prSet presAssocID="{C8E0CF89-0A46-42B4-93FD-C451D4C198D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7C0638-0DC3-465E-A746-AA5821ADC170}" type="pres">
      <dgm:prSet presAssocID="{C8E0CF89-0A46-42B4-93FD-C451D4C198DC}" presName="invisiNode" presStyleLbl="node1" presStyleIdx="0" presStyleCnt="3"/>
      <dgm:spPr/>
      <dgm:t>
        <a:bodyPr/>
        <a:lstStyle/>
        <a:p>
          <a:endParaRPr lang="uk-UA"/>
        </a:p>
      </dgm:t>
    </dgm:pt>
    <dgm:pt modelId="{AD0CB26A-456C-4782-A5B9-B14BFD726210}" type="pres">
      <dgm:prSet presAssocID="{C8E0CF89-0A46-42B4-93FD-C451D4C198DC}" presName="imagNode" presStyleLbl="fgImgPlace1" presStyleIdx="0" presStyleCnt="3" custAng="193471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CF1587C-49AC-487F-9FC4-44155549B96A}" type="pres">
      <dgm:prSet presAssocID="{1B33AA4A-F4E4-45E4-975D-8565E971886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C7A9012C-D199-4576-BC32-66E6D68197A0}" type="pres">
      <dgm:prSet presAssocID="{251DF93C-7236-49E3-A5A6-1A3CC66A51F0}" presName="compNode" presStyleCnt="0"/>
      <dgm:spPr/>
    </dgm:pt>
    <dgm:pt modelId="{300C4175-D98B-451E-9148-84FBD9E1AF1E}" type="pres">
      <dgm:prSet presAssocID="{251DF93C-7236-49E3-A5A6-1A3CC66A51F0}" presName="bkgdShape" presStyleLbl="node1" presStyleIdx="1" presStyleCnt="3"/>
      <dgm:spPr/>
      <dgm:t>
        <a:bodyPr/>
        <a:lstStyle/>
        <a:p>
          <a:endParaRPr lang="uk-UA"/>
        </a:p>
      </dgm:t>
    </dgm:pt>
    <dgm:pt modelId="{D1A61BEB-9251-4F0D-A9A4-35B52D6CA5D4}" type="pres">
      <dgm:prSet presAssocID="{251DF93C-7236-49E3-A5A6-1A3CC66A51F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4E5097-EFA5-4D59-ACA2-4666B6A92BD9}" type="pres">
      <dgm:prSet presAssocID="{251DF93C-7236-49E3-A5A6-1A3CC66A51F0}" presName="invisiNode" presStyleLbl="node1" presStyleIdx="1" presStyleCnt="3"/>
      <dgm:spPr/>
    </dgm:pt>
    <dgm:pt modelId="{AA5F3ADC-9F48-4D80-9995-31D94646DEC6}" type="pres">
      <dgm:prSet presAssocID="{251DF93C-7236-49E3-A5A6-1A3CC66A51F0}" presName="imagNode" presStyleLbl="fgImgPlace1" presStyleIdx="1" presStyleCnt="3" custAng="205073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6841A23-6199-45A8-9D3B-43EC340FC9B1}" type="pres">
      <dgm:prSet presAssocID="{9F2D04E8-DA18-4F77-860C-BD5F79DDEE8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2119B5F-DFA3-40D1-BA26-F439D1CA59DD}" type="pres">
      <dgm:prSet presAssocID="{4B531699-6F0E-4806-BF58-B707FCBC0FC1}" presName="compNode" presStyleCnt="0"/>
      <dgm:spPr/>
    </dgm:pt>
    <dgm:pt modelId="{3FD57A73-A3EC-4492-9EF1-47FEAB5D3277}" type="pres">
      <dgm:prSet presAssocID="{4B531699-6F0E-4806-BF58-B707FCBC0FC1}" presName="bkgdShape" presStyleLbl="node1" presStyleIdx="2" presStyleCnt="3"/>
      <dgm:spPr/>
      <dgm:t>
        <a:bodyPr/>
        <a:lstStyle/>
        <a:p>
          <a:endParaRPr lang="uk-UA"/>
        </a:p>
      </dgm:t>
    </dgm:pt>
    <dgm:pt modelId="{EA50212C-2CAD-4734-9D2F-A70A2F7EE754}" type="pres">
      <dgm:prSet presAssocID="{4B531699-6F0E-4806-BF58-B707FCBC0FC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F4CE28-17C3-4C1F-BDE2-3D53AA8E1E42}" type="pres">
      <dgm:prSet presAssocID="{4B531699-6F0E-4806-BF58-B707FCBC0FC1}" presName="invisiNode" presStyleLbl="node1" presStyleIdx="2" presStyleCnt="3"/>
      <dgm:spPr/>
    </dgm:pt>
    <dgm:pt modelId="{9585578F-242A-4B84-B5DD-BBC2CDEB3EEC}" type="pres">
      <dgm:prSet presAssocID="{4B531699-6F0E-4806-BF58-B707FCBC0FC1}" presName="imagNode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4D78F8FA-2B8C-42A4-ABAA-FCE8559AF187}" type="presOf" srcId="{9F2D04E8-DA18-4F77-860C-BD5F79DDEE87}" destId="{06841A23-6199-45A8-9D3B-43EC340FC9B1}" srcOrd="0" destOrd="0" presId="urn:microsoft.com/office/officeart/2005/8/layout/hList7"/>
    <dgm:cxn modelId="{88A9B7B9-CD0A-4DAA-A95D-BAF702258E27}" type="presOf" srcId="{C8E0CF89-0A46-42B4-93FD-C451D4C198DC}" destId="{814AEE3F-7130-44E3-A51C-0C857DC3CE8A}" srcOrd="1" destOrd="0" presId="urn:microsoft.com/office/officeart/2005/8/layout/hList7"/>
    <dgm:cxn modelId="{0FAC832F-45A2-4415-B3CA-144BAB3522E9}" type="presOf" srcId="{1B33AA4A-F4E4-45E4-975D-8565E9718867}" destId="{6CF1587C-49AC-487F-9FC4-44155549B96A}" srcOrd="0" destOrd="0" presId="urn:microsoft.com/office/officeart/2005/8/layout/hList7"/>
    <dgm:cxn modelId="{823DCF92-F6CC-472A-A834-1BFBBB5EF1E2}" srcId="{AB83CA94-6AC1-4292-B754-958C29FDA0A6}" destId="{4B531699-6F0E-4806-BF58-B707FCBC0FC1}" srcOrd="2" destOrd="0" parTransId="{2B44BFA8-37B9-45E7-927A-BF250CC56D66}" sibTransId="{8ABD5591-4D6D-4795-9045-B739221D8058}"/>
    <dgm:cxn modelId="{980E8899-5758-4D73-9C57-E6FDAFA6C454}" type="presOf" srcId="{251DF93C-7236-49E3-A5A6-1A3CC66A51F0}" destId="{D1A61BEB-9251-4F0D-A9A4-35B52D6CA5D4}" srcOrd="1" destOrd="0" presId="urn:microsoft.com/office/officeart/2005/8/layout/hList7"/>
    <dgm:cxn modelId="{19ABC636-7E23-483D-9A93-9DF14ADE0AD8}" srcId="{AB83CA94-6AC1-4292-B754-958C29FDA0A6}" destId="{251DF93C-7236-49E3-A5A6-1A3CC66A51F0}" srcOrd="1" destOrd="0" parTransId="{B03E21ED-41F1-4E58-8006-DDCD453CA751}" sibTransId="{9F2D04E8-DA18-4F77-860C-BD5F79DDEE87}"/>
    <dgm:cxn modelId="{B10A03C3-F1B1-4D37-90ED-030FF28DC5DA}" type="presOf" srcId="{4B531699-6F0E-4806-BF58-B707FCBC0FC1}" destId="{EA50212C-2CAD-4734-9D2F-A70A2F7EE754}" srcOrd="1" destOrd="0" presId="urn:microsoft.com/office/officeart/2005/8/layout/hList7"/>
    <dgm:cxn modelId="{7E4E74B4-990B-45F0-9ED7-82F6EA314146}" srcId="{AB83CA94-6AC1-4292-B754-958C29FDA0A6}" destId="{C8E0CF89-0A46-42B4-93FD-C451D4C198DC}" srcOrd="0" destOrd="0" parTransId="{7E0E216D-8AF4-4C3E-BCEB-C14DDC1F4762}" sibTransId="{1B33AA4A-F4E4-45E4-975D-8565E9718867}"/>
    <dgm:cxn modelId="{F2BFFD4C-3A79-471D-AC1F-4CA4F41959E0}" type="presOf" srcId="{251DF93C-7236-49E3-A5A6-1A3CC66A51F0}" destId="{300C4175-D98B-451E-9148-84FBD9E1AF1E}" srcOrd="0" destOrd="0" presId="urn:microsoft.com/office/officeart/2005/8/layout/hList7"/>
    <dgm:cxn modelId="{8FB95A39-FB96-4703-8348-26F8B31C01B4}" type="presOf" srcId="{4B531699-6F0E-4806-BF58-B707FCBC0FC1}" destId="{3FD57A73-A3EC-4492-9EF1-47FEAB5D3277}" srcOrd="0" destOrd="0" presId="urn:microsoft.com/office/officeart/2005/8/layout/hList7"/>
    <dgm:cxn modelId="{4AEC2A6E-7D84-4430-9591-D4F342F22B9E}" type="presOf" srcId="{C8E0CF89-0A46-42B4-93FD-C451D4C198DC}" destId="{77E1AE68-C4E8-4F0A-B8C0-CCBFFC8D9307}" srcOrd="0" destOrd="0" presId="urn:microsoft.com/office/officeart/2005/8/layout/hList7"/>
    <dgm:cxn modelId="{2137FB6E-D8C7-4FB0-B8BF-EBF216FF2176}" type="presOf" srcId="{AB83CA94-6AC1-4292-B754-958C29FDA0A6}" destId="{2AA90EC1-83EC-4AF9-8C80-A3BDA7A72C30}" srcOrd="0" destOrd="0" presId="urn:microsoft.com/office/officeart/2005/8/layout/hList7"/>
    <dgm:cxn modelId="{EC76EB0E-D041-47A9-B24D-AA470ED269D4}" type="presParOf" srcId="{2AA90EC1-83EC-4AF9-8C80-A3BDA7A72C30}" destId="{437C677B-0E13-46EE-8703-BA8AADF09CC3}" srcOrd="0" destOrd="0" presId="urn:microsoft.com/office/officeart/2005/8/layout/hList7"/>
    <dgm:cxn modelId="{E442DF8B-B9B4-476B-88FC-D1440DB33A2A}" type="presParOf" srcId="{2AA90EC1-83EC-4AF9-8C80-A3BDA7A72C30}" destId="{4D715445-BB2B-475D-A44B-9AE68D75CDF7}" srcOrd="1" destOrd="0" presId="urn:microsoft.com/office/officeart/2005/8/layout/hList7"/>
    <dgm:cxn modelId="{0C32DA70-0655-4803-B57A-3D039E227587}" type="presParOf" srcId="{4D715445-BB2B-475D-A44B-9AE68D75CDF7}" destId="{A362815D-A9EF-4219-A88F-BC6A61205388}" srcOrd="0" destOrd="0" presId="urn:microsoft.com/office/officeart/2005/8/layout/hList7"/>
    <dgm:cxn modelId="{2ED315C3-D3FD-48B3-BCEB-1676EE35E65F}" type="presParOf" srcId="{A362815D-A9EF-4219-A88F-BC6A61205388}" destId="{77E1AE68-C4E8-4F0A-B8C0-CCBFFC8D9307}" srcOrd="0" destOrd="0" presId="urn:microsoft.com/office/officeart/2005/8/layout/hList7"/>
    <dgm:cxn modelId="{4305554A-FEE5-4617-88C3-C218A0558A4F}" type="presParOf" srcId="{A362815D-A9EF-4219-A88F-BC6A61205388}" destId="{814AEE3F-7130-44E3-A51C-0C857DC3CE8A}" srcOrd="1" destOrd="0" presId="urn:microsoft.com/office/officeart/2005/8/layout/hList7"/>
    <dgm:cxn modelId="{13EF3FBE-5513-4D1A-9537-63D60411F470}" type="presParOf" srcId="{A362815D-A9EF-4219-A88F-BC6A61205388}" destId="{177C0638-0DC3-465E-A746-AA5821ADC170}" srcOrd="2" destOrd="0" presId="urn:microsoft.com/office/officeart/2005/8/layout/hList7"/>
    <dgm:cxn modelId="{FB6B74CC-973B-4D99-91F2-A680A89A4273}" type="presParOf" srcId="{A362815D-A9EF-4219-A88F-BC6A61205388}" destId="{AD0CB26A-456C-4782-A5B9-B14BFD726210}" srcOrd="3" destOrd="0" presId="urn:microsoft.com/office/officeart/2005/8/layout/hList7"/>
    <dgm:cxn modelId="{19C7A6BA-98C8-41D8-AF12-2A0028748E47}" type="presParOf" srcId="{4D715445-BB2B-475D-A44B-9AE68D75CDF7}" destId="{6CF1587C-49AC-487F-9FC4-44155549B96A}" srcOrd="1" destOrd="0" presId="urn:microsoft.com/office/officeart/2005/8/layout/hList7"/>
    <dgm:cxn modelId="{DD525059-C4EF-4AA2-9315-7C0A81E96204}" type="presParOf" srcId="{4D715445-BB2B-475D-A44B-9AE68D75CDF7}" destId="{C7A9012C-D199-4576-BC32-66E6D68197A0}" srcOrd="2" destOrd="0" presId="urn:microsoft.com/office/officeart/2005/8/layout/hList7"/>
    <dgm:cxn modelId="{BB09605E-03F4-4EA3-87A3-BF8F5B14F66E}" type="presParOf" srcId="{C7A9012C-D199-4576-BC32-66E6D68197A0}" destId="{300C4175-D98B-451E-9148-84FBD9E1AF1E}" srcOrd="0" destOrd="0" presId="urn:microsoft.com/office/officeart/2005/8/layout/hList7"/>
    <dgm:cxn modelId="{187C978A-8283-4B60-A24C-537AB9C1EA26}" type="presParOf" srcId="{C7A9012C-D199-4576-BC32-66E6D68197A0}" destId="{D1A61BEB-9251-4F0D-A9A4-35B52D6CA5D4}" srcOrd="1" destOrd="0" presId="urn:microsoft.com/office/officeart/2005/8/layout/hList7"/>
    <dgm:cxn modelId="{5D889457-414F-495B-B618-9022A73C2920}" type="presParOf" srcId="{C7A9012C-D199-4576-BC32-66E6D68197A0}" destId="{B34E5097-EFA5-4D59-ACA2-4666B6A92BD9}" srcOrd="2" destOrd="0" presId="urn:microsoft.com/office/officeart/2005/8/layout/hList7"/>
    <dgm:cxn modelId="{0DEA2990-DF2E-4E35-8882-264C21D274FC}" type="presParOf" srcId="{C7A9012C-D199-4576-BC32-66E6D68197A0}" destId="{AA5F3ADC-9F48-4D80-9995-31D94646DEC6}" srcOrd="3" destOrd="0" presId="urn:microsoft.com/office/officeart/2005/8/layout/hList7"/>
    <dgm:cxn modelId="{DB5B2A1D-3420-4E01-B49B-4A1E96C3A36F}" type="presParOf" srcId="{4D715445-BB2B-475D-A44B-9AE68D75CDF7}" destId="{06841A23-6199-45A8-9D3B-43EC340FC9B1}" srcOrd="3" destOrd="0" presId="urn:microsoft.com/office/officeart/2005/8/layout/hList7"/>
    <dgm:cxn modelId="{0CB5323B-C76D-4608-816D-E3A19A27A106}" type="presParOf" srcId="{4D715445-BB2B-475D-A44B-9AE68D75CDF7}" destId="{62119B5F-DFA3-40D1-BA26-F439D1CA59DD}" srcOrd="4" destOrd="0" presId="urn:microsoft.com/office/officeart/2005/8/layout/hList7"/>
    <dgm:cxn modelId="{017AAAEB-B0AA-472B-BD8E-A1C90C7825F3}" type="presParOf" srcId="{62119B5F-DFA3-40D1-BA26-F439D1CA59DD}" destId="{3FD57A73-A3EC-4492-9EF1-47FEAB5D3277}" srcOrd="0" destOrd="0" presId="urn:microsoft.com/office/officeart/2005/8/layout/hList7"/>
    <dgm:cxn modelId="{8CD4CCFE-8299-48CC-87C7-6777C324AEC4}" type="presParOf" srcId="{62119B5F-DFA3-40D1-BA26-F439D1CA59DD}" destId="{EA50212C-2CAD-4734-9D2F-A70A2F7EE754}" srcOrd="1" destOrd="0" presId="urn:microsoft.com/office/officeart/2005/8/layout/hList7"/>
    <dgm:cxn modelId="{97312476-9327-4EE3-8326-8337DCC5C06C}" type="presParOf" srcId="{62119B5F-DFA3-40D1-BA26-F439D1CA59DD}" destId="{59F4CE28-17C3-4C1F-BDE2-3D53AA8E1E42}" srcOrd="2" destOrd="0" presId="urn:microsoft.com/office/officeart/2005/8/layout/hList7"/>
    <dgm:cxn modelId="{1FE482B9-0795-4914-AB79-2386A29F0292}" type="presParOf" srcId="{62119B5F-DFA3-40D1-BA26-F439D1CA59DD}" destId="{9585578F-242A-4B84-B5DD-BBC2CDEB3EE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995F63-9EDF-4646-9894-7CDD29B57B18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B2D1134-441F-4E41-A3A3-61998B8B6A5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4000" b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символ</a:t>
          </a:r>
          <a:endParaRPr lang="uk-UA" sz="3200" dirty="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92CC20D1-880B-4A5D-924C-3EF60591F68D}" type="parTrans" cxnId="{A2929DC0-4911-4359-A52F-685B1972DE52}">
      <dgm:prSet/>
      <dgm:spPr/>
      <dgm:t>
        <a:bodyPr/>
        <a:lstStyle/>
        <a:p>
          <a:endParaRPr lang="uk-UA" sz="3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917335E-05C3-40CA-8F44-81EA038A00F6}" type="sibTrans" cxnId="{A2929DC0-4911-4359-A52F-685B1972DE52}">
      <dgm:prSet/>
      <dgm:spPr/>
      <dgm:t>
        <a:bodyPr/>
        <a:lstStyle/>
        <a:p>
          <a:endParaRPr lang="uk-UA" sz="3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97D70F1-389B-4442-A2A4-59DDEAF2BFD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3600" b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слово</a:t>
          </a:r>
          <a:r>
            <a:rPr lang="uk-UA" sz="3200" b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endParaRPr lang="uk-UA" sz="3200" dirty="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18A1D6E8-D2FD-4345-8EEA-674BC3A06A5C}" type="parTrans" cxnId="{2DD81881-2CF3-4D5B-8EC4-70BFE4119DF5}">
      <dgm:prSet custT="1"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sz="3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B63E56C-9CC2-40DB-8F1E-4E2A02641F24}" type="sibTrans" cxnId="{2DD81881-2CF3-4D5B-8EC4-70BFE4119DF5}">
      <dgm:prSet/>
      <dgm:spPr/>
      <dgm:t>
        <a:bodyPr/>
        <a:lstStyle/>
        <a:p>
          <a:endParaRPr lang="uk-UA" sz="3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F1A469B0-FF42-4E63-A7F9-15EDFDFFD50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4000" b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речення</a:t>
          </a:r>
          <a:r>
            <a:rPr lang="uk-UA" sz="3200" b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endParaRPr lang="uk-UA" sz="3200" dirty="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4836E8D-9A82-4C14-A455-DE39948A6DE1}" type="parTrans" cxnId="{4A90A0DB-2FCA-4D82-8EE7-69181F1E8717}">
      <dgm:prSet custT="1"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sz="3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0521DAEE-B7D6-491E-B383-2BBA1E027C6E}" type="sibTrans" cxnId="{4A90A0DB-2FCA-4D82-8EE7-69181F1E8717}">
      <dgm:prSet/>
      <dgm:spPr/>
      <dgm:t>
        <a:bodyPr/>
        <a:lstStyle/>
        <a:p>
          <a:endParaRPr lang="uk-UA" sz="3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96FE9C68-C7E5-4FA3-BF0B-5417855399B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44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абзац</a:t>
          </a:r>
          <a:r>
            <a:rPr lang="uk-UA" sz="3200" b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endParaRPr lang="uk-UA" sz="3200" dirty="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EBC537B6-8A44-48AA-B81C-81930A69B690}" type="parTrans" cxnId="{57566A71-3AA4-4B39-B8F4-BB9E826CA6FA}">
      <dgm:prSet/>
      <dgm:spPr/>
      <dgm:t>
        <a:bodyPr/>
        <a:lstStyle/>
        <a:p>
          <a:endParaRPr lang="uk-UA" sz="3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CFB692A8-12AD-4F7B-BE21-527C45C5FB20}" type="sibTrans" cxnId="{57566A71-3AA4-4B39-B8F4-BB9E826CA6FA}">
      <dgm:prSet/>
      <dgm:spPr/>
      <dgm:t>
        <a:bodyPr/>
        <a:lstStyle/>
        <a:p>
          <a:endParaRPr lang="uk-UA" sz="3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F185FEE0-E2A4-4B09-A078-858EBD2AB7E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3200" b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кілька </a:t>
          </a:r>
          <a:r>
            <a:rPr lang="uk-UA" sz="40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абзаців</a:t>
          </a:r>
          <a:r>
            <a:rPr lang="uk-UA" sz="3200" b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endParaRPr lang="uk-UA" sz="3200" dirty="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55277A3-4B57-4C14-9EE9-3276E1367FC2}" type="parTrans" cxnId="{091AD4F3-2E85-4B4B-BED0-F2903A5942B8}">
      <dgm:prSet custT="1"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uk-UA" sz="3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1EDCD4E-FF01-4D78-99EC-6A684C295E4B}" type="sibTrans" cxnId="{091AD4F3-2E85-4B4B-BED0-F2903A5942B8}">
      <dgm:prSet/>
      <dgm:spPr/>
      <dgm:t>
        <a:bodyPr/>
        <a:lstStyle/>
        <a:p>
          <a:endParaRPr lang="uk-UA" sz="3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252808C6-06A3-4D6E-A4A8-EB18BB34AD57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44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сторінка</a:t>
          </a:r>
          <a:r>
            <a:rPr lang="uk-UA" sz="3200" b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endParaRPr lang="uk-UA" sz="3200" dirty="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8273FE3-2099-4055-973B-FCF16207D77D}" type="parTrans" cxnId="{259209E5-232D-4655-BE83-E84C1B393828}">
      <dgm:prSet/>
      <dgm:spPr/>
      <dgm:t>
        <a:bodyPr/>
        <a:lstStyle/>
        <a:p>
          <a:endParaRPr lang="uk-UA" sz="3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9876C19-B77C-41DB-B1A2-4F53C37D9618}" type="sibTrans" cxnId="{259209E5-232D-4655-BE83-E84C1B393828}">
      <dgm:prSet/>
      <dgm:spPr/>
      <dgm:t>
        <a:bodyPr/>
        <a:lstStyle/>
        <a:p>
          <a:endParaRPr lang="uk-UA" sz="3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6F39B711-8BB3-4EDD-AB26-DD2FE1D36117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sz="3200" b="1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кілька </a:t>
          </a:r>
          <a:r>
            <a:rPr lang="uk-UA" sz="4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сторінок</a:t>
          </a:r>
          <a:endParaRPr lang="uk-UA" sz="3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46528E3D-95BE-4270-B4D0-80DD0E6CA2B7}" type="parTrans" cxnId="{B7A79D76-EEAF-4D0A-914E-0C01C29F39B9}">
      <dgm:prSet custT="1"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uk-UA" sz="3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7291B96-1306-456D-88FD-067487EA66D1}" type="sibTrans" cxnId="{B7A79D76-EEAF-4D0A-914E-0C01C29F39B9}">
      <dgm:prSet/>
      <dgm:spPr/>
      <dgm:t>
        <a:bodyPr/>
        <a:lstStyle/>
        <a:p>
          <a:endParaRPr lang="uk-UA" sz="3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765F8384-7B08-4A5F-B94F-F0195169EA23}" type="pres">
      <dgm:prSet presAssocID="{42995F63-9EDF-4646-9894-7CDD29B57B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6A4032-A4E0-4BB7-A6DF-8227157B0611}" type="pres">
      <dgm:prSet presAssocID="{4B2D1134-441F-4E41-A3A3-61998B8B6A5C}" presName="root1" presStyleCnt="0"/>
      <dgm:spPr/>
    </dgm:pt>
    <dgm:pt modelId="{D3DD39C0-7F60-4ED7-9846-1CD9ED26BDEB}" type="pres">
      <dgm:prSet presAssocID="{4B2D1134-441F-4E41-A3A3-61998B8B6A5C}" presName="LevelOneTextNode" presStyleLbl="node0" presStyleIdx="0" presStyleCnt="3" custLinFactNeighborX="-671" custLinFactNeighborY="-43161">
        <dgm:presLayoutVars>
          <dgm:chPref val="3"/>
        </dgm:presLayoutVars>
      </dgm:prSet>
      <dgm:spPr>
        <a:prstGeom prst="foldedCorner">
          <a:avLst/>
        </a:prstGeom>
      </dgm:spPr>
      <dgm:t>
        <a:bodyPr/>
        <a:lstStyle/>
        <a:p>
          <a:endParaRPr lang="uk-UA"/>
        </a:p>
      </dgm:t>
    </dgm:pt>
    <dgm:pt modelId="{A7094565-F752-4A77-B509-BE84EB35E7B2}" type="pres">
      <dgm:prSet presAssocID="{4B2D1134-441F-4E41-A3A3-61998B8B6A5C}" presName="level2hierChild" presStyleCnt="0"/>
      <dgm:spPr/>
    </dgm:pt>
    <dgm:pt modelId="{0032274E-8603-42CF-8938-F435BA14C6C8}" type="pres">
      <dgm:prSet presAssocID="{18A1D6E8-D2FD-4345-8EEA-674BC3A06A5C}" presName="conn2-1" presStyleLbl="parChTrans1D2" presStyleIdx="0" presStyleCnt="3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D0E390D3-DC52-4FE5-A3C6-2F823804DCE4}" type="pres">
      <dgm:prSet presAssocID="{18A1D6E8-D2FD-4345-8EEA-674BC3A06A5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A57BE074-D55D-4041-A2A6-75CFA1E4AF9B}" type="pres">
      <dgm:prSet presAssocID="{697D70F1-389B-4442-A2A4-59DDEAF2BFD5}" presName="root2" presStyleCnt="0"/>
      <dgm:spPr/>
    </dgm:pt>
    <dgm:pt modelId="{D9671B1E-0C5E-4288-85CB-F65769FF7E69}" type="pres">
      <dgm:prSet presAssocID="{697D70F1-389B-4442-A2A4-59DDEAF2BFD5}" presName="LevelTwoTextNode" presStyleLbl="node2" presStyleIdx="0" presStyleCnt="3" custLinFactNeighborX="1208" custLinFactNeighborY="-60425">
        <dgm:presLayoutVars>
          <dgm:chPref val="3"/>
        </dgm:presLayoutVars>
      </dgm:prSet>
      <dgm:spPr>
        <a:prstGeom prst="foldedCorner">
          <a:avLst/>
        </a:prstGeom>
      </dgm:spPr>
      <dgm:t>
        <a:bodyPr/>
        <a:lstStyle/>
        <a:p>
          <a:endParaRPr lang="uk-UA"/>
        </a:p>
      </dgm:t>
    </dgm:pt>
    <dgm:pt modelId="{5853DE7D-CC50-400A-AEA2-89F0F37318B8}" type="pres">
      <dgm:prSet presAssocID="{697D70F1-389B-4442-A2A4-59DDEAF2BFD5}" presName="level3hierChild" presStyleCnt="0"/>
      <dgm:spPr/>
    </dgm:pt>
    <dgm:pt modelId="{5542C4D7-242A-40CE-A8E9-D78B1E8131C9}" type="pres">
      <dgm:prSet presAssocID="{64836E8D-9A82-4C14-A455-DE39948A6DE1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8ABBE3E5-721C-45E5-82D4-4F56230D37A5}" type="pres">
      <dgm:prSet presAssocID="{64836E8D-9A82-4C14-A455-DE39948A6DE1}" presName="connTx" presStyleLbl="parChTrans1D3" presStyleIdx="0" presStyleCnt="1"/>
      <dgm:spPr/>
      <dgm:t>
        <a:bodyPr/>
        <a:lstStyle/>
        <a:p>
          <a:endParaRPr lang="ru-RU"/>
        </a:p>
      </dgm:t>
    </dgm:pt>
    <dgm:pt modelId="{3A5091A3-D634-489E-AEE6-0C615790B1AF}" type="pres">
      <dgm:prSet presAssocID="{F1A469B0-FF42-4E63-A7F9-15EDFDFFD502}" presName="root2" presStyleCnt="0"/>
      <dgm:spPr/>
    </dgm:pt>
    <dgm:pt modelId="{1526F7C9-78D6-4E8A-A852-DC4739274CD3}" type="pres">
      <dgm:prSet presAssocID="{F1A469B0-FF42-4E63-A7F9-15EDFDFFD502}" presName="LevelTwoTextNode" presStyleLbl="node3" presStyleIdx="0" presStyleCnt="1" custLinFactNeighborX="-4159" custLinFactNeighborY="-43161">
        <dgm:presLayoutVars>
          <dgm:chPref val="3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CA659D5A-DB24-452A-AAE8-6A55A9178735}" type="pres">
      <dgm:prSet presAssocID="{F1A469B0-FF42-4E63-A7F9-15EDFDFFD502}" presName="level3hierChild" presStyleCnt="0"/>
      <dgm:spPr/>
    </dgm:pt>
    <dgm:pt modelId="{F7865779-E6F6-410F-9F0A-EED2BB1AAA86}" type="pres">
      <dgm:prSet presAssocID="{96FE9C68-C7E5-4FA3-BF0B-5417855399BA}" presName="root1" presStyleCnt="0"/>
      <dgm:spPr/>
    </dgm:pt>
    <dgm:pt modelId="{A32C3775-6B43-4582-A4EE-855EFE7A2EEA}" type="pres">
      <dgm:prSet presAssocID="{96FE9C68-C7E5-4FA3-BF0B-5417855399BA}" presName="LevelOneTextNode" presStyleLbl="node0" presStyleIdx="1" presStyleCnt="3" custLinFactNeighborX="1361" custLinFactNeighborY="-44891">
        <dgm:presLayoutVars>
          <dgm:chPref val="3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FEB720C6-00D7-478F-AC65-2C3BF9351C80}" type="pres">
      <dgm:prSet presAssocID="{96FE9C68-C7E5-4FA3-BF0B-5417855399BA}" presName="level2hierChild" presStyleCnt="0"/>
      <dgm:spPr/>
    </dgm:pt>
    <dgm:pt modelId="{DB255576-BCBC-4267-B7BC-BEBCFFA786E0}" type="pres">
      <dgm:prSet presAssocID="{455277A3-4B57-4C14-9EE9-3276E1367FC2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98DB2FD-D133-4934-BC0D-568D46F32836}" type="pres">
      <dgm:prSet presAssocID="{455277A3-4B57-4C14-9EE9-3276E1367FC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6353577-DBF8-4E12-9965-553B013485D9}" type="pres">
      <dgm:prSet presAssocID="{F185FEE0-E2A4-4B09-A078-858EBD2AB7EE}" presName="root2" presStyleCnt="0"/>
      <dgm:spPr/>
    </dgm:pt>
    <dgm:pt modelId="{21430E94-B108-4156-B08E-3BEE3135F703}" type="pres">
      <dgm:prSet presAssocID="{F185FEE0-E2A4-4B09-A078-858EBD2AB7EE}" presName="LevelTwoTextNode" presStyleLbl="node2" presStyleIdx="1" presStyleCnt="3" custLinFactNeighborX="1208" custLinFactNeighborY="-51298">
        <dgm:presLayoutVars>
          <dgm:chPref val="3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AE1D3D94-0B94-4D8B-836E-FD329522BFC2}" type="pres">
      <dgm:prSet presAssocID="{F185FEE0-E2A4-4B09-A078-858EBD2AB7EE}" presName="level3hierChild" presStyleCnt="0"/>
      <dgm:spPr/>
    </dgm:pt>
    <dgm:pt modelId="{8B25BB68-22AA-444F-A4FA-0848C3512698}" type="pres">
      <dgm:prSet presAssocID="{252808C6-06A3-4D6E-A4A8-EB18BB34AD57}" presName="root1" presStyleCnt="0"/>
      <dgm:spPr/>
    </dgm:pt>
    <dgm:pt modelId="{75EDBF00-7E36-416C-984E-6058BE01A970}" type="pres">
      <dgm:prSet presAssocID="{252808C6-06A3-4D6E-A4A8-EB18BB34AD57}" presName="LevelOneTextNode" presStyleLbl="node0" presStyleIdx="2" presStyleCnt="3" custLinFactNeighborX="34321" custLinFactNeighborY="45974">
        <dgm:presLayoutVars>
          <dgm:chPref val="3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1FFDF591-8C84-425A-B78C-061D332FBED4}" type="pres">
      <dgm:prSet presAssocID="{252808C6-06A3-4D6E-A4A8-EB18BB34AD57}" presName="level2hierChild" presStyleCnt="0"/>
      <dgm:spPr/>
    </dgm:pt>
    <dgm:pt modelId="{12F52BF7-D693-48A0-A166-D0DFAB6A5126}" type="pres">
      <dgm:prSet presAssocID="{46528E3D-95BE-4270-B4D0-80DD0E6CA2B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E3E86B2-D325-4159-AFCB-C4E5C395F2C6}" type="pres">
      <dgm:prSet presAssocID="{46528E3D-95BE-4270-B4D0-80DD0E6CA2B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CBF0ADF-9E3B-4D33-B495-C04DA671E527}" type="pres">
      <dgm:prSet presAssocID="{6F39B711-8BB3-4EDD-AB26-DD2FE1D36117}" presName="root2" presStyleCnt="0"/>
      <dgm:spPr/>
    </dgm:pt>
    <dgm:pt modelId="{59DF62EF-DA8F-49A1-B91D-B697215A48A1}" type="pres">
      <dgm:prSet presAssocID="{6F39B711-8BB3-4EDD-AB26-DD2FE1D36117}" presName="LevelTwoTextNode" presStyleLbl="node2" presStyleIdx="2" presStyleCnt="3" custLinFactNeighborX="73724" custLinFactNeighborY="45974">
        <dgm:presLayoutVars>
          <dgm:chPref val="3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2B82C1E6-7619-4D50-9F92-133975A41A6B}" type="pres">
      <dgm:prSet presAssocID="{6F39B711-8BB3-4EDD-AB26-DD2FE1D36117}" presName="level3hierChild" presStyleCnt="0"/>
      <dgm:spPr/>
    </dgm:pt>
  </dgm:ptLst>
  <dgm:cxnLst>
    <dgm:cxn modelId="{1A45A280-1A77-4B69-A1F2-F96246D92D17}" type="presOf" srcId="{46528E3D-95BE-4270-B4D0-80DD0E6CA2B7}" destId="{12F52BF7-D693-48A0-A166-D0DFAB6A5126}" srcOrd="0" destOrd="0" presId="urn:microsoft.com/office/officeart/2005/8/layout/hierarchy2"/>
    <dgm:cxn modelId="{259209E5-232D-4655-BE83-E84C1B393828}" srcId="{42995F63-9EDF-4646-9894-7CDD29B57B18}" destId="{252808C6-06A3-4D6E-A4A8-EB18BB34AD57}" srcOrd="2" destOrd="0" parTransId="{D8273FE3-2099-4055-973B-FCF16207D77D}" sibTransId="{49876C19-B77C-41DB-B1A2-4F53C37D9618}"/>
    <dgm:cxn modelId="{BCD3C29B-96D1-4CD7-BB3B-970A5E7AB474}" type="presOf" srcId="{F1A469B0-FF42-4E63-A7F9-15EDFDFFD502}" destId="{1526F7C9-78D6-4E8A-A852-DC4739274CD3}" srcOrd="0" destOrd="0" presId="urn:microsoft.com/office/officeart/2005/8/layout/hierarchy2"/>
    <dgm:cxn modelId="{9CB48D35-62E5-42A2-BA91-2395A6E5AEFB}" type="presOf" srcId="{697D70F1-389B-4442-A2A4-59DDEAF2BFD5}" destId="{D9671B1E-0C5E-4288-85CB-F65769FF7E69}" srcOrd="0" destOrd="0" presId="urn:microsoft.com/office/officeart/2005/8/layout/hierarchy2"/>
    <dgm:cxn modelId="{2DD81881-2CF3-4D5B-8EC4-70BFE4119DF5}" srcId="{4B2D1134-441F-4E41-A3A3-61998B8B6A5C}" destId="{697D70F1-389B-4442-A2A4-59DDEAF2BFD5}" srcOrd="0" destOrd="0" parTransId="{18A1D6E8-D2FD-4345-8EEA-674BC3A06A5C}" sibTransId="{6B63E56C-9CC2-40DB-8F1E-4E2A02641F24}"/>
    <dgm:cxn modelId="{091AD4F3-2E85-4B4B-BED0-F2903A5942B8}" srcId="{96FE9C68-C7E5-4FA3-BF0B-5417855399BA}" destId="{F185FEE0-E2A4-4B09-A078-858EBD2AB7EE}" srcOrd="0" destOrd="0" parTransId="{455277A3-4B57-4C14-9EE9-3276E1367FC2}" sibTransId="{41EDCD4E-FF01-4D78-99EC-6A684C295E4B}"/>
    <dgm:cxn modelId="{A2929DC0-4911-4359-A52F-685B1972DE52}" srcId="{42995F63-9EDF-4646-9894-7CDD29B57B18}" destId="{4B2D1134-441F-4E41-A3A3-61998B8B6A5C}" srcOrd="0" destOrd="0" parTransId="{92CC20D1-880B-4A5D-924C-3EF60591F68D}" sibTransId="{6917335E-05C3-40CA-8F44-81EA038A00F6}"/>
    <dgm:cxn modelId="{B7A79D76-EEAF-4D0A-914E-0C01C29F39B9}" srcId="{252808C6-06A3-4D6E-A4A8-EB18BB34AD57}" destId="{6F39B711-8BB3-4EDD-AB26-DD2FE1D36117}" srcOrd="0" destOrd="0" parTransId="{46528E3D-95BE-4270-B4D0-80DD0E6CA2B7}" sibTransId="{D7291B96-1306-456D-88FD-067487EA66D1}"/>
    <dgm:cxn modelId="{1EC52DEF-DC23-48B8-9ECB-4B38D8883931}" type="presOf" srcId="{42995F63-9EDF-4646-9894-7CDD29B57B18}" destId="{765F8384-7B08-4A5F-B94F-F0195169EA23}" srcOrd="0" destOrd="0" presId="urn:microsoft.com/office/officeart/2005/8/layout/hierarchy2"/>
    <dgm:cxn modelId="{B41FB25C-67E7-4EB6-8764-5AABCE43151E}" type="presOf" srcId="{6F39B711-8BB3-4EDD-AB26-DD2FE1D36117}" destId="{59DF62EF-DA8F-49A1-B91D-B697215A48A1}" srcOrd="0" destOrd="0" presId="urn:microsoft.com/office/officeart/2005/8/layout/hierarchy2"/>
    <dgm:cxn modelId="{85BE6EE1-D924-4118-B73B-6E63044E7C3A}" type="presOf" srcId="{64836E8D-9A82-4C14-A455-DE39948A6DE1}" destId="{5542C4D7-242A-40CE-A8E9-D78B1E8131C9}" srcOrd="0" destOrd="0" presId="urn:microsoft.com/office/officeart/2005/8/layout/hierarchy2"/>
    <dgm:cxn modelId="{57566A71-3AA4-4B39-B8F4-BB9E826CA6FA}" srcId="{42995F63-9EDF-4646-9894-7CDD29B57B18}" destId="{96FE9C68-C7E5-4FA3-BF0B-5417855399BA}" srcOrd="1" destOrd="0" parTransId="{EBC537B6-8A44-48AA-B81C-81930A69B690}" sibTransId="{CFB692A8-12AD-4F7B-BE21-527C45C5FB20}"/>
    <dgm:cxn modelId="{53E329EA-CC4C-4307-8E71-1C0503DB42AD}" type="presOf" srcId="{4B2D1134-441F-4E41-A3A3-61998B8B6A5C}" destId="{D3DD39C0-7F60-4ED7-9846-1CD9ED26BDEB}" srcOrd="0" destOrd="0" presId="urn:microsoft.com/office/officeart/2005/8/layout/hierarchy2"/>
    <dgm:cxn modelId="{9F4CFF8D-EC4C-48FA-A6B2-7B65E94C63A5}" type="presOf" srcId="{455277A3-4B57-4C14-9EE9-3276E1367FC2}" destId="{F98DB2FD-D133-4934-BC0D-568D46F32836}" srcOrd="1" destOrd="0" presId="urn:microsoft.com/office/officeart/2005/8/layout/hierarchy2"/>
    <dgm:cxn modelId="{4A90A0DB-2FCA-4D82-8EE7-69181F1E8717}" srcId="{697D70F1-389B-4442-A2A4-59DDEAF2BFD5}" destId="{F1A469B0-FF42-4E63-A7F9-15EDFDFFD502}" srcOrd="0" destOrd="0" parTransId="{64836E8D-9A82-4C14-A455-DE39948A6DE1}" sibTransId="{0521DAEE-B7D6-491E-B383-2BBA1E027C6E}"/>
    <dgm:cxn modelId="{328BD72D-B681-40A6-A106-E689E7CF7262}" type="presOf" srcId="{F185FEE0-E2A4-4B09-A078-858EBD2AB7EE}" destId="{21430E94-B108-4156-B08E-3BEE3135F703}" srcOrd="0" destOrd="0" presId="urn:microsoft.com/office/officeart/2005/8/layout/hierarchy2"/>
    <dgm:cxn modelId="{8B043C27-3A26-47D6-B37B-1A66163C3340}" type="presOf" srcId="{46528E3D-95BE-4270-B4D0-80DD0E6CA2B7}" destId="{BE3E86B2-D325-4159-AFCB-C4E5C395F2C6}" srcOrd="1" destOrd="0" presId="urn:microsoft.com/office/officeart/2005/8/layout/hierarchy2"/>
    <dgm:cxn modelId="{8074DA9E-18A0-4DE9-9A83-A77417045BD1}" type="presOf" srcId="{18A1D6E8-D2FD-4345-8EEA-674BC3A06A5C}" destId="{D0E390D3-DC52-4FE5-A3C6-2F823804DCE4}" srcOrd="1" destOrd="0" presId="urn:microsoft.com/office/officeart/2005/8/layout/hierarchy2"/>
    <dgm:cxn modelId="{8722705B-2351-4C0D-86F4-7097B03AE271}" type="presOf" srcId="{96FE9C68-C7E5-4FA3-BF0B-5417855399BA}" destId="{A32C3775-6B43-4582-A4EE-855EFE7A2EEA}" srcOrd="0" destOrd="0" presId="urn:microsoft.com/office/officeart/2005/8/layout/hierarchy2"/>
    <dgm:cxn modelId="{E672D599-8B00-4BAD-AC76-C9790DA7E18F}" type="presOf" srcId="{455277A3-4B57-4C14-9EE9-3276E1367FC2}" destId="{DB255576-BCBC-4267-B7BC-BEBCFFA786E0}" srcOrd="0" destOrd="0" presId="urn:microsoft.com/office/officeart/2005/8/layout/hierarchy2"/>
    <dgm:cxn modelId="{180F5B24-3AB4-41FD-8969-E9F258BD6B80}" type="presOf" srcId="{18A1D6E8-D2FD-4345-8EEA-674BC3A06A5C}" destId="{0032274E-8603-42CF-8938-F435BA14C6C8}" srcOrd="0" destOrd="0" presId="urn:microsoft.com/office/officeart/2005/8/layout/hierarchy2"/>
    <dgm:cxn modelId="{B567CAF0-DAF4-4B13-B65C-71BF6111EB75}" type="presOf" srcId="{252808C6-06A3-4D6E-A4A8-EB18BB34AD57}" destId="{75EDBF00-7E36-416C-984E-6058BE01A970}" srcOrd="0" destOrd="0" presId="urn:microsoft.com/office/officeart/2005/8/layout/hierarchy2"/>
    <dgm:cxn modelId="{2CD4728D-3CA5-4C54-BFBF-86048CCB34F4}" type="presOf" srcId="{64836E8D-9A82-4C14-A455-DE39948A6DE1}" destId="{8ABBE3E5-721C-45E5-82D4-4F56230D37A5}" srcOrd="1" destOrd="0" presId="urn:microsoft.com/office/officeart/2005/8/layout/hierarchy2"/>
    <dgm:cxn modelId="{1804825B-5281-42CB-88C6-7D6B9D33DC91}" type="presParOf" srcId="{765F8384-7B08-4A5F-B94F-F0195169EA23}" destId="{796A4032-A4E0-4BB7-A6DF-8227157B0611}" srcOrd="0" destOrd="0" presId="urn:microsoft.com/office/officeart/2005/8/layout/hierarchy2"/>
    <dgm:cxn modelId="{BA87F5CD-ED70-4170-BA35-CDAE7D111444}" type="presParOf" srcId="{796A4032-A4E0-4BB7-A6DF-8227157B0611}" destId="{D3DD39C0-7F60-4ED7-9846-1CD9ED26BDEB}" srcOrd="0" destOrd="0" presId="urn:microsoft.com/office/officeart/2005/8/layout/hierarchy2"/>
    <dgm:cxn modelId="{FE8046F9-DD06-4BC6-AB7B-58DD458C4F9D}" type="presParOf" srcId="{796A4032-A4E0-4BB7-A6DF-8227157B0611}" destId="{A7094565-F752-4A77-B509-BE84EB35E7B2}" srcOrd="1" destOrd="0" presId="urn:microsoft.com/office/officeart/2005/8/layout/hierarchy2"/>
    <dgm:cxn modelId="{53919DB6-42CA-4AC1-A6E1-80CFF56C5041}" type="presParOf" srcId="{A7094565-F752-4A77-B509-BE84EB35E7B2}" destId="{0032274E-8603-42CF-8938-F435BA14C6C8}" srcOrd="0" destOrd="0" presId="urn:microsoft.com/office/officeart/2005/8/layout/hierarchy2"/>
    <dgm:cxn modelId="{2E5D1792-1C5C-4E0E-A50B-EF470EBD1754}" type="presParOf" srcId="{0032274E-8603-42CF-8938-F435BA14C6C8}" destId="{D0E390D3-DC52-4FE5-A3C6-2F823804DCE4}" srcOrd="0" destOrd="0" presId="urn:microsoft.com/office/officeart/2005/8/layout/hierarchy2"/>
    <dgm:cxn modelId="{EB4096D8-17A3-42FF-903A-738AB474FEB2}" type="presParOf" srcId="{A7094565-F752-4A77-B509-BE84EB35E7B2}" destId="{A57BE074-D55D-4041-A2A6-75CFA1E4AF9B}" srcOrd="1" destOrd="0" presId="urn:microsoft.com/office/officeart/2005/8/layout/hierarchy2"/>
    <dgm:cxn modelId="{1C8CDB9D-7A52-4699-BB73-5B4ADBA4C546}" type="presParOf" srcId="{A57BE074-D55D-4041-A2A6-75CFA1E4AF9B}" destId="{D9671B1E-0C5E-4288-85CB-F65769FF7E69}" srcOrd="0" destOrd="0" presId="urn:microsoft.com/office/officeart/2005/8/layout/hierarchy2"/>
    <dgm:cxn modelId="{279E52E8-984B-4674-A278-7E916DE98090}" type="presParOf" srcId="{A57BE074-D55D-4041-A2A6-75CFA1E4AF9B}" destId="{5853DE7D-CC50-400A-AEA2-89F0F37318B8}" srcOrd="1" destOrd="0" presId="urn:microsoft.com/office/officeart/2005/8/layout/hierarchy2"/>
    <dgm:cxn modelId="{E3676C6E-A43D-4309-A94F-359B55343AED}" type="presParOf" srcId="{5853DE7D-CC50-400A-AEA2-89F0F37318B8}" destId="{5542C4D7-242A-40CE-A8E9-D78B1E8131C9}" srcOrd="0" destOrd="0" presId="urn:microsoft.com/office/officeart/2005/8/layout/hierarchy2"/>
    <dgm:cxn modelId="{84892906-F3B4-45AA-B7E6-7AC4CBD08577}" type="presParOf" srcId="{5542C4D7-242A-40CE-A8E9-D78B1E8131C9}" destId="{8ABBE3E5-721C-45E5-82D4-4F56230D37A5}" srcOrd="0" destOrd="0" presId="urn:microsoft.com/office/officeart/2005/8/layout/hierarchy2"/>
    <dgm:cxn modelId="{2978096A-9C0E-4BF2-9745-C707467EF0BD}" type="presParOf" srcId="{5853DE7D-CC50-400A-AEA2-89F0F37318B8}" destId="{3A5091A3-D634-489E-AEE6-0C615790B1AF}" srcOrd="1" destOrd="0" presId="urn:microsoft.com/office/officeart/2005/8/layout/hierarchy2"/>
    <dgm:cxn modelId="{323F8649-2DB7-4C0B-B951-F5E178FEE590}" type="presParOf" srcId="{3A5091A3-D634-489E-AEE6-0C615790B1AF}" destId="{1526F7C9-78D6-4E8A-A852-DC4739274CD3}" srcOrd="0" destOrd="0" presId="urn:microsoft.com/office/officeart/2005/8/layout/hierarchy2"/>
    <dgm:cxn modelId="{7A424D7A-A1BF-41D7-9DF9-3E66626907A8}" type="presParOf" srcId="{3A5091A3-D634-489E-AEE6-0C615790B1AF}" destId="{CA659D5A-DB24-452A-AAE8-6A55A9178735}" srcOrd="1" destOrd="0" presId="urn:microsoft.com/office/officeart/2005/8/layout/hierarchy2"/>
    <dgm:cxn modelId="{5F76D25B-B98A-4732-95D8-3391113FB545}" type="presParOf" srcId="{765F8384-7B08-4A5F-B94F-F0195169EA23}" destId="{F7865779-E6F6-410F-9F0A-EED2BB1AAA86}" srcOrd="1" destOrd="0" presId="urn:microsoft.com/office/officeart/2005/8/layout/hierarchy2"/>
    <dgm:cxn modelId="{FB2F8E96-753E-43DC-B58F-BCF47288C96B}" type="presParOf" srcId="{F7865779-E6F6-410F-9F0A-EED2BB1AAA86}" destId="{A32C3775-6B43-4582-A4EE-855EFE7A2EEA}" srcOrd="0" destOrd="0" presId="urn:microsoft.com/office/officeart/2005/8/layout/hierarchy2"/>
    <dgm:cxn modelId="{E119A1F6-4E08-4BC3-8C38-770125CE6191}" type="presParOf" srcId="{F7865779-E6F6-410F-9F0A-EED2BB1AAA86}" destId="{FEB720C6-00D7-478F-AC65-2C3BF9351C80}" srcOrd="1" destOrd="0" presId="urn:microsoft.com/office/officeart/2005/8/layout/hierarchy2"/>
    <dgm:cxn modelId="{979A4161-8657-415A-890B-105B52667740}" type="presParOf" srcId="{FEB720C6-00D7-478F-AC65-2C3BF9351C80}" destId="{DB255576-BCBC-4267-B7BC-BEBCFFA786E0}" srcOrd="0" destOrd="0" presId="urn:microsoft.com/office/officeart/2005/8/layout/hierarchy2"/>
    <dgm:cxn modelId="{3E2FE68A-1E01-4098-A9A4-F223EAE22265}" type="presParOf" srcId="{DB255576-BCBC-4267-B7BC-BEBCFFA786E0}" destId="{F98DB2FD-D133-4934-BC0D-568D46F32836}" srcOrd="0" destOrd="0" presId="urn:microsoft.com/office/officeart/2005/8/layout/hierarchy2"/>
    <dgm:cxn modelId="{710C99F0-6E84-49C0-83D0-89588BDD9885}" type="presParOf" srcId="{FEB720C6-00D7-478F-AC65-2C3BF9351C80}" destId="{86353577-DBF8-4E12-9965-553B013485D9}" srcOrd="1" destOrd="0" presId="urn:microsoft.com/office/officeart/2005/8/layout/hierarchy2"/>
    <dgm:cxn modelId="{F77E999A-1559-4EF7-8104-4991813F43A4}" type="presParOf" srcId="{86353577-DBF8-4E12-9965-553B013485D9}" destId="{21430E94-B108-4156-B08E-3BEE3135F703}" srcOrd="0" destOrd="0" presId="urn:microsoft.com/office/officeart/2005/8/layout/hierarchy2"/>
    <dgm:cxn modelId="{81F72889-F8B8-458E-A9FD-D11F74BA5132}" type="presParOf" srcId="{86353577-DBF8-4E12-9965-553B013485D9}" destId="{AE1D3D94-0B94-4D8B-836E-FD329522BFC2}" srcOrd="1" destOrd="0" presId="urn:microsoft.com/office/officeart/2005/8/layout/hierarchy2"/>
    <dgm:cxn modelId="{58D2D857-90DD-41A3-9882-41F3356D6A38}" type="presParOf" srcId="{765F8384-7B08-4A5F-B94F-F0195169EA23}" destId="{8B25BB68-22AA-444F-A4FA-0848C3512698}" srcOrd="2" destOrd="0" presId="urn:microsoft.com/office/officeart/2005/8/layout/hierarchy2"/>
    <dgm:cxn modelId="{8A008AFD-6F03-4372-A5AD-4BDE221C50C2}" type="presParOf" srcId="{8B25BB68-22AA-444F-A4FA-0848C3512698}" destId="{75EDBF00-7E36-416C-984E-6058BE01A970}" srcOrd="0" destOrd="0" presId="urn:microsoft.com/office/officeart/2005/8/layout/hierarchy2"/>
    <dgm:cxn modelId="{EB1E244F-2093-456A-9FB0-23F295D95F20}" type="presParOf" srcId="{8B25BB68-22AA-444F-A4FA-0848C3512698}" destId="{1FFDF591-8C84-425A-B78C-061D332FBED4}" srcOrd="1" destOrd="0" presId="urn:microsoft.com/office/officeart/2005/8/layout/hierarchy2"/>
    <dgm:cxn modelId="{15D8238F-A5FE-466C-BC0E-3B56E9E9CBE8}" type="presParOf" srcId="{1FFDF591-8C84-425A-B78C-061D332FBED4}" destId="{12F52BF7-D693-48A0-A166-D0DFAB6A5126}" srcOrd="0" destOrd="0" presId="urn:microsoft.com/office/officeart/2005/8/layout/hierarchy2"/>
    <dgm:cxn modelId="{B3566983-C118-4D22-B26B-35116305F080}" type="presParOf" srcId="{12F52BF7-D693-48A0-A166-D0DFAB6A5126}" destId="{BE3E86B2-D325-4159-AFCB-C4E5C395F2C6}" srcOrd="0" destOrd="0" presId="urn:microsoft.com/office/officeart/2005/8/layout/hierarchy2"/>
    <dgm:cxn modelId="{1097BB1F-BC21-4408-9708-D2A84A1DA93F}" type="presParOf" srcId="{1FFDF591-8C84-425A-B78C-061D332FBED4}" destId="{1CBF0ADF-9E3B-4D33-B495-C04DA671E527}" srcOrd="1" destOrd="0" presId="urn:microsoft.com/office/officeart/2005/8/layout/hierarchy2"/>
    <dgm:cxn modelId="{F16F9820-587D-4F86-A16B-7263EBFCDEF8}" type="presParOf" srcId="{1CBF0ADF-9E3B-4D33-B495-C04DA671E527}" destId="{59DF62EF-DA8F-49A1-B91D-B697215A48A1}" srcOrd="0" destOrd="0" presId="urn:microsoft.com/office/officeart/2005/8/layout/hierarchy2"/>
    <dgm:cxn modelId="{5D5B3625-17A2-431C-80EB-99CB7519FF65}" type="presParOf" srcId="{1CBF0ADF-9E3B-4D33-B495-C04DA671E527}" destId="{2B82C1E6-7619-4D50-9F92-133975A41A6B}" srcOrd="1" destOrd="0" presId="urn:microsoft.com/office/officeart/2005/8/layout/hierarchy2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pPr rtl="0"/>
          <a:r>
            <a:rPr lang="uk-UA" sz="2400" b="1" i="0" dirty="0" smtClean="0">
              <a:solidFill>
                <a:srgbClr val="C00000"/>
              </a:solidFill>
            </a:rPr>
            <a:t>Дій</a:t>
          </a:r>
          <a:r>
            <a:rPr lang="uk-UA" sz="2400" b="1" i="0" dirty="0" smtClean="0"/>
            <a:t> з </a:t>
          </a:r>
          <a:r>
            <a:rPr lang="uk-UA" sz="2400" b="1" i="0" dirty="0" smtClean="0">
              <a:solidFill>
                <a:srgbClr val="000066"/>
              </a:solidFill>
            </a:rPr>
            <a:t>фрагментами</a:t>
          </a:r>
          <a:r>
            <a:rPr lang="uk-UA" sz="2400" b="1" i="0" dirty="0" smtClean="0"/>
            <a:t> тексту</a:t>
          </a:r>
          <a:endParaRPr lang="uk-UA" sz="2400" b="1" i="0" dirty="0"/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1" custScaleX="84685" custScaleY="92544" custLinFactNeighborX="-17538" custLinFactNeighborY="5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67691-728F-47E1-908B-B1149EF2C4F8}" type="pres">
      <dgm:prSet presAssocID="{618C27BA-ABC5-4FDF-9204-1AF1149888CA}" presName="childShp" presStyleLbl="bgAccFollowNode1" presStyleIdx="0" presStyleCnt="1" custScaleX="29456" custLinFactNeighborX="-10589" custLinFactNeighborY="-9582">
        <dgm:presLayoutVars>
          <dgm:bulletEnabled val="1"/>
        </dgm:presLayoutVars>
      </dgm:prSet>
      <dgm:spPr/>
    </dgm:pt>
  </dgm:ptLst>
  <dgm:cxnLst>
    <dgm:cxn modelId="{DAF11753-D456-4B25-8856-7D4782A557F4}" type="presOf" srcId="{63E55217-6281-46E5-98F9-5F2010D9389F}" destId="{1479E1C7-5265-4720-892F-8CA44E41E5A0}" srcOrd="0" destOrd="0" presId="urn:microsoft.com/office/officeart/2005/8/layout/vList6"/>
    <dgm:cxn modelId="{AE30150B-826F-4E14-815A-50C8E0EA1233}" type="presOf" srcId="{618C27BA-ABC5-4FDF-9204-1AF1149888CA}" destId="{686571BA-D313-4127-B357-AFDEC989930D}" srcOrd="0" destOrd="0" presId="urn:microsoft.com/office/officeart/2005/8/layout/vList6"/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AF02C346-0A1F-41F0-B31F-CF2B57FC5E12}" type="presParOf" srcId="{1479E1C7-5265-4720-892F-8CA44E41E5A0}" destId="{9B24B324-C930-4413-A00E-72CB521161A5}" srcOrd="0" destOrd="0" presId="urn:microsoft.com/office/officeart/2005/8/layout/vList6"/>
    <dgm:cxn modelId="{1F384769-ADD6-463D-95A2-5A45BFBA42C2}" type="presParOf" srcId="{9B24B324-C930-4413-A00E-72CB521161A5}" destId="{686571BA-D313-4127-B357-AFDEC989930D}" srcOrd="0" destOrd="0" presId="urn:microsoft.com/office/officeart/2005/8/layout/vList6"/>
    <dgm:cxn modelId="{F7E29F20-DC17-4ADD-9357-39C08852A622}" type="presParOf" srcId="{9B24B324-C930-4413-A00E-72CB521161A5}" destId="{90C67691-728F-47E1-908B-B1149EF2C4F8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65206C-FDF2-4458-9018-F7526FEB6A67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948882E-EFF8-4ED7-A729-B00D58E831BB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uk-UA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БУФЕР обміну</a:t>
          </a:r>
          <a:endParaRPr lang="uk-UA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6C23CC-5669-47F8-B56B-84948BE6D014}" type="parTrans" cxnId="{FA3A72E7-3FAE-4E5C-949A-9BB3A38FBC33}">
      <dgm:prSet/>
      <dgm:spPr/>
      <dgm:t>
        <a:bodyPr/>
        <a:lstStyle/>
        <a:p>
          <a:endParaRPr lang="uk-UA" b="1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B80181-7195-4DF8-9645-EFA755BEAEBB}" type="sibTrans" cxnId="{FA3A72E7-3FAE-4E5C-949A-9BB3A38FBC33}">
      <dgm:prSet/>
      <dgm:spPr/>
      <dgm:t>
        <a:bodyPr/>
        <a:lstStyle/>
        <a:p>
          <a:endParaRPr lang="uk-UA" b="1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41BF06-AE21-4563-BECA-70E4C8B93506}" type="pres">
      <dgm:prSet presAssocID="{E265206C-FDF2-4458-9018-F7526FEB6A6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3A56E1-D52E-4AC0-826E-674FAACAED09}" type="pres">
      <dgm:prSet presAssocID="{8948882E-EFF8-4ED7-A729-B00D58E831BB}" presName="circ1TxSh" presStyleLbl="vennNode1" presStyleIdx="0" presStyleCnt="1" custScaleX="132185" custLinFactNeighborX="-43665" custLinFactNeighborY="17064"/>
      <dgm:spPr/>
      <dgm:t>
        <a:bodyPr/>
        <a:lstStyle/>
        <a:p>
          <a:endParaRPr lang="ru-RU"/>
        </a:p>
      </dgm:t>
    </dgm:pt>
  </dgm:ptLst>
  <dgm:cxnLst>
    <dgm:cxn modelId="{FA3A72E7-3FAE-4E5C-949A-9BB3A38FBC33}" srcId="{E265206C-FDF2-4458-9018-F7526FEB6A67}" destId="{8948882E-EFF8-4ED7-A729-B00D58E831BB}" srcOrd="0" destOrd="0" parTransId="{126C23CC-5669-47F8-B56B-84948BE6D014}" sibTransId="{5BB80181-7195-4DF8-9645-EFA755BEAEBB}"/>
    <dgm:cxn modelId="{0864F3C6-0E85-49D4-A031-CE3C441A2D96}" type="presOf" srcId="{E265206C-FDF2-4458-9018-F7526FEB6A67}" destId="{8841BF06-AE21-4563-BECA-70E4C8B93506}" srcOrd="0" destOrd="0" presId="urn:microsoft.com/office/officeart/2005/8/layout/venn1"/>
    <dgm:cxn modelId="{E8F57194-6BDE-4065-BDE8-0B128808BCD6}" type="presOf" srcId="{8948882E-EFF8-4ED7-A729-B00D58E831BB}" destId="{F93A56E1-D52E-4AC0-826E-674FAACAED09}" srcOrd="0" destOrd="0" presId="urn:microsoft.com/office/officeart/2005/8/layout/venn1"/>
    <dgm:cxn modelId="{B67B3294-CD9B-4566-B078-DF4A7596E260}" type="presParOf" srcId="{8841BF06-AE21-4563-BECA-70E4C8B93506}" destId="{F93A56E1-D52E-4AC0-826E-674FAACAED0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pPr rtl="0"/>
          <a:r>
            <a:rPr lang="uk-UA" sz="2400" b="1" i="0" dirty="0" smtClean="0">
              <a:solidFill>
                <a:srgbClr val="000066"/>
              </a:solidFill>
            </a:rPr>
            <a:t>Буфер</a:t>
          </a:r>
          <a:r>
            <a:rPr lang="uk-UA" sz="2400" b="1" i="0" dirty="0" smtClean="0"/>
            <a:t> </a:t>
          </a:r>
          <a:r>
            <a:rPr lang="uk-UA" sz="2400" b="1" i="0" dirty="0" smtClean="0">
              <a:solidFill>
                <a:srgbClr val="003300"/>
              </a:solidFill>
            </a:rPr>
            <a:t>обміну</a:t>
          </a:r>
          <a:endParaRPr lang="uk-UA" sz="2400" b="1" i="0" dirty="0">
            <a:solidFill>
              <a:srgbClr val="003300"/>
            </a:solidFill>
          </a:endParaRPr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1" custScaleX="84685" custScaleY="92544" custLinFactNeighborX="-17538" custLinFactNeighborY="5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67691-728F-47E1-908B-B1149EF2C4F8}" type="pres">
      <dgm:prSet presAssocID="{618C27BA-ABC5-4FDF-9204-1AF1149888CA}" presName="childShp" presStyleLbl="bgAccFollowNode1" presStyleIdx="0" presStyleCnt="1" custScaleX="29456" custLinFactNeighborX="-10589" custLinFactNeighborY="-9582">
        <dgm:presLayoutVars>
          <dgm:bulletEnabled val="1"/>
        </dgm:presLayoutVars>
      </dgm:prSet>
      <dgm:spPr/>
    </dgm:pt>
  </dgm:ptLst>
  <dgm:cxnLst>
    <dgm:cxn modelId="{A9C483D5-A63F-4BB5-B4E9-861C82B45A18}" type="presOf" srcId="{63E55217-6281-46E5-98F9-5F2010D9389F}" destId="{1479E1C7-5265-4720-892F-8CA44E41E5A0}" srcOrd="0" destOrd="0" presId="urn:microsoft.com/office/officeart/2005/8/layout/vList6"/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9693CF5B-446E-40C1-B7E6-9FA74A4A3E1A}" type="presOf" srcId="{618C27BA-ABC5-4FDF-9204-1AF1149888CA}" destId="{686571BA-D313-4127-B357-AFDEC989930D}" srcOrd="0" destOrd="0" presId="urn:microsoft.com/office/officeart/2005/8/layout/vList6"/>
    <dgm:cxn modelId="{C02CE5C3-D446-43DA-B5B7-FC09E4E579DB}" type="presParOf" srcId="{1479E1C7-5265-4720-892F-8CA44E41E5A0}" destId="{9B24B324-C930-4413-A00E-72CB521161A5}" srcOrd="0" destOrd="0" presId="urn:microsoft.com/office/officeart/2005/8/layout/vList6"/>
    <dgm:cxn modelId="{CB198428-47C6-429B-83CE-8F827A208C44}" type="presParOf" srcId="{9B24B324-C930-4413-A00E-72CB521161A5}" destId="{686571BA-D313-4127-B357-AFDEC989930D}" srcOrd="0" destOrd="0" presId="urn:microsoft.com/office/officeart/2005/8/layout/vList6"/>
    <dgm:cxn modelId="{71C8BB03-423B-4D7D-B6FF-221A22711CB8}" type="presParOf" srcId="{9B24B324-C930-4413-A00E-72CB521161A5}" destId="{90C67691-728F-47E1-908B-B1149EF2C4F8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pPr rtl="0"/>
          <a:r>
            <a:rPr lang="uk-UA" sz="2400" b="1" i="0" dirty="0" smtClean="0">
              <a:solidFill>
                <a:srgbClr val="000066"/>
              </a:solidFill>
            </a:rPr>
            <a:t>Буфер</a:t>
          </a:r>
          <a:r>
            <a:rPr lang="uk-UA" sz="2400" b="1" i="0" dirty="0" smtClean="0"/>
            <a:t> </a:t>
          </a:r>
          <a:r>
            <a:rPr lang="uk-UA" sz="2400" b="1" i="0" dirty="0" smtClean="0">
              <a:solidFill>
                <a:srgbClr val="003300"/>
              </a:solidFill>
            </a:rPr>
            <a:t>обміну</a:t>
          </a:r>
          <a:endParaRPr lang="uk-UA" sz="2400" b="1" i="0" dirty="0">
            <a:solidFill>
              <a:srgbClr val="003300"/>
            </a:solidFill>
          </a:endParaRPr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1" custScaleX="84685" custScaleY="92544" custLinFactNeighborX="-17538" custLinFactNeighborY="5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67691-728F-47E1-908B-B1149EF2C4F8}" type="pres">
      <dgm:prSet presAssocID="{618C27BA-ABC5-4FDF-9204-1AF1149888CA}" presName="childShp" presStyleLbl="bgAccFollowNode1" presStyleIdx="0" presStyleCnt="1" custScaleX="29456" custLinFactNeighborX="-10589" custLinFactNeighborY="-9582">
        <dgm:presLayoutVars>
          <dgm:bulletEnabled val="1"/>
        </dgm:presLayoutVars>
      </dgm:prSet>
      <dgm:spPr/>
    </dgm:pt>
  </dgm:ptLst>
  <dgm:cxnLst>
    <dgm:cxn modelId="{3E31AF17-5CBA-470D-9C99-2C468D311EB6}" type="presOf" srcId="{63E55217-6281-46E5-98F9-5F2010D9389F}" destId="{1479E1C7-5265-4720-892F-8CA44E41E5A0}" srcOrd="0" destOrd="0" presId="urn:microsoft.com/office/officeart/2005/8/layout/vList6"/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76F87EA0-030D-485F-99A3-EA5410E6AE5C}" type="presOf" srcId="{618C27BA-ABC5-4FDF-9204-1AF1149888CA}" destId="{686571BA-D313-4127-B357-AFDEC989930D}" srcOrd="0" destOrd="0" presId="urn:microsoft.com/office/officeart/2005/8/layout/vList6"/>
    <dgm:cxn modelId="{890919BC-5E69-4165-8398-08C1465A42E3}" type="presParOf" srcId="{1479E1C7-5265-4720-892F-8CA44E41E5A0}" destId="{9B24B324-C930-4413-A00E-72CB521161A5}" srcOrd="0" destOrd="0" presId="urn:microsoft.com/office/officeart/2005/8/layout/vList6"/>
    <dgm:cxn modelId="{6D64652C-B194-4FEE-A952-748847353110}" type="presParOf" srcId="{9B24B324-C930-4413-A00E-72CB521161A5}" destId="{686571BA-D313-4127-B357-AFDEC989930D}" srcOrd="0" destOrd="0" presId="urn:microsoft.com/office/officeart/2005/8/layout/vList6"/>
    <dgm:cxn modelId="{5E63346B-8536-4D76-95B1-FCF0EA81EB8C}" type="presParOf" srcId="{9B24B324-C930-4413-A00E-72CB521161A5}" destId="{90C67691-728F-47E1-908B-B1149EF2C4F8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pPr rtl="0"/>
          <a:r>
            <a:rPr lang="uk-UA" sz="32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Дії</a:t>
          </a:r>
          <a:r>
            <a:rPr lang="uk-UA" sz="32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 над </a:t>
          </a:r>
          <a:r>
            <a:rPr lang="uk-UA" sz="3200" b="1" dirty="0" smtClean="0">
              <a:solidFill>
                <a:srgbClr val="111111"/>
              </a:solidFill>
              <a:latin typeface="Calibri" pitchFamily="34" charset="0"/>
              <a:cs typeface="Calibri" pitchFamily="34" charset="0"/>
            </a:rPr>
            <a:t>фрагментами</a:t>
          </a:r>
          <a:r>
            <a:rPr lang="uk-UA" sz="32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 тексту</a:t>
          </a:r>
          <a:endParaRPr lang="uk-UA" sz="3200" b="1" i="0" dirty="0">
            <a:solidFill>
              <a:srgbClr val="000066"/>
            </a:solidFill>
          </a:endParaRPr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1" custScaleX="84685" custScaleY="100000" custLinFactNeighborX="-35406" custLinFactNeighborY="-49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67691-728F-47E1-908B-B1149EF2C4F8}" type="pres">
      <dgm:prSet presAssocID="{618C27BA-ABC5-4FDF-9204-1AF1149888CA}" presName="childShp" presStyleLbl="bgAccFollowNode1" presStyleIdx="0" presStyleCnt="1" custScaleX="29456" custLinFactNeighborX="-38023" custLinFactNeighborY="-85">
        <dgm:presLayoutVars>
          <dgm:bulletEnabled val="1"/>
        </dgm:presLayoutVars>
      </dgm:prSet>
      <dgm:spPr/>
    </dgm:pt>
  </dgm:ptLst>
  <dgm:cxnLst>
    <dgm:cxn modelId="{6390E1A2-B548-4560-A77C-E94B5255D87E}" type="presOf" srcId="{63E55217-6281-46E5-98F9-5F2010D9389F}" destId="{1479E1C7-5265-4720-892F-8CA44E41E5A0}" srcOrd="0" destOrd="0" presId="urn:microsoft.com/office/officeart/2005/8/layout/vList6"/>
    <dgm:cxn modelId="{C944A3CA-5266-4777-B316-BA32388B45FC}" type="presOf" srcId="{618C27BA-ABC5-4FDF-9204-1AF1149888CA}" destId="{686571BA-D313-4127-B357-AFDEC989930D}" srcOrd="0" destOrd="0" presId="urn:microsoft.com/office/officeart/2005/8/layout/vList6"/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76525793-C478-4900-A93C-7F128645D773}" type="presParOf" srcId="{1479E1C7-5265-4720-892F-8CA44E41E5A0}" destId="{9B24B324-C930-4413-A00E-72CB521161A5}" srcOrd="0" destOrd="0" presId="urn:microsoft.com/office/officeart/2005/8/layout/vList6"/>
    <dgm:cxn modelId="{839902CB-C5B0-4940-93E3-2487CB253FB5}" type="presParOf" srcId="{9B24B324-C930-4413-A00E-72CB521161A5}" destId="{686571BA-D313-4127-B357-AFDEC989930D}" srcOrd="0" destOrd="0" presId="urn:microsoft.com/office/officeart/2005/8/layout/vList6"/>
    <dgm:cxn modelId="{E181804C-0C88-4505-9907-70672F795962}" type="presParOf" srcId="{9B24B324-C930-4413-A00E-72CB521161A5}" destId="{90C67691-728F-47E1-908B-B1149EF2C4F8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1AE68-C4E8-4F0A-B8C0-CCBFFC8D9307}">
      <dsp:nvSpPr>
        <dsp:cNvPr id="0" name=""/>
        <dsp:cNvSpPr/>
      </dsp:nvSpPr>
      <dsp:spPr>
        <a:xfrm>
          <a:off x="1768" y="0"/>
          <a:ext cx="2752090" cy="5301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noProof="0" dirty="0" smtClean="0">
              <a:latin typeface="Calibri" pitchFamily="34" charset="0"/>
              <a:cs typeface="Calibri" pitchFamily="34" charset="0"/>
            </a:rPr>
            <a:t>Як </a:t>
          </a:r>
          <a:r>
            <a:rPr lang="uk-UA" sz="2800" b="1" i="0" kern="120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відредагувати</a:t>
          </a:r>
          <a:r>
            <a:rPr lang="ru-RU" sz="2800" b="1" i="0" kern="120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ru-RU" sz="2800" b="1" i="0" kern="120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текст</a:t>
          </a:r>
          <a:r>
            <a:rPr lang="ru-RU" sz="2800" b="1" i="0" kern="1200" noProof="0" dirty="0" smtClean="0">
              <a:latin typeface="Calibri" pitchFamily="34" charset="0"/>
              <a:cs typeface="Calibri" pitchFamily="34" charset="0"/>
            </a:rPr>
            <a:t> у середовищі текстового процесора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</a:t>
          </a:r>
          <a:endParaRPr lang="uk-UA" sz="2800" b="1" i="0" kern="1200" noProof="0" dirty="0" smtClean="0">
            <a:solidFill>
              <a:srgbClr val="111111"/>
            </a:solidFill>
            <a:latin typeface="Calibri" pitchFamily="34" charset="0"/>
            <a:cs typeface="Calibri" pitchFamily="34" charset="0"/>
          </a:endParaRPr>
        </a:p>
      </dsp:txBody>
      <dsp:txXfrm>
        <a:off x="1768" y="2120483"/>
        <a:ext cx="2752090" cy="2120483"/>
      </dsp:txXfrm>
    </dsp:sp>
    <dsp:sp modelId="{AD0CB26A-456C-4782-A5B9-B14BFD726210}">
      <dsp:nvSpPr>
        <dsp:cNvPr id="0" name=""/>
        <dsp:cNvSpPr/>
      </dsp:nvSpPr>
      <dsp:spPr>
        <a:xfrm rot="19347122">
          <a:off x="495163" y="318072"/>
          <a:ext cx="1765302" cy="17653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C4175-D98B-451E-9148-84FBD9E1AF1E}">
      <dsp:nvSpPr>
        <dsp:cNvPr id="0" name=""/>
        <dsp:cNvSpPr/>
      </dsp:nvSpPr>
      <dsp:spPr>
        <a:xfrm>
          <a:off x="2836422" y="0"/>
          <a:ext cx="2752090" cy="5301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Які </a:t>
          </a:r>
          <a:r>
            <a:rPr lang="uk-UA" sz="2800" b="1" i="0" kern="120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дії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можна </a:t>
          </a:r>
          <a:r>
            <a:rPr lang="ru-RU" sz="2800" b="1" i="0" kern="1200" noProof="0" dirty="0" smtClean="0">
              <a:latin typeface="Calibri" pitchFamily="34" charset="0"/>
              <a:cs typeface="Calibri" pitchFamily="34" charset="0"/>
            </a:rPr>
            <a:t>виконувати з </a:t>
          </a:r>
          <a:r>
            <a:rPr lang="ru-RU" sz="2800" b="1" i="0" kern="120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фрагментами</a:t>
          </a:r>
          <a:r>
            <a:rPr lang="ru-RU" sz="2800" b="1" i="0" kern="1200" noProof="0" dirty="0" smtClean="0">
              <a:latin typeface="Calibri" pitchFamily="34" charset="0"/>
              <a:cs typeface="Calibri" pitchFamily="34" charset="0"/>
            </a:rPr>
            <a:t> тексту</a:t>
          </a:r>
          <a:endParaRPr lang="uk-UA" sz="2800" b="1" i="0" kern="1200" noProof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836422" y="2120483"/>
        <a:ext cx="2752090" cy="2120483"/>
      </dsp:txXfrm>
    </dsp:sp>
    <dsp:sp modelId="{AA5F3ADC-9F48-4D80-9995-31D94646DEC6}">
      <dsp:nvSpPr>
        <dsp:cNvPr id="0" name=""/>
        <dsp:cNvSpPr/>
      </dsp:nvSpPr>
      <dsp:spPr>
        <a:xfrm rot="20507348">
          <a:off x="3329816" y="318072"/>
          <a:ext cx="1765302" cy="17653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57A73-A3EC-4492-9EF1-47FEAB5D3277}">
      <dsp:nvSpPr>
        <dsp:cNvPr id="0" name=""/>
        <dsp:cNvSpPr/>
      </dsp:nvSpPr>
      <dsp:spPr>
        <a:xfrm>
          <a:off x="5671076" y="0"/>
          <a:ext cx="2752090" cy="5301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noProof="0" dirty="0" smtClean="0">
              <a:latin typeface="Calibri" pitchFamily="34" charset="0"/>
              <a:cs typeface="Calibri" pitchFamily="34" charset="0"/>
            </a:rPr>
            <a:t>Як виконувати </a:t>
          </a:r>
          <a:r>
            <a:rPr lang="ru-RU" sz="2800" b="1" i="0" kern="1200" noProof="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rPr>
            <a:t>заміну</a:t>
          </a:r>
          <a:r>
            <a:rPr lang="ru-RU" sz="2800" b="1" i="0" kern="1200" noProof="0" dirty="0" smtClean="0">
              <a:latin typeface="Calibri" pitchFamily="34" charset="0"/>
              <a:cs typeface="Calibri" pitchFamily="34" charset="0"/>
            </a:rPr>
            <a:t> фрагментів тексту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ті</a:t>
          </a:r>
          <a:endParaRPr lang="uk-UA" kern="1200" dirty="0"/>
        </a:p>
      </dsp:txBody>
      <dsp:txXfrm>
        <a:off x="5671076" y="2120483"/>
        <a:ext cx="2752090" cy="2120483"/>
      </dsp:txXfrm>
    </dsp:sp>
    <dsp:sp modelId="{9585578F-242A-4B84-B5DD-BBC2CDEB3EEC}">
      <dsp:nvSpPr>
        <dsp:cNvPr id="0" name=""/>
        <dsp:cNvSpPr/>
      </dsp:nvSpPr>
      <dsp:spPr>
        <a:xfrm>
          <a:off x="6164470" y="318072"/>
          <a:ext cx="1765302" cy="17653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C677B-0E13-46EE-8703-BA8AADF09CC3}">
      <dsp:nvSpPr>
        <dsp:cNvPr id="0" name=""/>
        <dsp:cNvSpPr/>
      </dsp:nvSpPr>
      <dsp:spPr>
        <a:xfrm>
          <a:off x="312426" y="4382953"/>
          <a:ext cx="7750941" cy="795181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A="300" endPos="55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D39C0-7F60-4ED7-9846-1CD9ED26BDEB}">
      <dsp:nvSpPr>
        <dsp:cNvPr id="0" name=""/>
        <dsp:cNvSpPr/>
      </dsp:nvSpPr>
      <dsp:spPr>
        <a:xfrm>
          <a:off x="0" y="599222"/>
          <a:ext cx="2247696" cy="1123848"/>
        </a:xfrm>
        <a:prstGeom prst="foldedCorner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символ</a:t>
          </a:r>
          <a:endParaRPr lang="uk-UA" sz="3200" kern="1200" dirty="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0" y="599222"/>
        <a:ext cx="2247696" cy="936536"/>
      </dsp:txXfrm>
    </dsp:sp>
    <dsp:sp modelId="{0032274E-8603-42CF-8938-F435BA14C6C8}">
      <dsp:nvSpPr>
        <dsp:cNvPr id="0" name=""/>
        <dsp:cNvSpPr/>
      </dsp:nvSpPr>
      <dsp:spPr>
        <a:xfrm rot="20895353">
          <a:off x="2237718" y="1046926"/>
          <a:ext cx="953227" cy="34419"/>
        </a:xfrm>
        <a:prstGeom prst="rightArrow">
          <a:avLst/>
        </a:pr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kern="1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2690501" y="1040305"/>
        <a:ext cx="47661" cy="47661"/>
      </dsp:txXfrm>
    </dsp:sp>
    <dsp:sp modelId="{D9671B1E-0C5E-4288-85CB-F65769FF7E69}">
      <dsp:nvSpPr>
        <dsp:cNvPr id="0" name=""/>
        <dsp:cNvSpPr/>
      </dsp:nvSpPr>
      <dsp:spPr>
        <a:xfrm>
          <a:off x="3180968" y="405201"/>
          <a:ext cx="2247696" cy="1123848"/>
        </a:xfrm>
        <a:prstGeom prst="foldedCorner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слово</a:t>
          </a:r>
          <a:r>
            <a:rPr lang="uk-UA" sz="3200" b="1" kern="1200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endParaRPr lang="uk-UA" sz="3200" kern="1200" dirty="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3180968" y="405201"/>
        <a:ext cx="2247696" cy="936536"/>
      </dsp:txXfrm>
    </dsp:sp>
    <dsp:sp modelId="{5542C4D7-242A-40CE-A8E9-D78B1E8131C9}">
      <dsp:nvSpPr>
        <dsp:cNvPr id="0" name=""/>
        <dsp:cNvSpPr/>
      </dsp:nvSpPr>
      <dsp:spPr>
        <a:xfrm rot="839722">
          <a:off x="5416757" y="1046926"/>
          <a:ext cx="802259" cy="34419"/>
        </a:xfrm>
        <a:custGeom>
          <a:avLst/>
          <a:gdLst/>
          <a:ahLst/>
          <a:cxnLst/>
          <a:rect l="0" t="0" r="0" b="0"/>
          <a:pathLst>
            <a:path>
              <a:moveTo>
                <a:pt x="0" y="17209"/>
              </a:moveTo>
              <a:lnTo>
                <a:pt x="802259" y="17209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kern="1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5797830" y="1044079"/>
        <a:ext cx="40112" cy="40112"/>
      </dsp:txXfrm>
    </dsp:sp>
    <dsp:sp modelId="{1526F7C9-78D6-4E8A-A852-DC4739274CD3}">
      <dsp:nvSpPr>
        <dsp:cNvPr id="0" name=""/>
        <dsp:cNvSpPr/>
      </dsp:nvSpPr>
      <dsp:spPr>
        <a:xfrm>
          <a:off x="6207109" y="599222"/>
          <a:ext cx="2247696" cy="1123848"/>
        </a:xfrm>
        <a:prstGeom prst="foldedCorner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речення</a:t>
          </a:r>
          <a:r>
            <a:rPr lang="uk-UA" sz="3200" b="1" kern="1200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endParaRPr lang="uk-UA" sz="3200" kern="1200" dirty="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6207109" y="599222"/>
        <a:ext cx="2247696" cy="936536"/>
      </dsp:txXfrm>
    </dsp:sp>
    <dsp:sp modelId="{A32C3775-6B43-4582-A4EE-855EFE7A2EEA}">
      <dsp:nvSpPr>
        <dsp:cNvPr id="0" name=""/>
        <dsp:cNvSpPr/>
      </dsp:nvSpPr>
      <dsp:spPr>
        <a:xfrm>
          <a:off x="37633" y="1872205"/>
          <a:ext cx="2247696" cy="1123848"/>
        </a:xfrm>
        <a:prstGeom prst="foldedCorner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абзац</a:t>
          </a:r>
          <a:r>
            <a:rPr lang="uk-UA" sz="3200" b="1" kern="1200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endParaRPr lang="uk-UA" sz="3200" kern="1200" dirty="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37633" y="1872205"/>
        <a:ext cx="2247696" cy="936536"/>
      </dsp:txXfrm>
    </dsp:sp>
    <dsp:sp modelId="{DB255576-BCBC-4267-B7BC-BEBCFFA786E0}">
      <dsp:nvSpPr>
        <dsp:cNvPr id="0" name=""/>
        <dsp:cNvSpPr/>
      </dsp:nvSpPr>
      <dsp:spPr>
        <a:xfrm rot="21324215">
          <a:off x="2283884" y="2380917"/>
          <a:ext cx="898529" cy="34419"/>
        </a:xfrm>
        <a:custGeom>
          <a:avLst/>
          <a:gdLst/>
          <a:ahLst/>
          <a:cxnLst/>
          <a:rect l="0" t="0" r="0" b="0"/>
          <a:pathLst>
            <a:path>
              <a:moveTo>
                <a:pt x="0" y="17209"/>
              </a:moveTo>
              <a:lnTo>
                <a:pt x="898529" y="17209"/>
              </a:lnTo>
            </a:path>
          </a:pathLst>
        </a:custGeom>
        <a:noFill/>
        <a:ln w="5715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kern="1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2710685" y="2375663"/>
        <a:ext cx="44926" cy="44926"/>
      </dsp:txXfrm>
    </dsp:sp>
    <dsp:sp modelId="{21430E94-B108-4156-B08E-3BEE3135F703}">
      <dsp:nvSpPr>
        <dsp:cNvPr id="0" name=""/>
        <dsp:cNvSpPr/>
      </dsp:nvSpPr>
      <dsp:spPr>
        <a:xfrm>
          <a:off x="3180968" y="1800200"/>
          <a:ext cx="2247696" cy="1123848"/>
        </a:xfrm>
        <a:prstGeom prst="foldedCorner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кілька </a:t>
          </a:r>
          <a:r>
            <a:rPr lang="uk-UA" sz="4000" b="1" kern="12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абзаців</a:t>
          </a:r>
          <a:r>
            <a:rPr lang="uk-UA" sz="3200" b="1" kern="1200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endParaRPr lang="uk-UA" sz="3200" kern="1200" dirty="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3180968" y="1800200"/>
        <a:ext cx="2247696" cy="936536"/>
      </dsp:txXfrm>
    </dsp:sp>
    <dsp:sp modelId="{75EDBF00-7E36-416C-984E-6058BE01A970}">
      <dsp:nvSpPr>
        <dsp:cNvPr id="0" name=""/>
        <dsp:cNvSpPr/>
      </dsp:nvSpPr>
      <dsp:spPr>
        <a:xfrm>
          <a:off x="778473" y="4185815"/>
          <a:ext cx="2247696" cy="1123848"/>
        </a:xfrm>
        <a:prstGeom prst="foldedCorner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сторінка</a:t>
          </a:r>
          <a:r>
            <a:rPr lang="uk-UA" sz="3200" b="1" kern="1200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 </a:t>
          </a:r>
          <a:endParaRPr lang="uk-UA" sz="3200" kern="1200" dirty="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778473" y="4185815"/>
        <a:ext cx="2247696" cy="936536"/>
      </dsp:txXfrm>
    </dsp:sp>
    <dsp:sp modelId="{12F52BF7-D693-48A0-A166-D0DFAB6A5126}">
      <dsp:nvSpPr>
        <dsp:cNvPr id="0" name=""/>
        <dsp:cNvSpPr/>
      </dsp:nvSpPr>
      <dsp:spPr>
        <a:xfrm>
          <a:off x="3026169" y="4730529"/>
          <a:ext cx="1784738" cy="34419"/>
        </a:xfrm>
        <a:custGeom>
          <a:avLst/>
          <a:gdLst/>
          <a:ahLst/>
          <a:cxnLst/>
          <a:rect l="0" t="0" r="0" b="0"/>
          <a:pathLst>
            <a:path>
              <a:moveTo>
                <a:pt x="0" y="17209"/>
              </a:moveTo>
              <a:lnTo>
                <a:pt x="1784738" y="17209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kern="1200">
            <a:solidFill>
              <a:schemeClr val="bg1">
                <a:lumMod val="1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3873920" y="4703120"/>
        <a:ext cx="89236" cy="89236"/>
      </dsp:txXfrm>
    </dsp:sp>
    <dsp:sp modelId="{59DF62EF-DA8F-49A1-B91D-B697215A48A1}">
      <dsp:nvSpPr>
        <dsp:cNvPr id="0" name=""/>
        <dsp:cNvSpPr/>
      </dsp:nvSpPr>
      <dsp:spPr>
        <a:xfrm>
          <a:off x="4810907" y="4185815"/>
          <a:ext cx="2247696" cy="1123848"/>
        </a:xfrm>
        <a:prstGeom prst="foldedCorner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>
                  <a:lumMod val="10000"/>
                </a:schemeClr>
              </a:solidFill>
              <a:latin typeface="Calibri" pitchFamily="34" charset="0"/>
              <a:cs typeface="Calibri" pitchFamily="34" charset="0"/>
            </a:rPr>
            <a:t>кілька </a:t>
          </a:r>
          <a:r>
            <a:rPr lang="uk-UA" sz="4400" b="1" kern="12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сторінок</a:t>
          </a:r>
          <a:endParaRPr lang="uk-UA" sz="3200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sp:txBody>
      <dsp:txXfrm>
        <a:off x="4810907" y="4185815"/>
        <a:ext cx="2247696" cy="936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67691-728F-47E1-908B-B1149EF2C4F8}">
      <dsp:nvSpPr>
        <dsp:cNvPr id="0" name=""/>
        <dsp:cNvSpPr/>
      </dsp:nvSpPr>
      <dsp:spPr>
        <a:xfrm>
          <a:off x="1617488" y="0"/>
          <a:ext cx="530716" cy="453650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6571BA-D313-4127-B357-AFDEC989930D}">
      <dsp:nvSpPr>
        <dsp:cNvPr id="0" name=""/>
        <dsp:cNvSpPr/>
      </dsp:nvSpPr>
      <dsp:spPr>
        <a:xfrm>
          <a:off x="411496" y="196294"/>
          <a:ext cx="1017194" cy="419826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solidFill>
                <a:srgbClr val="000066"/>
              </a:solidFill>
            </a:rPr>
            <a:t>Буфер</a:t>
          </a:r>
          <a:r>
            <a:rPr lang="uk-UA" sz="2400" b="1" i="0" kern="1200" dirty="0" smtClean="0"/>
            <a:t> </a:t>
          </a:r>
          <a:r>
            <a:rPr lang="uk-UA" sz="2400" b="1" i="0" kern="1200" dirty="0" smtClean="0">
              <a:solidFill>
                <a:srgbClr val="003300"/>
              </a:solidFill>
            </a:rPr>
            <a:t>обміну</a:t>
          </a:r>
          <a:endParaRPr lang="uk-UA" sz="2400" b="1" i="0" kern="1200" dirty="0">
            <a:solidFill>
              <a:srgbClr val="003300"/>
            </a:solidFill>
          </a:endParaRPr>
        </a:p>
      </dsp:txBody>
      <dsp:txXfrm>
        <a:off x="461151" y="245949"/>
        <a:ext cx="917884" cy="40989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3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41000">
              <a:schemeClr val="accent4">
                <a:lumMod val="45000"/>
                <a:lumOff val="55000"/>
              </a:schemeClr>
            </a:gs>
            <a:gs pos="8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6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jpe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6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6321896" cy="2019221"/>
          </a:xfrm>
          <a:prstGeom prst="snip2Diag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relaxedInset"/>
          </a:sp3d>
        </p:spPr>
        <p:txBody>
          <a:bodyPr>
            <a:normAutofit fontScale="90000"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 pitchFamily="34" charset="0"/>
              </a:rPr>
              <a:t>Текстовий процесор</a:t>
            </a:r>
            <a:endParaRPr lang="uk-UA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8" name="Picture 4" descr="Drawing Document clip art - vector clip art online, royalty free &amp; public dom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977">
            <a:off x="6488473" y="2077511"/>
            <a:ext cx="1466668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43924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t3.gstatic.com/images?q=tbn:ANd9GcQf6URH0xG2zItsctfM8MyN0sKkL45LCMVJuMc7zFhR3uLzS5fUBYIq9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5" y="5229200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t1.gstatic.com/images?q=tbn:ANd9GcQhhGhcnlk8fAj2HLRZG11_GHuvyhFVrvnRAWYpuRTXKn39TNLRVj5rU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49846"/>
            <a:ext cx="1000125" cy="10382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t2.gstatic.com/images?q=tbn:ANd9GcSaNPOokUrcET0mzx0AsoQdn7YWv2FnSmFesAHHofn8wl1PZsu4rjOsyNX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89" y="5197230"/>
            <a:ext cx="1428750" cy="107632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t2.gstatic.com/images?q=tbn:ANd9GcThXs2I3SK4mwoOYGKbRmCzkvjwx503kD4AfNOV9h2t1UthDf47z1nG-j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92" y="5230795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9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79513" y="23813"/>
            <a:ext cx="7964487" cy="4528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Копіювання тексту</a:t>
            </a:r>
            <a:endParaRPr lang="uk-UA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869308"/>
              </p:ext>
            </p:extLst>
          </p:nvPr>
        </p:nvGraphicFramePr>
        <p:xfrm>
          <a:off x="323528" y="1412777"/>
          <a:ext cx="8712968" cy="525658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8712968"/>
              </a:tblGrid>
              <a:tr h="1441159">
                <a:tc>
                  <a:txBody>
                    <a:bodyPr/>
                    <a:lstStyle/>
                    <a:p>
                      <a:pPr marL="637200" lvl="0" indent="-4572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37160" algn="l"/>
                        </a:tabLst>
                      </a:pPr>
                      <a:r>
                        <a:rPr lang="uk-UA" sz="2000" u="none" strike="noStrike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Команда </a:t>
                      </a:r>
                      <a:r>
                        <a:rPr lang="uk-UA" sz="2000" u="none" strike="noStrike" spc="0" baseline="0" dirty="0">
                          <a:solidFill>
                            <a:srgbClr val="000066"/>
                          </a:solidFill>
                          <a:effectLst/>
                        </a:rPr>
                        <a:t>Основне</a:t>
                      </a:r>
                      <a:r>
                        <a:rPr lang="uk-UA" sz="2000" u="none" strike="noStrike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000" u="none" strike="noStrike" spc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Копіювати</a:t>
                      </a:r>
                      <a:r>
                        <a:rPr lang="uk-UA" sz="2000" u="none" strike="noStrike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637200" lvl="0" indent="-4572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43510" algn="l"/>
                        </a:tabLst>
                      </a:pPr>
                      <a:r>
                        <a:rPr lang="uk-UA" sz="2000" u="none" strike="noStrike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Перемістити курсор у потрібне місце тексту.</a:t>
                      </a:r>
                    </a:p>
                    <a:p>
                      <a:pPr marL="637200" lvl="0" indent="-4572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43510" algn="l"/>
                        </a:tabLst>
                      </a:pPr>
                      <a:r>
                        <a:rPr lang="uk-UA" sz="2000" u="none" strike="noStrike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Виконати Основне Вставити</a:t>
                      </a:r>
                      <a:endParaRPr lang="uk-UA" sz="2000" u="none" strike="noStrike" spc="0" baseline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697">
                <a:tc>
                  <a:txBody>
                    <a:bodyPr/>
                    <a:lstStyle/>
                    <a:p>
                      <a:pPr marL="637200" indent="-4572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uk-UA" sz="2000" u="none" strike="noStrike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Перетягнути фрагмент у потрібне місце за натиснутої клавіші </a:t>
                      </a:r>
                      <a:r>
                        <a:rPr lang="en-US" sz="2000" u="none" strike="noStrike" spc="0" baseline="0" dirty="0">
                          <a:solidFill>
                            <a:srgbClr val="C00000"/>
                          </a:solidFill>
                          <a:effectLst/>
                        </a:rPr>
                        <a:t>Ctrl</a:t>
                      </a:r>
                      <a:endParaRPr lang="uk-UA" sz="2000" baseline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036">
                <a:tc>
                  <a:txBody>
                    <a:bodyPr/>
                    <a:lstStyle/>
                    <a:p>
                      <a:pPr marL="637200" lvl="0" indent="-4572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37160" algn="l"/>
                        </a:tabLst>
                      </a:pPr>
                      <a:r>
                        <a:rPr lang="uk-UA" sz="2000" u="none" strike="noStrike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Комбінація клавіш </a:t>
                      </a:r>
                      <a:r>
                        <a:rPr lang="en-US" sz="2000" u="none" strike="noStrike" spc="0" baseline="0" dirty="0">
                          <a:solidFill>
                            <a:srgbClr val="000066"/>
                          </a:solidFill>
                          <a:effectLst/>
                        </a:rPr>
                        <a:t>Ctrl</a:t>
                      </a:r>
                      <a:r>
                        <a:rPr lang="uk-UA" sz="2000" u="none" strike="noStrike" spc="0" baseline="0" dirty="0">
                          <a:solidFill>
                            <a:srgbClr val="000066"/>
                          </a:solidFill>
                          <a:effectLst/>
                        </a:rPr>
                        <a:t> + </a:t>
                      </a:r>
                      <a:r>
                        <a:rPr lang="en-US" sz="2000" u="none" strike="noStrike" spc="0" baseline="0" dirty="0" smtClean="0">
                          <a:solidFill>
                            <a:srgbClr val="000066"/>
                          </a:solidFill>
                          <a:effectLst/>
                        </a:rPr>
                        <a:t>C</a:t>
                      </a:r>
                      <a:r>
                        <a:rPr lang="de-DE" sz="2000" u="none" strike="noStrike" spc="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uk-UA" sz="2000" u="none" strike="noStrike" spc="0" baseline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marL="637200" lvl="0" indent="-4572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43510" algn="l"/>
                        </a:tabLst>
                      </a:pPr>
                      <a:r>
                        <a:rPr lang="uk-UA" sz="2000" u="none" strike="noStrike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Перемістити курсор у потрібне місце тексту.</a:t>
                      </a:r>
                    </a:p>
                    <a:p>
                      <a:pPr marL="637200" lvl="0" indent="-4572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43510" algn="l"/>
                        </a:tabLst>
                      </a:pPr>
                      <a:r>
                        <a:rPr lang="uk-UA" sz="2000" u="none" strike="noStrike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Комбінація клавіш </a:t>
                      </a:r>
                      <a:endParaRPr lang="uk-UA" sz="2000" u="none" strike="noStrike" spc="0" baseline="0" dirty="0"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690">
                <a:tc>
                  <a:txBody>
                    <a:bodyPr/>
                    <a:lstStyle/>
                    <a:p>
                      <a:pPr marL="637200" lvl="0" indent="-4572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37160" algn="l"/>
                        </a:tabLst>
                      </a:pPr>
                      <a:r>
                        <a:rPr lang="uk-UA" sz="2000" u="none" strike="noStrike" spc="0" baseline="0" dirty="0">
                          <a:solidFill>
                            <a:srgbClr val="002060"/>
                          </a:solidFill>
                          <a:effectLst/>
                        </a:rPr>
                        <a:t>Контекстне меню </a:t>
                      </a:r>
                      <a:r>
                        <a:rPr lang="uk-UA" sz="2000" u="none" strike="noStrike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команда </a:t>
                      </a:r>
                      <a:r>
                        <a:rPr lang="uk-UA" sz="2000" u="none" strike="noStrike" spc="0" baseline="0" dirty="0">
                          <a:solidFill>
                            <a:srgbClr val="C00000"/>
                          </a:solidFill>
                          <a:effectLst/>
                        </a:rPr>
                        <a:t>Копіювати</a:t>
                      </a:r>
                      <a:r>
                        <a:rPr lang="uk-UA" sz="2000" u="none" strike="noStrike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637200" lvl="0" indent="-4572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40335" algn="l"/>
                        </a:tabLst>
                      </a:pPr>
                      <a:r>
                        <a:rPr lang="uk-UA" sz="2000" u="none" strike="noStrike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Курсор перемістити в потрібне місце тексту.</a:t>
                      </a:r>
                    </a:p>
                    <a:p>
                      <a:pPr marL="637200" lvl="0" indent="-4572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43510" algn="l"/>
                        </a:tabLst>
                      </a:pPr>
                      <a:r>
                        <a:rPr lang="uk-UA" sz="2000" u="none" strike="noStrike" spc="0" baseline="0" dirty="0">
                          <a:solidFill>
                            <a:srgbClr val="000066"/>
                          </a:solidFill>
                          <a:effectLst/>
                        </a:rPr>
                        <a:t>Контекстне меню  </a:t>
                      </a:r>
                      <a:r>
                        <a:rPr lang="uk-UA" sz="2000" u="none" strike="noStrike" spc="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команда </a:t>
                      </a:r>
                      <a:r>
                        <a:rPr lang="uk-UA" sz="2000" u="none" strike="noStrike" spc="0" baseline="0" dirty="0">
                          <a:solidFill>
                            <a:srgbClr val="FF0000"/>
                          </a:solidFill>
                          <a:effectLst/>
                        </a:rPr>
                        <a:t>Вставити</a:t>
                      </a:r>
                      <a:endParaRPr lang="uk-UA" sz="2000" u="none" strike="noStrike" spc="0" baseline="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43319"/>
            <a:ext cx="1724402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41151"/>
            <a:ext cx="720080" cy="81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90" y="5373216"/>
            <a:ext cx="1724402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41" y="5766502"/>
            <a:ext cx="720080" cy="81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ttps://encrypted-tbn2.gstatic.com/images?q=tbn:ANd9GcTcSQuZp2ysCRYPUmq9ryyScTX7LoJ0v_pseBXc9Wohc5vw0sK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" y="5682352"/>
            <a:ext cx="554607" cy="58246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programming4.us/image/042012/Keyboard%20Shortcuts_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9402" r="6475" b="21291"/>
          <a:stretch/>
        </p:blipFill>
        <p:spPr bwMode="auto">
          <a:xfrm>
            <a:off x="7286824" y="3717032"/>
            <a:ext cx="1589767" cy="7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totalnonsensenews.com/wp-content/uploads/2014/06/Keyboard-Shortcuts_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r="2741" b="21859"/>
          <a:stretch/>
        </p:blipFill>
        <p:spPr bwMode="auto">
          <a:xfrm>
            <a:off x="7334724" y="4428951"/>
            <a:ext cx="1541868" cy="76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91769"/>
            <a:ext cx="685800" cy="26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79513" y="23813"/>
            <a:ext cx="7964487" cy="4528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Копіювання тексту</a:t>
            </a:r>
            <a:endParaRPr lang="uk-UA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658535"/>
              </p:ext>
            </p:extLst>
          </p:nvPr>
        </p:nvGraphicFramePr>
        <p:xfrm>
          <a:off x="409159" y="1700807"/>
          <a:ext cx="8627337" cy="4896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7337"/>
              </a:tblGrid>
              <a:tr h="1632182">
                <a:tc>
                  <a:txBody>
                    <a:bodyPr/>
                    <a:lstStyle/>
                    <a:p>
                      <a:pPr marL="36000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Команда </a:t>
                      </a:r>
                      <a:r>
                        <a:rPr lang="uk-UA" sz="2200" u="none" strike="noStrike" spc="0" dirty="0">
                          <a:solidFill>
                            <a:srgbClr val="000066"/>
                          </a:solidFill>
                          <a:effectLst/>
                        </a:rPr>
                        <a:t>Основне</a:t>
                      </a: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2200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Вирізати</a:t>
                      </a: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uk-UA" sz="22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marL="36000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Клавіша </a:t>
                      </a:r>
                      <a:r>
                        <a:rPr lang="en-US" sz="2200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Delete</a:t>
                      </a: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або </a:t>
                      </a:r>
                      <a:r>
                        <a:rPr lang="en-US" sz="2200" u="none" strike="noStrike" spc="0" dirty="0" smtClean="0">
                          <a:solidFill>
                            <a:srgbClr val="C00000"/>
                          </a:solidFill>
                          <a:effectLst/>
                        </a:rPr>
                        <a:t>Backspace</a:t>
                      </a:r>
                      <a:endParaRPr lang="uk-UA" sz="22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182">
                <a:tc>
                  <a:txBody>
                    <a:bodyPr/>
                    <a:lstStyle/>
                    <a:p>
                      <a:pPr marL="36000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2200" u="none" strike="noStrike" spc="0" dirty="0">
                          <a:solidFill>
                            <a:srgbClr val="000066"/>
                          </a:solidFill>
                          <a:effectLst/>
                        </a:rPr>
                        <a:t>Контекстне меню</a:t>
                      </a: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 команда </a:t>
                      </a:r>
                      <a:r>
                        <a:rPr lang="uk-UA" sz="2200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Вирізати</a:t>
                      </a:r>
                      <a:endParaRPr lang="uk-UA" sz="22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182">
                <a:tc>
                  <a:txBody>
                    <a:bodyPr/>
                    <a:lstStyle/>
                    <a:p>
                      <a:pPr marL="36000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</a:rPr>
                        <a:t>Комбінація клавіш — </a:t>
                      </a:r>
                      <a:r>
                        <a:rPr lang="en-US" sz="2200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Ctrl </a:t>
                      </a:r>
                      <a:r>
                        <a:rPr lang="uk-UA" sz="2200" u="none" strike="noStrike" spc="0" dirty="0">
                          <a:solidFill>
                            <a:srgbClr val="C00000"/>
                          </a:solidFill>
                          <a:effectLst/>
                        </a:rPr>
                        <a:t>+ </a:t>
                      </a:r>
                      <a:r>
                        <a:rPr lang="uk-UA" sz="2200" u="none" strike="noStrike" spc="0" dirty="0" smtClean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uk-UA" sz="220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32" y="1743035"/>
            <a:ext cx="1570328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45024"/>
            <a:ext cx="1570328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ttps://encrypted-tbn2.gstatic.com/images?q=tbn:ANd9GcTcSQuZp2ysCRYPUmq9ryyScTX7LoJ0v_pseBXc9Wohc5vw0sK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" y="3601305"/>
            <a:ext cx="591309" cy="6210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ttp://2.bp.blogspot.com/--WWPlkKO05g/UYIb092a1jI/AAAAAAAABOQ/l2ZeWGUL_O0/s1600/01-Delete+Ke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87512"/>
            <a:ext cx="1008112" cy="100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s://www.photospin.com/content/photos/full/221_261709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3" t="31561" r="18295" b="24529"/>
          <a:stretch/>
        </p:blipFill>
        <p:spPr bwMode="auto">
          <a:xfrm>
            <a:off x="7092280" y="2383924"/>
            <a:ext cx="1624257" cy="91170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programming4.us/image/042012/Keyboard%20Shortcuts_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r="4835" b="23891"/>
          <a:stretch/>
        </p:blipFill>
        <p:spPr bwMode="auto">
          <a:xfrm>
            <a:off x="6922232" y="5352602"/>
            <a:ext cx="1567677" cy="82044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04" y="1807479"/>
            <a:ext cx="685800" cy="26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44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79513" y="23813"/>
            <a:ext cx="7964487" cy="4528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Переміщення тексту</a:t>
            </a:r>
            <a:endParaRPr lang="uk-UA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65408"/>
              </p:ext>
            </p:extLst>
          </p:nvPr>
        </p:nvGraphicFramePr>
        <p:xfrm>
          <a:off x="56953" y="1484784"/>
          <a:ext cx="8979543" cy="524036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979543"/>
              </a:tblGrid>
              <a:tr h="1758160">
                <a:tc>
                  <a:txBody>
                    <a:bodyPr/>
                    <a:lstStyle/>
                    <a:p>
                      <a:pPr marL="360000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37160" algn="l"/>
                        </a:tabLst>
                      </a:pP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Команда </a:t>
                      </a:r>
                      <a:r>
                        <a:rPr lang="uk-UA" sz="2200" u="none" strike="noStrike" spc="0" dirty="0"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Основне</a:t>
                      </a: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uk-UA" sz="2200" u="none" strike="noStrike" spc="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Вирізати</a:t>
                      </a: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360000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43510" algn="l"/>
                        </a:tabLst>
                      </a:pP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Перемістити курсор у потрібне місце тексту.</a:t>
                      </a:r>
                    </a:p>
                    <a:p>
                      <a:pPr marL="360000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43510" algn="l"/>
                        </a:tabLst>
                      </a:pP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Виконати </a:t>
                      </a:r>
                      <a:r>
                        <a:rPr lang="uk-UA" sz="2200" u="none" strike="noStrike" spc="0" dirty="0"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Основне</a:t>
                      </a: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uk-UA" sz="2200" u="none" strike="noStrike" spc="0" dirty="0"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Вставити</a:t>
                      </a:r>
                      <a:endParaRPr lang="uk-UA" sz="2200" u="none" strike="noStrike" spc="0" dirty="0"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76">
                <a:tc>
                  <a:txBody>
                    <a:bodyPr/>
                    <a:lstStyle/>
                    <a:p>
                      <a:pPr marL="1165225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Перетягнути фрагмент у потрібне місце</a:t>
                      </a:r>
                      <a:endParaRPr lang="uk-UA" sz="22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466">
                <a:tc>
                  <a:txBody>
                    <a:bodyPr/>
                    <a:lstStyle/>
                    <a:p>
                      <a:pPr marL="360000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37160" algn="l"/>
                        </a:tabLst>
                      </a:pP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Комбінація клавіш </a:t>
                      </a:r>
                      <a:r>
                        <a:rPr lang="en-US" sz="2200" u="none" strike="noStrike" spc="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Ctrl </a:t>
                      </a:r>
                      <a:r>
                        <a:rPr lang="uk-UA" sz="2200" u="none" strike="noStrike" spc="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 Х</a:t>
                      </a: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360000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43510" algn="l"/>
                        </a:tabLst>
                      </a:pP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Перемістити курсор у потрібне місце тексту.</a:t>
                      </a:r>
                    </a:p>
                    <a:p>
                      <a:pPr marL="360000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43510" algn="l"/>
                        </a:tabLst>
                      </a:pP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Комбінація клавіш </a:t>
                      </a:r>
                      <a:r>
                        <a:rPr lang="en-US" sz="2200" u="none" strike="noStrike" spc="0" dirty="0"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Ctrl</a:t>
                      </a:r>
                      <a:r>
                        <a:rPr lang="uk-UA" sz="2200" u="none" strike="noStrike" spc="0" dirty="0"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+ </a:t>
                      </a:r>
                      <a:r>
                        <a:rPr lang="en-US" sz="2200" u="none" strike="noStrike" spc="0" dirty="0" smtClean="0"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endParaRPr lang="uk-UA" sz="2200" u="none" strike="noStrike" spc="0" dirty="0"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466">
                <a:tc>
                  <a:txBody>
                    <a:bodyPr/>
                    <a:lstStyle/>
                    <a:p>
                      <a:pPr marL="811213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37160" algn="l"/>
                        </a:tabLst>
                      </a:pPr>
                      <a:r>
                        <a:rPr lang="uk-UA" sz="2200" u="none" strike="noStrike" spc="0" dirty="0"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Контекстне меню </a:t>
                      </a: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команда </a:t>
                      </a:r>
                      <a:r>
                        <a:rPr lang="uk-UA" sz="2200" u="none" strike="noStrike" spc="0" dirty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Вирізати</a:t>
                      </a: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  <a:p>
                      <a:pPr marL="811213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40335" algn="l"/>
                        </a:tabLst>
                      </a:pP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Курсор перемістити в потрібне місце тексту.</a:t>
                      </a:r>
                    </a:p>
                    <a:p>
                      <a:pPr marL="811213" lv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>
                          <a:tab pos="143510" algn="l"/>
                        </a:tabLst>
                      </a:pPr>
                      <a:r>
                        <a:rPr lang="uk-UA" sz="2200" u="none" strike="noStrike" spc="0" dirty="0"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Контекстне меню </a:t>
                      </a:r>
                      <a:r>
                        <a:rPr lang="uk-UA" sz="2200" u="none" strike="noStrike" spc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команда </a:t>
                      </a:r>
                      <a:r>
                        <a:rPr lang="uk-UA" sz="2200" u="none" strike="noStrike" spc="0" dirty="0"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Вставити</a:t>
                      </a:r>
                      <a:endParaRPr lang="uk-UA" sz="2200" u="none" strike="noStrike" spc="0" dirty="0"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5" descr="https://encrypted-tbn2.gstatic.com/images?q=tbn:ANd9GcTcSQuZp2ysCRYPUmq9ryyScTX7LoJ0v_pseBXc9Wohc5vw0sK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" y="5519356"/>
            <a:ext cx="591309" cy="6210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32" y="1583528"/>
            <a:ext cx="1570328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64" y="2196938"/>
            <a:ext cx="720080" cy="81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https://encrypted-tbn2.gstatic.com/images?q=tbn:ANd9GcTcSQuZp2ysCRYPUmq9ryyScTX7LoJ0v_pseBXc9Wohc5vw0sK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9" y="3140968"/>
            <a:ext cx="591309" cy="6210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programming4.us/image/042012/Keyboard%20Shortcuts_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6776" r="6074" b="22221"/>
          <a:stretch/>
        </p:blipFill>
        <p:spPr bwMode="auto">
          <a:xfrm>
            <a:off x="7126970" y="3645024"/>
            <a:ext cx="1491612" cy="79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totalnonsensenews.com/wp-content/uploads/2014/06/Keyboard-Shortcuts_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r="2741" b="21859"/>
          <a:stretch/>
        </p:blipFill>
        <p:spPr bwMode="auto">
          <a:xfrm>
            <a:off x="7126970" y="4428950"/>
            <a:ext cx="1541868" cy="76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70" y="5267328"/>
            <a:ext cx="1570328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64" y="5829861"/>
            <a:ext cx="720080" cy="81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83528"/>
            <a:ext cx="685800" cy="26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1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79513" y="23813"/>
            <a:ext cx="7964487" cy="4528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Вставка тексту</a:t>
            </a:r>
            <a:endParaRPr lang="uk-UA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157717"/>
              </p:ext>
            </p:extLst>
          </p:nvPr>
        </p:nvGraphicFramePr>
        <p:xfrm>
          <a:off x="409159" y="1625882"/>
          <a:ext cx="8540750" cy="385635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8540750"/>
              </a:tblGrid>
              <a:tr h="1867389">
                <a:tc>
                  <a:txBody>
                    <a:bodyPr/>
                    <a:lstStyle/>
                    <a:p>
                      <a:pPr marL="354013" indent="0" algn="just" defTabSz="354013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endParaRPr lang="uk-UA" sz="2800" b="1" u="none" strike="noStrike" spc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54013" indent="0" algn="just" defTabSz="354013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uk-UA" sz="2800" b="1" u="none" strike="noStrike" spc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Команда </a:t>
                      </a:r>
                      <a:r>
                        <a:rPr lang="uk-UA" sz="2800" b="1" u="none" strike="noStrike" spc="0" dirty="0"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Основне</a:t>
                      </a:r>
                      <a:r>
                        <a:rPr lang="uk-UA" sz="2800" b="1" u="none" strike="noStrike" spc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uk-UA" sz="2800" b="1" u="none" strike="noStrike" spc="0" dirty="0" smtClean="0"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Вставити</a:t>
                      </a:r>
                      <a:r>
                        <a:rPr lang="uk-UA" sz="2800" b="1" u="none" strike="noStrike" spc="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marL="354013" indent="0" algn="just" defTabSz="354013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endParaRPr lang="uk-UA" sz="2800" b="1" u="none" strike="noStrike" spc="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54013" indent="0" algn="just" defTabSz="354013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uk-UA" sz="2800" b="1" u="none" strike="noStrike" kern="1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Комбінація клавіш </a:t>
                      </a:r>
                      <a:r>
                        <a:rPr lang="en-US" sz="32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Ctrl </a:t>
                      </a:r>
                      <a:r>
                        <a:rPr lang="uk-UA" sz="3200" b="1" u="none" strike="noStrike" kern="1200" dirty="0" smtClean="0">
                          <a:solidFill>
                            <a:srgbClr val="0033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 V </a:t>
                      </a:r>
                      <a:endParaRPr lang="uk-UA" sz="3200" b="1" dirty="0">
                        <a:solidFill>
                          <a:srgbClr val="003300"/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114300" marR="114300" marT="0" marB="0" anchor="ctr"/>
                </a:tc>
              </a:tr>
            </a:tbl>
          </a:graphicData>
        </a:graphic>
      </p:graphicFrame>
      <p:pic>
        <p:nvPicPr>
          <p:cNvPr id="41" name="Picture 6" descr="http://www.totalnonsensenews.com/wp-content/uploads/2014/06/Keyboard-Shortcuts_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r="2741" b="21859"/>
          <a:stretch/>
        </p:blipFill>
        <p:spPr bwMode="auto">
          <a:xfrm>
            <a:off x="6609378" y="4581128"/>
            <a:ext cx="1541868" cy="769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81" y="2529713"/>
            <a:ext cx="1048096" cy="407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74111"/>
            <a:ext cx="720080" cy="81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4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79513" y="23813"/>
            <a:ext cx="7964487" cy="4528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</a:t>
            </a:r>
            <a:r>
              <a:rPr lang="uk-UA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заміна</a:t>
            </a:r>
            <a:endParaRPr lang="uk-UA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179513" y="1243568"/>
            <a:ext cx="8784976" cy="5472608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uk-UA" sz="3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7" y="1339102"/>
            <a:ext cx="1999733" cy="95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43568"/>
            <a:ext cx="2219601" cy="210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9" y="3317530"/>
            <a:ext cx="7520564" cy="31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2648294" y="1284852"/>
            <a:ext cx="1419650" cy="72174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5796136" y="1380230"/>
            <a:ext cx="2592288" cy="3600400"/>
          </a:xfrm>
          <a:prstGeom prst="curvedLeftArrow">
            <a:avLst>
              <a:gd name="adj1" fmla="val 21528"/>
              <a:gd name="adj2" fmla="val 69444"/>
              <a:gd name="adj3" fmla="val 14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79513" y="23813"/>
            <a:ext cx="7964487" cy="4528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 та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заміна</a:t>
            </a:r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179513" y="1243568"/>
            <a:ext cx="8784976" cy="5472608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uk-UA" sz="3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7" y="1339102"/>
            <a:ext cx="1999733" cy="95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43568"/>
            <a:ext cx="2219601" cy="210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2648294" y="1818490"/>
            <a:ext cx="1419650" cy="72174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5" y="3429000"/>
            <a:ext cx="6658951" cy="271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гнутая вправо стрелка 3"/>
          <p:cNvSpPr/>
          <p:nvPr/>
        </p:nvSpPr>
        <p:spPr>
          <a:xfrm>
            <a:off x="5940152" y="1818490"/>
            <a:ext cx="2448272" cy="3770750"/>
          </a:xfrm>
          <a:prstGeom prst="curvedLeftArrow">
            <a:avLst>
              <a:gd name="adj1" fmla="val 21528"/>
              <a:gd name="adj2" fmla="val 69444"/>
              <a:gd name="adj3" fmla="val 18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36" y="4964737"/>
            <a:ext cx="1790700" cy="65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91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23" y="2147316"/>
            <a:ext cx="2674568" cy="3067395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611560" y="1484784"/>
            <a:ext cx="5616624" cy="47525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</a:rPr>
              <a:t>Читати  § 21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0070C0"/>
                </a:solidFill>
              </a:rPr>
              <a:t>Опрацювати контрольні запитання з рубрик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«Обговорюємо»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70C0"/>
                </a:solidFill>
              </a:rPr>
              <a:t>та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«Оціни свої знання»</a:t>
            </a:r>
          </a:p>
          <a:p>
            <a:pPr marL="441325" indent="-441325" algn="ctr">
              <a:buFont typeface="Wingdings" pitchFamily="2" charset="2"/>
              <a:buChar char="q"/>
            </a:pPr>
            <a:r>
              <a:rPr lang="uk-UA" sz="2800" b="1" dirty="0" smtClean="0">
                <a:solidFill>
                  <a:srgbClr val="002060"/>
                </a:solidFill>
              </a:rPr>
              <a:t>Заповнити «СЛОВНИЧОК»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6254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ТЕКСТ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1128058">
            <a:off x="292319" y="277827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904656" cy="3362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9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6254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БУФЕР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1128058">
            <a:off x="292319" y="277827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801812"/>
            <a:ext cx="7532561" cy="267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6254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ЗАМІНА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1128058">
            <a:off x="292319" y="277827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4" y="1801813"/>
            <a:ext cx="7568053" cy="306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3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5570"/>
            <a:ext cx="4896544" cy="74874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Ти дізнаєшся:</a:t>
            </a:r>
            <a:endParaRPr lang="uk-UA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795644"/>
              </p:ext>
            </p:extLst>
          </p:nvPr>
        </p:nvGraphicFramePr>
        <p:xfrm>
          <a:off x="323528" y="1412776"/>
          <a:ext cx="842493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70"/>
            <a:ext cx="1762752" cy="1762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1"/>
          <p:cNvSpPr txBox="1">
            <a:spLocks/>
          </p:cNvSpPr>
          <p:nvPr/>
        </p:nvSpPr>
        <p:spPr bwMode="auto">
          <a:xfrm>
            <a:off x="3063602" y="6590909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800" dirty="0" err="1" smtClean="0">
                <a:solidFill>
                  <a:schemeClr val="bg1">
                    <a:lumMod val="50000"/>
                  </a:schemeClr>
                </a:solidFill>
              </a:rPr>
              <a:t>Чашук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О.Ф., </a:t>
            </a:r>
            <a:r>
              <a:rPr lang="ru-RU" sz="800" dirty="0" err="1" smtClean="0">
                <a:solidFill>
                  <a:schemeClr val="bg1">
                    <a:lumMod val="50000"/>
                  </a:schemeClr>
                </a:solidFill>
              </a:rPr>
              <a:t>вчитель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800" dirty="0" err="1" smtClean="0">
                <a:solidFill>
                  <a:schemeClr val="bg1">
                    <a:lumMod val="50000"/>
                  </a:schemeClr>
                </a:solidFill>
              </a:rPr>
              <a:t>інформатики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ЗОШ№23, </a:t>
            </a:r>
            <a:r>
              <a:rPr lang="ru-RU" sz="800" dirty="0" err="1" smtClean="0">
                <a:solidFill>
                  <a:schemeClr val="bg1">
                    <a:lumMod val="50000"/>
                  </a:schemeClr>
                </a:solidFill>
              </a:rPr>
              <a:t>Луцьк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900906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0766535">
            <a:off x="292319" y="362158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47664" y="25602"/>
            <a:ext cx="5656411" cy="5950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+mn-lt"/>
              </a:rPr>
              <a:t>Робота з комп'ютером</a:t>
            </a:r>
          </a:p>
        </p:txBody>
      </p:sp>
      <p:pic>
        <p:nvPicPr>
          <p:cNvPr id="16390" name="Picture 4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40" y="5301208"/>
            <a:ext cx="1477288" cy="14699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нутый угол 8"/>
          <p:cNvSpPr/>
          <p:nvPr/>
        </p:nvSpPr>
        <p:spPr>
          <a:xfrm>
            <a:off x="971600" y="1628800"/>
            <a:ext cx="6984776" cy="437096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32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32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sz="32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32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Редагування тексту</a:t>
            </a:r>
          </a:p>
          <a:p>
            <a:pPr>
              <a:spcAft>
                <a:spcPts val="1200"/>
              </a:spcAft>
            </a:pPr>
            <a:r>
              <a:rPr lang="uk-UA" sz="3200" b="1" spc="50" dirty="0" smtClean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3200" b="1" spc="50" dirty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uk-UA" sz="32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Буфер обміну</a:t>
            </a:r>
          </a:p>
          <a:p>
            <a:pPr>
              <a:spcAft>
                <a:spcPts val="1200"/>
              </a:spcAft>
            </a:pPr>
            <a:r>
              <a:rPr lang="uk-UA" sz="32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</a:t>
            </a:r>
            <a:r>
              <a:rPr lang="uk-UA" sz="3200" b="1" spc="50" dirty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uk-UA" sz="32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Заміна фрагментів тексту</a:t>
            </a:r>
          </a:p>
          <a:p>
            <a:pPr marL="1798638" indent="-1798638">
              <a:spcAft>
                <a:spcPts val="1200"/>
              </a:spcAft>
            </a:pPr>
            <a:r>
              <a:rPr lang="uk-UA" sz="32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</a:t>
            </a:r>
            <a:r>
              <a:rPr lang="uk-UA" sz="3200" b="1" spc="50" dirty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uk-UA" sz="32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Об’єднання вмісту документів</a:t>
            </a:r>
            <a:endParaRPr lang="uk-UA" sz="3200" b="1" spc="50" dirty="0">
              <a:ln w="11430"/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</a:pPr>
            <a:endParaRPr lang="uk-UA" sz="3200" b="1" spc="50" dirty="0">
              <a:ln w="11430"/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5369264"/>
            <a:ext cx="302433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Діємо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761365" y="1340768"/>
            <a:ext cx="7704856" cy="3240360"/>
          </a:xfrm>
          <a:prstGeom prst="snip2Same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Редагування </a:t>
            </a:r>
            <a:r>
              <a:rPr lang="uk-UA" sz="7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текстового </a:t>
            </a:r>
            <a:r>
              <a:rPr lang="uk-UA" sz="7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документу</a:t>
            </a:r>
            <a:endParaRPr lang="uk-UA" sz="4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5085184"/>
            <a:ext cx="439248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тексту 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64893071"/>
              </p:ext>
            </p:extLst>
          </p:nvPr>
        </p:nvGraphicFramePr>
        <p:xfrm>
          <a:off x="409159" y="980729"/>
          <a:ext cx="8555329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4" descr="Drawing Document clip art - vector clip art online, royalty free &amp; public doma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977">
            <a:off x="6996498" y="2892247"/>
            <a:ext cx="1846720" cy="2312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endocs.ru/gendocs/docs/21/20993/conv_15/file15_html_m3c910a82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21007" r="7106" b="25854"/>
          <a:stretch/>
        </p:blipFill>
        <p:spPr bwMode="auto">
          <a:xfrm>
            <a:off x="566145" y="944497"/>
            <a:ext cx="1841612" cy="785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rustimes.com/i/imageslavslovo0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44498"/>
            <a:ext cx="1871730" cy="868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i.imgur.com/12Ow7j9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9" b="34015"/>
          <a:stretch/>
        </p:blipFill>
        <p:spPr bwMode="auto">
          <a:xfrm>
            <a:off x="3779912" y="944498"/>
            <a:ext cx="1868148" cy="635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956" y="3724390"/>
            <a:ext cx="1806060" cy="829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" y="5134474"/>
            <a:ext cx="971550" cy="1290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64" y="5070331"/>
            <a:ext cx="1319129" cy="1354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40"/>
          <a:stretch/>
        </p:blipFill>
        <p:spPr bwMode="auto">
          <a:xfrm>
            <a:off x="566145" y="3793279"/>
            <a:ext cx="1942215" cy="76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11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Дії з фрагментами тексту</a:t>
            </a:r>
            <a:endParaRPr lang="uk-UA" sz="32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15775931"/>
              </p:ext>
            </p:extLst>
          </p:nvPr>
        </p:nvGraphicFramePr>
        <p:xfrm>
          <a:off x="-28334" y="1767568"/>
          <a:ext cx="300287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нутый угол 4"/>
          <p:cNvSpPr/>
          <p:nvPr/>
        </p:nvSpPr>
        <p:spPr>
          <a:xfrm>
            <a:off x="4860032" y="1916832"/>
            <a:ext cx="3726180" cy="4389209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3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виділення, </a:t>
            </a:r>
            <a:endParaRPr lang="uk-UA" sz="36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uk-UA" sz="3600" b="1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копіювання</a:t>
            </a:r>
            <a:r>
              <a:rPr lang="uk-UA" sz="3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uk-UA" sz="36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uk-UA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вирізання</a:t>
            </a:r>
            <a:r>
              <a:rPr lang="uk-UA" sz="3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uk-UA" sz="36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uk-UA" sz="36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вставка</a:t>
            </a:r>
            <a:r>
              <a:rPr lang="uk-UA" sz="3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uk-UA" sz="36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uk-UA" sz="3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переміщення</a:t>
            </a:r>
            <a:r>
              <a:rPr lang="uk-UA" sz="3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uk-UA" sz="36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uk-UA" sz="36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видалення</a:t>
            </a:r>
            <a:r>
              <a:rPr lang="uk-UA" sz="36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7954"/>
            <a:ext cx="1872208" cy="1509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20858181"/>
              </p:ext>
            </p:extLst>
          </p:nvPr>
        </p:nvGraphicFramePr>
        <p:xfrm>
          <a:off x="2228832" y="5052140"/>
          <a:ext cx="2094047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556792"/>
            <a:ext cx="2592289" cy="1380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Штриховая стрелка вправо 10"/>
          <p:cNvSpPr/>
          <p:nvPr/>
        </p:nvSpPr>
        <p:spPr>
          <a:xfrm rot="16200000">
            <a:off x="2273983" y="2901417"/>
            <a:ext cx="2003749" cy="207575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4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0" grpId="0">
        <p:bldAsOne/>
      </p:bldGraphic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Буфер обміну</a:t>
            </a:r>
            <a:endParaRPr lang="uk-UA" sz="40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42875706"/>
              </p:ext>
            </p:extLst>
          </p:nvPr>
        </p:nvGraphicFramePr>
        <p:xfrm>
          <a:off x="-28334" y="1767568"/>
          <a:ext cx="300287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Нижний колонтитул 1"/>
          <p:cNvSpPr txBox="1">
            <a:spLocks/>
          </p:cNvSpPr>
          <p:nvPr/>
        </p:nvSpPr>
        <p:spPr bwMode="auto">
          <a:xfrm>
            <a:off x="3216002" y="6529192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00" smtClean="0">
                <a:solidFill>
                  <a:schemeClr val="bg1">
                    <a:lumMod val="75000"/>
                  </a:schemeClr>
                </a:solidFill>
              </a:rPr>
              <a:t>Чашук О.Ф., вчитель інформатики ЗОШ№23, Луцьк</a:t>
            </a:r>
            <a:endParaRPr lang="ru-RU" sz="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2208770" y="1556792"/>
            <a:ext cx="6768752" cy="1946731"/>
          </a:xfrm>
          <a:prstGeom prst="foldedCorner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Буфер обміну</a:t>
            </a:r>
            <a:r>
              <a:rPr lang="uk-UA" sz="2800" b="1" i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—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це спеціальна </a:t>
            </a:r>
            <a:r>
              <a:rPr lang="uk-UA" sz="24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пам’ять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у яку можна розмістити виділений фрагмент тексту для того, щоб його вставити в певне місце того самого або іншого документа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08598"/>
            <a:ext cx="5167052" cy="2254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35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Буфер обміну</a:t>
            </a:r>
            <a:endParaRPr lang="uk-UA" sz="40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39042357"/>
              </p:ext>
            </p:extLst>
          </p:nvPr>
        </p:nvGraphicFramePr>
        <p:xfrm>
          <a:off x="-28334" y="1767568"/>
          <a:ext cx="300287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Нижний колонтитул 1"/>
          <p:cNvSpPr txBox="1">
            <a:spLocks/>
          </p:cNvSpPr>
          <p:nvPr/>
        </p:nvSpPr>
        <p:spPr bwMode="auto">
          <a:xfrm>
            <a:off x="3216002" y="6529192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Чашук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</a:rPr>
              <a:t> О.Ф., </a:t>
            </a: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вчитель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інформатики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</a:rPr>
              <a:t> ЗОШ№23, </a:t>
            </a: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Луцьк</a:t>
            </a:r>
            <a:endParaRPr lang="ru-RU" sz="7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 descr="http://yak-prosto.com/images/0/d/yak-ochistiti-bufer-obmin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18" y="2457585"/>
            <a:ext cx="2029763" cy="26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8098" y="2050886"/>
            <a:ext cx="2396058" cy="1065193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Частина пам'яті</a:t>
            </a:r>
            <a:endParaRPr lang="uk-UA" sz="2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1830503"/>
            <a:ext cx="2059633" cy="991731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Тимчасове збереження</a:t>
            </a:r>
            <a:endParaRPr lang="uk-UA" sz="24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3654" y="5207407"/>
            <a:ext cx="2396058" cy="991731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Скопійована інформація</a:t>
            </a:r>
            <a:endParaRPr lang="uk-UA" sz="24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3153" y="5177297"/>
            <a:ext cx="2124744" cy="991731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Можна вставити</a:t>
            </a:r>
            <a:endParaRPr lang="uk-UA" sz="24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9707">
            <a:off x="4878457" y="3432327"/>
            <a:ext cx="1943634" cy="108304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768" y="1004879"/>
            <a:ext cx="3431500" cy="82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гнутая вниз стрелка 5"/>
          <p:cNvSpPr/>
          <p:nvPr/>
        </p:nvSpPr>
        <p:spPr>
          <a:xfrm>
            <a:off x="7164288" y="3036543"/>
            <a:ext cx="1440160" cy="5325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7164288" y="4113076"/>
            <a:ext cx="1440160" cy="5543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flipH="1">
            <a:off x="3216002" y="3302841"/>
            <a:ext cx="1495266" cy="6710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 flipH="1" flipV="1">
            <a:off x="3168536" y="4215440"/>
            <a:ext cx="1495266" cy="725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68" y="3489969"/>
            <a:ext cx="2364946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29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нутый угол 18"/>
          <p:cNvSpPr/>
          <p:nvPr/>
        </p:nvSpPr>
        <p:spPr>
          <a:xfrm>
            <a:off x="1724645" y="1628801"/>
            <a:ext cx="7386409" cy="5040560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uk-UA" sz="36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Дії над фрагментами тексту</a:t>
            </a:r>
            <a:endParaRPr lang="uk-UA" sz="32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63500199"/>
              </p:ext>
            </p:extLst>
          </p:nvPr>
        </p:nvGraphicFramePr>
        <p:xfrm>
          <a:off x="-28334" y="1767568"/>
          <a:ext cx="287214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Стрелка вправо 20"/>
          <p:cNvSpPr/>
          <p:nvPr/>
        </p:nvSpPr>
        <p:spPr>
          <a:xfrm>
            <a:off x="1691700" y="1874840"/>
            <a:ext cx="3744416" cy="91707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uk-UA" sz="2400" b="1" i="1" dirty="0">
                <a:latin typeface="Calibri" pitchFamily="34" charset="0"/>
                <a:cs typeface="Calibri" pitchFamily="34" charset="0"/>
              </a:rPr>
              <a:t>Вирізання фрагмента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5436117" y="1864018"/>
            <a:ext cx="3528372" cy="844808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виділений текст </a:t>
            </a:r>
            <a:r>
              <a:rPr lang="uk-UA" sz="2000" b="1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заноситься</a:t>
            </a:r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в буфер і </a:t>
            </a:r>
            <a:r>
              <a:rPr lang="uk-UA" sz="2000" b="1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зникне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97421"/>
            <a:ext cx="431477" cy="6615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1700350" y="3068960"/>
            <a:ext cx="3744416" cy="91707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uk-UA" sz="2400" b="1" i="1" dirty="0" smtClean="0">
                <a:latin typeface="Calibri" pitchFamily="34" charset="0"/>
                <a:cs typeface="Calibri" pitchFamily="34" charset="0"/>
              </a:rPr>
              <a:t>Копіювання</a:t>
            </a:r>
            <a:endParaRPr lang="uk-UA" sz="2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5469061" y="3068960"/>
            <a:ext cx="3495427" cy="844808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виділений текст </a:t>
            </a:r>
            <a:r>
              <a:rPr lang="uk-UA" sz="2000" b="1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заноситься</a:t>
            </a:r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в буфер і </a:t>
            </a:r>
            <a:r>
              <a:rPr lang="uk-UA" sz="2000" b="1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залишається</a:t>
            </a:r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на </a:t>
            </a:r>
            <a:r>
              <a:rPr lang="uk-UA" sz="20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місці</a:t>
            </a:r>
            <a:endParaRPr lang="uk-UA" sz="20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10" y="3288282"/>
            <a:ext cx="579157" cy="4784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1724645" y="4221088"/>
            <a:ext cx="3744416" cy="91707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uk-UA" sz="2400" b="1" i="1" dirty="0" smtClean="0">
                <a:latin typeface="Calibri" pitchFamily="34" charset="0"/>
                <a:cs typeface="Calibri" pitchFamily="34" charset="0"/>
              </a:rPr>
              <a:t>Перенесення</a:t>
            </a:r>
            <a:endParaRPr lang="uk-UA" sz="2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5485564" y="4073569"/>
            <a:ext cx="3478926" cy="1579424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виділений текст в одному місці екрана </a:t>
            </a:r>
            <a:r>
              <a:rPr lang="uk-UA" sz="2000" b="1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зникне</a:t>
            </a:r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а </a:t>
            </a:r>
            <a:r>
              <a:rPr lang="uk-UA" sz="2000" b="1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з’явиться</a:t>
            </a:r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на місці, вказаному </a:t>
            </a:r>
            <a:r>
              <a:rPr lang="uk-UA" sz="20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курсором</a:t>
            </a:r>
            <a:endParaRPr lang="uk-UA" sz="20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5" name="Picture 5" descr="https://encrypted-tbn2.gstatic.com/images?q=tbn:ANd9GcTcSQuZp2ysCRYPUmq9ryyScTX7LoJ0v_pseBXc9Wohc5vw0sK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09" y="4438936"/>
            <a:ext cx="458358" cy="4813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1690803" y="5589240"/>
            <a:ext cx="3744416" cy="91707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uk-UA" sz="2400" b="1" i="1" dirty="0" smtClean="0">
                <a:latin typeface="Calibri" pitchFamily="34" charset="0"/>
                <a:cs typeface="Calibri" pitchFamily="34" charset="0"/>
              </a:rPr>
              <a:t>Видалення</a:t>
            </a:r>
            <a:endParaRPr lang="uk-UA" sz="24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5504657" y="5809029"/>
            <a:ext cx="3459833" cy="4775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виділений текст </a:t>
            </a:r>
            <a:r>
              <a:rPr lang="uk-UA" sz="2000" b="1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зникне</a:t>
            </a:r>
            <a:endParaRPr lang="uk-UA" sz="2000" b="1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7" name="Picture 7" descr="http://cdn.osxdaily.com/wp-content/uploads/2013/04/delete-key-ma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53" y="5716980"/>
            <a:ext cx="674764" cy="66159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3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79513" y="23813"/>
            <a:ext cx="7964487" cy="4528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Виділення </a:t>
            </a:r>
            <a:r>
              <a:rPr lang="uk-UA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тексту</a:t>
            </a:r>
            <a:endParaRPr lang="uk-UA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08393"/>
              </p:ext>
            </p:extLst>
          </p:nvPr>
        </p:nvGraphicFramePr>
        <p:xfrm>
          <a:off x="179512" y="1556792"/>
          <a:ext cx="8856984" cy="511256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221022"/>
                <a:gridCol w="6635962"/>
              </a:tblGrid>
              <a:tr h="418530">
                <a:tc>
                  <a:txBody>
                    <a:bodyPr/>
                    <a:lstStyle/>
                    <a:p>
                      <a:pPr marL="720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i="1" u="none" strike="noStrike" spc="0" dirty="0"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Дія</a:t>
                      </a:r>
                      <a:endParaRPr lang="uk-UA" sz="2200" b="1" i="1" dirty="0"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683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i="1" u="none" strike="noStrike" spc="0" dirty="0"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Способи виконання</a:t>
                      </a:r>
                      <a:endParaRPr lang="uk-UA" sz="2200" b="1" i="1" dirty="0"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445">
                <a:tc>
                  <a:txBody>
                    <a:bodyPr/>
                    <a:lstStyle/>
                    <a:p>
                      <a:pPr marL="720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u="none" strike="noStrike" spc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Виділення слова</a:t>
                      </a:r>
                      <a:endParaRPr lang="uk-UA" sz="22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u="none" strike="noStrike" spc="0" dirty="0"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Двічі</a:t>
                      </a:r>
                      <a:r>
                        <a:rPr lang="uk-UA" sz="2200" u="none" strike="noStrike" spc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клацнути на слові</a:t>
                      </a:r>
                      <a:endParaRPr lang="uk-UA" sz="22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4240">
                <a:tc>
                  <a:txBody>
                    <a:bodyPr/>
                    <a:lstStyle/>
                    <a:p>
                      <a:pPr marL="720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u="none" strike="noStrike" spc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Виділення речення</a:t>
                      </a:r>
                      <a:endParaRPr lang="uk-UA" sz="22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u="none" strike="noStrike" spc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Утримуючи клавішу </a:t>
                      </a:r>
                      <a:r>
                        <a:rPr lang="en-US" sz="2200" b="1" spc="0" dirty="0"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Ctrl</a:t>
                      </a:r>
                      <a:r>
                        <a:rPr lang="uk-UA" sz="2200" spc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lang="uk-UA" sz="2200" u="none" strike="noStrike" spc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виконати подвійне клацання</a:t>
                      </a:r>
                      <a:endParaRPr lang="uk-UA" sz="22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33754">
                <a:tc>
                  <a:txBody>
                    <a:bodyPr/>
                    <a:lstStyle/>
                    <a:p>
                      <a:pPr marL="720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u="none" strike="noStrike" spc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Виділення абзацу</a:t>
                      </a:r>
                      <a:endParaRPr lang="uk-UA" sz="22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u="none" strike="noStrike" spc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Виконати </a:t>
                      </a:r>
                      <a:r>
                        <a:rPr lang="uk-UA" sz="2200" b="1" u="none" strike="noStrike" spc="0" dirty="0"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потрійне</a:t>
                      </a:r>
                      <a:r>
                        <a:rPr lang="uk-UA" sz="2200" u="none" strike="noStrike" spc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клацання в довільному місці абзацу або двічі клацнути зліва від абзацу</a:t>
                      </a:r>
                      <a:endParaRPr lang="uk-UA" sz="22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13832">
                <a:tc>
                  <a:txBody>
                    <a:bodyPr/>
                    <a:lstStyle/>
                    <a:p>
                      <a:pPr marL="720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u="none" strike="noStrike" spc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Виділення одного або декількох рядків</a:t>
                      </a:r>
                      <a:endParaRPr lang="uk-UA" sz="22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u="none" strike="noStrike" spc="0" dirty="0"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Встановити</a:t>
                      </a:r>
                      <a:r>
                        <a:rPr lang="uk-UA" sz="2200" u="none" strike="noStrike" spc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вказівник миші </a:t>
                      </a:r>
                      <a:r>
                        <a:rPr lang="uk-UA" sz="2200" b="1" u="none" strike="noStrike" spc="0" dirty="0"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ліворуч</a:t>
                      </a:r>
                      <a:r>
                        <a:rPr lang="uk-UA" sz="2200" u="none" strike="noStrike" spc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від тексту (вказівник набуває форми стрілки) і </a:t>
                      </a:r>
                      <a:r>
                        <a:rPr lang="uk-UA" sz="2200" b="1" u="none" strike="noStrike" spc="0" dirty="0"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протягнути</a:t>
                      </a:r>
                      <a:r>
                        <a:rPr lang="uk-UA" sz="2200" u="none" strike="noStrike" spc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вздовж необхідної кількості рядків, утримуючи ліву кнопку миші</a:t>
                      </a:r>
                      <a:endParaRPr lang="uk-UA" sz="22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67767">
                <a:tc>
                  <a:txBody>
                    <a:bodyPr/>
                    <a:lstStyle/>
                    <a:p>
                      <a:pPr marL="720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u="none" strike="noStrike" spc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Виділення певного фрагмента тексту</a:t>
                      </a:r>
                      <a:endParaRPr lang="uk-UA" sz="22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200" b="1" u="none" strike="noStrike" spc="0" dirty="0">
                          <a:solidFill>
                            <a:srgbClr val="000066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Протягнути</a:t>
                      </a:r>
                      <a:r>
                        <a:rPr lang="uk-UA" sz="2200" u="none" strike="noStrike" spc="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 вказівник миші по фрагменту, утримуючи ліву кнопку миші</a:t>
                      </a:r>
                      <a:endParaRPr lang="uk-UA" sz="22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 pitchFamily="34" charset="0"/>
                        <a:ea typeface="Sylfaen"/>
                        <a:cs typeface="Calibri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0" name="Picture 5" descr="https://encrypted-tbn2.gstatic.com/images?q=tbn:ANd9GcTcSQuZp2ysCRYPUmq9ryyScTX7LoJ0v_pseBXc9Wohc5vw0sK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028" y="548680"/>
            <a:ext cx="842639" cy="88496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1604</TotalTime>
  <Words>469</Words>
  <Application>Microsoft Office PowerPoint</Application>
  <PresentationFormat>Экран (4:3)</PresentationFormat>
  <Paragraphs>114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Sylfaen</vt:lpstr>
      <vt:lpstr>Tahoma</vt:lpstr>
      <vt:lpstr>Times New Roman</vt:lpstr>
      <vt:lpstr>Verdana</vt:lpstr>
      <vt:lpstr>Wingdings</vt:lpstr>
      <vt:lpstr>Wingdings 2</vt:lpstr>
      <vt:lpstr>Граница</vt:lpstr>
      <vt:lpstr>Текстовий процесор</vt:lpstr>
      <vt:lpstr>Ти дізнаєшся:</vt:lpstr>
      <vt:lpstr>Презентация PowerPoint</vt:lpstr>
      <vt:lpstr>Фрагмент тексту </vt:lpstr>
      <vt:lpstr>Дії з фрагментами тексту</vt:lpstr>
      <vt:lpstr>Буфер обміну</vt:lpstr>
      <vt:lpstr>Буфер обміну</vt:lpstr>
      <vt:lpstr>Дії над фрагментами тексту</vt:lpstr>
      <vt:lpstr>Виділення тексту</vt:lpstr>
      <vt:lpstr>Копіювання тексту</vt:lpstr>
      <vt:lpstr>Копіювання тексту</vt:lpstr>
      <vt:lpstr>Переміщення тексту</vt:lpstr>
      <vt:lpstr>Вставка тексту</vt:lpstr>
      <vt:lpstr>Пошук та заміна</vt:lpstr>
      <vt:lpstr>Пошук та заміна</vt:lpstr>
      <vt:lpstr>Домашнє завдання</vt:lpstr>
      <vt:lpstr>Презентация PowerPoint</vt:lpstr>
      <vt:lpstr>Презентация PowerPoint</vt:lpstr>
      <vt:lpstr>Презентация PowerPoint</vt:lpstr>
      <vt:lpstr>Працюємо за комп’ютером</vt:lpstr>
      <vt:lpstr>Робота з комп'ютером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162</cp:revision>
  <dcterms:created xsi:type="dcterms:W3CDTF">2012-03-12T11:25:56Z</dcterms:created>
  <dcterms:modified xsi:type="dcterms:W3CDTF">2016-10-15T07:29:21Z</dcterms:modified>
</cp:coreProperties>
</file>