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728" r:id="rId2"/>
  </p:sldMasterIdLst>
  <p:notesMasterIdLst>
    <p:notesMasterId r:id="rId10"/>
  </p:notesMasterIdLst>
  <p:sldIdLst>
    <p:sldId id="282" r:id="rId3"/>
    <p:sldId id="283" r:id="rId4"/>
    <p:sldId id="284" r:id="rId5"/>
    <p:sldId id="285" r:id="rId6"/>
    <p:sldId id="286" r:id="rId7"/>
    <p:sldId id="287" r:id="rId8"/>
    <p:sldId id="281" r:id="rId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1392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3780E6E-FC66-41E9-896C-8438392DA711}" type="doc">
      <dgm:prSet loTypeId="urn:microsoft.com/office/officeart/2005/8/layout/orgChart1" loCatId="hierarchy" qsTypeId="urn:microsoft.com/office/officeart/2005/8/quickstyle/3d2" qsCatId="3D" csTypeId="urn:microsoft.com/office/officeart/2005/8/colors/accent0_1" csCatId="mainScheme" phldr="1"/>
      <dgm:spPr/>
      <dgm:t>
        <a:bodyPr/>
        <a:lstStyle/>
        <a:p>
          <a:endParaRPr lang="uk-UA"/>
        </a:p>
      </dgm:t>
    </dgm:pt>
    <dgm:pt modelId="{E580ACC9-12DF-4827-8617-C0E2F9178B20}">
      <dgm:prSet/>
      <dgm:spPr/>
      <dgm:t>
        <a:bodyPr/>
        <a:lstStyle/>
        <a:p>
          <a:pPr rtl="0"/>
          <a:r>
            <a:rPr lang="uk-UA" b="1" dirty="0" smtClean="0"/>
            <a:t>Файловi</a:t>
          </a:r>
          <a:r>
            <a:rPr lang="uk-UA" dirty="0" smtClean="0"/>
            <a:t> </a:t>
          </a:r>
          <a:r>
            <a:rPr lang="uk-UA" b="1" dirty="0" smtClean="0"/>
            <a:t>системи</a:t>
          </a:r>
          <a:r>
            <a:rPr lang="uk-UA" dirty="0" smtClean="0"/>
            <a:t>: </a:t>
          </a:r>
          <a:endParaRPr lang="uk-UA" dirty="0"/>
        </a:p>
      </dgm:t>
    </dgm:pt>
    <dgm:pt modelId="{86ED34E9-8F96-4C70-8DE3-33D63FF41A0E}" type="parTrans" cxnId="{DB3E5C20-728E-4139-9DB4-F54194C70D91}">
      <dgm:prSet/>
      <dgm:spPr/>
      <dgm:t>
        <a:bodyPr/>
        <a:lstStyle/>
        <a:p>
          <a:endParaRPr lang="uk-UA"/>
        </a:p>
      </dgm:t>
    </dgm:pt>
    <dgm:pt modelId="{4A0D327C-7673-419A-A040-EEEBEA0D1A5D}" type="sibTrans" cxnId="{DB3E5C20-728E-4139-9DB4-F54194C70D91}">
      <dgm:prSet/>
      <dgm:spPr/>
      <dgm:t>
        <a:bodyPr/>
        <a:lstStyle/>
        <a:p>
          <a:endParaRPr lang="uk-UA"/>
        </a:p>
      </dgm:t>
    </dgm:pt>
    <dgm:pt modelId="{35D9BE7F-8D84-4D39-99A9-70E576C97FE3}">
      <dgm:prSet/>
      <dgm:spPr/>
      <dgm:t>
        <a:bodyPr/>
        <a:lstStyle/>
        <a:p>
          <a:pPr rtl="0"/>
          <a:r>
            <a:rPr lang="uk-UA" smtClean="0"/>
            <a:t>FAT, FAT32, NTFS; </a:t>
          </a:r>
          <a:endParaRPr lang="uk-UA"/>
        </a:p>
      </dgm:t>
    </dgm:pt>
    <dgm:pt modelId="{C70EF938-3863-424D-91E8-3E381C4D7FAD}" type="parTrans" cxnId="{40523ABE-5091-4686-8BCE-750B74DE2D67}">
      <dgm:prSet/>
      <dgm:spPr/>
      <dgm:t>
        <a:bodyPr/>
        <a:lstStyle/>
        <a:p>
          <a:endParaRPr lang="uk-UA"/>
        </a:p>
      </dgm:t>
    </dgm:pt>
    <dgm:pt modelId="{75E6F367-D47B-4917-8E1C-FCF281086F26}" type="sibTrans" cxnId="{40523ABE-5091-4686-8BCE-750B74DE2D67}">
      <dgm:prSet/>
      <dgm:spPr/>
      <dgm:t>
        <a:bodyPr/>
        <a:lstStyle/>
        <a:p>
          <a:endParaRPr lang="uk-UA"/>
        </a:p>
      </dgm:t>
    </dgm:pt>
    <dgm:pt modelId="{2AE58943-5F0C-4D32-819A-605ACF085A52}">
      <dgm:prSet/>
      <dgm:spPr/>
      <dgm:t>
        <a:bodyPr/>
        <a:lstStyle/>
        <a:p>
          <a:pPr rtl="0"/>
          <a:r>
            <a:rPr lang="uk-UA" dirty="0" smtClean="0"/>
            <a:t>файловi системи оптичних дискiв; </a:t>
          </a:r>
          <a:endParaRPr lang="uk-UA" dirty="0"/>
        </a:p>
      </dgm:t>
    </dgm:pt>
    <dgm:pt modelId="{D22BF080-592A-4D79-9FC9-7A768AC6AEDD}" type="parTrans" cxnId="{F56B00D6-93C3-4F1A-BA3F-91B406B78371}">
      <dgm:prSet/>
      <dgm:spPr/>
      <dgm:t>
        <a:bodyPr/>
        <a:lstStyle/>
        <a:p>
          <a:endParaRPr lang="uk-UA"/>
        </a:p>
      </dgm:t>
    </dgm:pt>
    <dgm:pt modelId="{91E9097B-51E8-46C7-B65C-131850B1EA5B}" type="sibTrans" cxnId="{F56B00D6-93C3-4F1A-BA3F-91B406B78371}">
      <dgm:prSet/>
      <dgm:spPr/>
      <dgm:t>
        <a:bodyPr/>
        <a:lstStyle/>
        <a:p>
          <a:endParaRPr lang="uk-UA"/>
        </a:p>
      </dgm:t>
    </dgm:pt>
    <dgm:pt modelId="{E2D2EEEF-87E8-4C65-A050-9EF8C06CED65}">
      <dgm:prSet/>
      <dgm:spPr/>
      <dgm:t>
        <a:bodyPr/>
        <a:lstStyle/>
        <a:p>
          <a:pPr rtl="0"/>
          <a:r>
            <a:rPr lang="uk-UA" smtClean="0"/>
            <a:t>типи оптичних дискiв.</a:t>
          </a:r>
          <a:endParaRPr lang="uk-UA"/>
        </a:p>
      </dgm:t>
    </dgm:pt>
    <dgm:pt modelId="{EF78DF01-6334-428F-A6B9-7E30D4F2B178}" type="parTrans" cxnId="{E1C9A350-FF55-4FD6-B589-9D9C2EC66EA9}">
      <dgm:prSet/>
      <dgm:spPr/>
      <dgm:t>
        <a:bodyPr/>
        <a:lstStyle/>
        <a:p>
          <a:endParaRPr lang="uk-UA"/>
        </a:p>
      </dgm:t>
    </dgm:pt>
    <dgm:pt modelId="{8BC07CF1-AEBA-4FF9-A3A9-C6175CC10539}" type="sibTrans" cxnId="{E1C9A350-FF55-4FD6-B589-9D9C2EC66EA9}">
      <dgm:prSet/>
      <dgm:spPr/>
      <dgm:t>
        <a:bodyPr/>
        <a:lstStyle/>
        <a:p>
          <a:endParaRPr lang="uk-UA"/>
        </a:p>
      </dgm:t>
    </dgm:pt>
    <dgm:pt modelId="{1D1E6714-B959-454A-A396-4AD2A6227099}" type="pres">
      <dgm:prSet presAssocID="{F3780E6E-FC66-41E9-896C-8438392DA71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6F720F77-BCD6-404B-81CD-F38E3F03240F}" type="pres">
      <dgm:prSet presAssocID="{E580ACC9-12DF-4827-8617-C0E2F9178B20}" presName="hierRoot1" presStyleCnt="0">
        <dgm:presLayoutVars>
          <dgm:hierBranch val="init"/>
        </dgm:presLayoutVars>
      </dgm:prSet>
      <dgm:spPr/>
    </dgm:pt>
    <dgm:pt modelId="{4C1E2CBB-58FE-41AB-B757-EDA1D4B2FD66}" type="pres">
      <dgm:prSet presAssocID="{E580ACC9-12DF-4827-8617-C0E2F9178B20}" presName="rootComposite1" presStyleCnt="0"/>
      <dgm:spPr/>
    </dgm:pt>
    <dgm:pt modelId="{372C2D56-A70F-483C-B8AD-C302631963BF}" type="pres">
      <dgm:prSet presAssocID="{E580ACC9-12DF-4827-8617-C0E2F9178B20}" presName="rootText1" presStyleLbl="node0" presStyleIdx="0" presStyleCnt="1" custScaleX="20580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E8013EC-EBBD-4163-9CD7-AB1935ED69B7}" type="pres">
      <dgm:prSet presAssocID="{E580ACC9-12DF-4827-8617-C0E2F9178B20}" presName="rootConnector1" presStyleLbl="node1" presStyleIdx="0" presStyleCnt="0"/>
      <dgm:spPr/>
      <dgm:t>
        <a:bodyPr/>
        <a:lstStyle/>
        <a:p>
          <a:endParaRPr lang="ru-RU"/>
        </a:p>
      </dgm:t>
    </dgm:pt>
    <dgm:pt modelId="{AA5DFA96-C3AE-42BE-927B-D0591E362FEE}" type="pres">
      <dgm:prSet presAssocID="{E580ACC9-12DF-4827-8617-C0E2F9178B20}" presName="hierChild2" presStyleCnt="0"/>
      <dgm:spPr/>
    </dgm:pt>
    <dgm:pt modelId="{45925156-561F-43CC-BEC5-029FC365C38E}" type="pres">
      <dgm:prSet presAssocID="{C70EF938-3863-424D-91E8-3E381C4D7FAD}" presName="Name37" presStyleLbl="parChTrans1D2" presStyleIdx="0" presStyleCnt="3"/>
      <dgm:spPr/>
      <dgm:t>
        <a:bodyPr/>
        <a:lstStyle/>
        <a:p>
          <a:endParaRPr lang="ru-RU"/>
        </a:p>
      </dgm:t>
    </dgm:pt>
    <dgm:pt modelId="{0C1D9715-33B0-4C09-9903-0E2FC6207121}" type="pres">
      <dgm:prSet presAssocID="{35D9BE7F-8D84-4D39-99A9-70E576C97FE3}" presName="hierRoot2" presStyleCnt="0">
        <dgm:presLayoutVars>
          <dgm:hierBranch val="init"/>
        </dgm:presLayoutVars>
      </dgm:prSet>
      <dgm:spPr/>
    </dgm:pt>
    <dgm:pt modelId="{74400E4A-00AD-4DFE-B05D-8303D065B7F0}" type="pres">
      <dgm:prSet presAssocID="{35D9BE7F-8D84-4D39-99A9-70E576C97FE3}" presName="rootComposite" presStyleCnt="0"/>
      <dgm:spPr/>
    </dgm:pt>
    <dgm:pt modelId="{769C01EF-B731-4D84-A4D5-AFFA64890F0C}" type="pres">
      <dgm:prSet presAssocID="{35D9BE7F-8D84-4D39-99A9-70E576C97FE3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3D570FB-F1F6-4253-A190-634DC3571B6A}" type="pres">
      <dgm:prSet presAssocID="{35D9BE7F-8D84-4D39-99A9-70E576C97FE3}" presName="rootConnector" presStyleLbl="node2" presStyleIdx="0" presStyleCnt="3"/>
      <dgm:spPr/>
      <dgm:t>
        <a:bodyPr/>
        <a:lstStyle/>
        <a:p>
          <a:endParaRPr lang="ru-RU"/>
        </a:p>
      </dgm:t>
    </dgm:pt>
    <dgm:pt modelId="{E6DB99C2-C75C-49E5-A118-8B12A2BF2600}" type="pres">
      <dgm:prSet presAssocID="{35D9BE7F-8D84-4D39-99A9-70E576C97FE3}" presName="hierChild4" presStyleCnt="0"/>
      <dgm:spPr/>
    </dgm:pt>
    <dgm:pt modelId="{30CC4624-9D8C-4D89-B056-3CE014ABB83C}" type="pres">
      <dgm:prSet presAssocID="{35D9BE7F-8D84-4D39-99A9-70E576C97FE3}" presName="hierChild5" presStyleCnt="0"/>
      <dgm:spPr/>
    </dgm:pt>
    <dgm:pt modelId="{E86DE38A-D52E-458E-B591-C7A37CD924D9}" type="pres">
      <dgm:prSet presAssocID="{D22BF080-592A-4D79-9FC9-7A768AC6AEDD}" presName="Name37" presStyleLbl="parChTrans1D2" presStyleIdx="1" presStyleCnt="3"/>
      <dgm:spPr/>
      <dgm:t>
        <a:bodyPr/>
        <a:lstStyle/>
        <a:p>
          <a:endParaRPr lang="ru-RU"/>
        </a:p>
      </dgm:t>
    </dgm:pt>
    <dgm:pt modelId="{D385B72E-910E-460A-9CE6-739C904E1BB3}" type="pres">
      <dgm:prSet presAssocID="{2AE58943-5F0C-4D32-819A-605ACF085A52}" presName="hierRoot2" presStyleCnt="0">
        <dgm:presLayoutVars>
          <dgm:hierBranch val="init"/>
        </dgm:presLayoutVars>
      </dgm:prSet>
      <dgm:spPr/>
    </dgm:pt>
    <dgm:pt modelId="{B213A9AD-4F80-4C1D-BD3F-66EFF95BED2B}" type="pres">
      <dgm:prSet presAssocID="{2AE58943-5F0C-4D32-819A-605ACF085A52}" presName="rootComposite" presStyleCnt="0"/>
      <dgm:spPr/>
    </dgm:pt>
    <dgm:pt modelId="{06EF689F-1F37-457E-9754-72045B6F8186}" type="pres">
      <dgm:prSet presAssocID="{2AE58943-5F0C-4D32-819A-605ACF085A52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E8949DB-A87F-4140-A372-26F9F5927DBE}" type="pres">
      <dgm:prSet presAssocID="{2AE58943-5F0C-4D32-819A-605ACF085A52}" presName="rootConnector" presStyleLbl="node2" presStyleIdx="1" presStyleCnt="3"/>
      <dgm:spPr/>
      <dgm:t>
        <a:bodyPr/>
        <a:lstStyle/>
        <a:p>
          <a:endParaRPr lang="ru-RU"/>
        </a:p>
      </dgm:t>
    </dgm:pt>
    <dgm:pt modelId="{349C5403-EBB8-4DC8-BC0F-2B872C437087}" type="pres">
      <dgm:prSet presAssocID="{2AE58943-5F0C-4D32-819A-605ACF085A52}" presName="hierChild4" presStyleCnt="0"/>
      <dgm:spPr/>
    </dgm:pt>
    <dgm:pt modelId="{0E408091-A9A6-4677-AF59-41DE230BE626}" type="pres">
      <dgm:prSet presAssocID="{2AE58943-5F0C-4D32-819A-605ACF085A52}" presName="hierChild5" presStyleCnt="0"/>
      <dgm:spPr/>
    </dgm:pt>
    <dgm:pt modelId="{829EC06B-974C-48FF-822A-7FC1AEC22269}" type="pres">
      <dgm:prSet presAssocID="{EF78DF01-6334-428F-A6B9-7E30D4F2B178}" presName="Name37" presStyleLbl="parChTrans1D2" presStyleIdx="2" presStyleCnt="3"/>
      <dgm:spPr/>
      <dgm:t>
        <a:bodyPr/>
        <a:lstStyle/>
        <a:p>
          <a:endParaRPr lang="ru-RU"/>
        </a:p>
      </dgm:t>
    </dgm:pt>
    <dgm:pt modelId="{D8F2A892-5DEA-4CA1-85EA-8674852E67DD}" type="pres">
      <dgm:prSet presAssocID="{E2D2EEEF-87E8-4C65-A050-9EF8C06CED65}" presName="hierRoot2" presStyleCnt="0">
        <dgm:presLayoutVars>
          <dgm:hierBranch val="init"/>
        </dgm:presLayoutVars>
      </dgm:prSet>
      <dgm:spPr/>
    </dgm:pt>
    <dgm:pt modelId="{2B366D33-9F69-49C5-BAF1-2D7E3E85A9E1}" type="pres">
      <dgm:prSet presAssocID="{E2D2EEEF-87E8-4C65-A050-9EF8C06CED65}" presName="rootComposite" presStyleCnt="0"/>
      <dgm:spPr/>
    </dgm:pt>
    <dgm:pt modelId="{4679B0E0-4829-4548-9084-188652DEE1D4}" type="pres">
      <dgm:prSet presAssocID="{E2D2EEEF-87E8-4C65-A050-9EF8C06CED65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738DDE1-A068-4537-B313-EEFB0C5EC2F7}" type="pres">
      <dgm:prSet presAssocID="{E2D2EEEF-87E8-4C65-A050-9EF8C06CED65}" presName="rootConnector" presStyleLbl="node2" presStyleIdx="2" presStyleCnt="3"/>
      <dgm:spPr/>
      <dgm:t>
        <a:bodyPr/>
        <a:lstStyle/>
        <a:p>
          <a:endParaRPr lang="ru-RU"/>
        </a:p>
      </dgm:t>
    </dgm:pt>
    <dgm:pt modelId="{C4239465-C19F-4CFB-819B-E1EAED8A2F9A}" type="pres">
      <dgm:prSet presAssocID="{E2D2EEEF-87E8-4C65-A050-9EF8C06CED65}" presName="hierChild4" presStyleCnt="0"/>
      <dgm:spPr/>
    </dgm:pt>
    <dgm:pt modelId="{24263BBB-91E8-4966-8AB2-8E2437521806}" type="pres">
      <dgm:prSet presAssocID="{E2D2EEEF-87E8-4C65-A050-9EF8C06CED65}" presName="hierChild5" presStyleCnt="0"/>
      <dgm:spPr/>
    </dgm:pt>
    <dgm:pt modelId="{5400EEC0-49EE-407F-A6DD-EE8B4159DD4D}" type="pres">
      <dgm:prSet presAssocID="{E580ACC9-12DF-4827-8617-C0E2F9178B20}" presName="hierChild3" presStyleCnt="0"/>
      <dgm:spPr/>
    </dgm:pt>
  </dgm:ptLst>
  <dgm:cxnLst>
    <dgm:cxn modelId="{16A74B2F-9BFB-4553-AC19-A73464BD5E28}" type="presOf" srcId="{E2D2EEEF-87E8-4C65-A050-9EF8C06CED65}" destId="{4679B0E0-4829-4548-9084-188652DEE1D4}" srcOrd="0" destOrd="0" presId="urn:microsoft.com/office/officeart/2005/8/layout/orgChart1"/>
    <dgm:cxn modelId="{E1C9A350-FF55-4FD6-B589-9D9C2EC66EA9}" srcId="{E580ACC9-12DF-4827-8617-C0E2F9178B20}" destId="{E2D2EEEF-87E8-4C65-A050-9EF8C06CED65}" srcOrd="2" destOrd="0" parTransId="{EF78DF01-6334-428F-A6B9-7E30D4F2B178}" sibTransId="{8BC07CF1-AEBA-4FF9-A3A9-C6175CC10539}"/>
    <dgm:cxn modelId="{7932F268-B697-4875-A1E0-15CF359EB220}" type="presOf" srcId="{E2D2EEEF-87E8-4C65-A050-9EF8C06CED65}" destId="{E738DDE1-A068-4537-B313-EEFB0C5EC2F7}" srcOrd="1" destOrd="0" presId="urn:microsoft.com/office/officeart/2005/8/layout/orgChart1"/>
    <dgm:cxn modelId="{9E55090A-6354-4E57-BD65-6E14035057AB}" type="presOf" srcId="{D22BF080-592A-4D79-9FC9-7A768AC6AEDD}" destId="{E86DE38A-D52E-458E-B591-C7A37CD924D9}" srcOrd="0" destOrd="0" presId="urn:microsoft.com/office/officeart/2005/8/layout/orgChart1"/>
    <dgm:cxn modelId="{F56B00D6-93C3-4F1A-BA3F-91B406B78371}" srcId="{E580ACC9-12DF-4827-8617-C0E2F9178B20}" destId="{2AE58943-5F0C-4D32-819A-605ACF085A52}" srcOrd="1" destOrd="0" parTransId="{D22BF080-592A-4D79-9FC9-7A768AC6AEDD}" sibTransId="{91E9097B-51E8-46C7-B65C-131850B1EA5B}"/>
    <dgm:cxn modelId="{40523ABE-5091-4686-8BCE-750B74DE2D67}" srcId="{E580ACC9-12DF-4827-8617-C0E2F9178B20}" destId="{35D9BE7F-8D84-4D39-99A9-70E576C97FE3}" srcOrd="0" destOrd="0" parTransId="{C70EF938-3863-424D-91E8-3E381C4D7FAD}" sibTransId="{75E6F367-D47B-4917-8E1C-FCF281086F26}"/>
    <dgm:cxn modelId="{DB3E5C20-728E-4139-9DB4-F54194C70D91}" srcId="{F3780E6E-FC66-41E9-896C-8438392DA711}" destId="{E580ACC9-12DF-4827-8617-C0E2F9178B20}" srcOrd="0" destOrd="0" parTransId="{86ED34E9-8F96-4C70-8DE3-33D63FF41A0E}" sibTransId="{4A0D327C-7673-419A-A040-EEEBEA0D1A5D}"/>
    <dgm:cxn modelId="{A0A8370D-5BF1-4E24-898D-4DE82A946B6D}" type="presOf" srcId="{E580ACC9-12DF-4827-8617-C0E2F9178B20}" destId="{CE8013EC-EBBD-4163-9CD7-AB1935ED69B7}" srcOrd="1" destOrd="0" presId="urn:microsoft.com/office/officeart/2005/8/layout/orgChart1"/>
    <dgm:cxn modelId="{5A9E0F65-8F20-436D-82B6-F5608F00239A}" type="presOf" srcId="{E580ACC9-12DF-4827-8617-C0E2F9178B20}" destId="{372C2D56-A70F-483C-B8AD-C302631963BF}" srcOrd="0" destOrd="0" presId="urn:microsoft.com/office/officeart/2005/8/layout/orgChart1"/>
    <dgm:cxn modelId="{641E2DC6-72AC-468E-A248-38D6008CE802}" type="presOf" srcId="{EF78DF01-6334-428F-A6B9-7E30D4F2B178}" destId="{829EC06B-974C-48FF-822A-7FC1AEC22269}" srcOrd="0" destOrd="0" presId="urn:microsoft.com/office/officeart/2005/8/layout/orgChart1"/>
    <dgm:cxn modelId="{E91B9138-D75F-4D03-B6ED-505471260BD0}" type="presOf" srcId="{2AE58943-5F0C-4D32-819A-605ACF085A52}" destId="{06EF689F-1F37-457E-9754-72045B6F8186}" srcOrd="0" destOrd="0" presId="urn:microsoft.com/office/officeart/2005/8/layout/orgChart1"/>
    <dgm:cxn modelId="{742D211D-7D33-453C-B41E-293ED072F098}" type="presOf" srcId="{2AE58943-5F0C-4D32-819A-605ACF085A52}" destId="{8E8949DB-A87F-4140-A372-26F9F5927DBE}" srcOrd="1" destOrd="0" presId="urn:microsoft.com/office/officeart/2005/8/layout/orgChart1"/>
    <dgm:cxn modelId="{5A3E86AB-CBAF-482C-9E19-CC85BE39C15D}" type="presOf" srcId="{F3780E6E-FC66-41E9-896C-8438392DA711}" destId="{1D1E6714-B959-454A-A396-4AD2A6227099}" srcOrd="0" destOrd="0" presId="urn:microsoft.com/office/officeart/2005/8/layout/orgChart1"/>
    <dgm:cxn modelId="{A7F1B0F2-C68C-494C-A960-F488DB335FEC}" type="presOf" srcId="{35D9BE7F-8D84-4D39-99A9-70E576C97FE3}" destId="{63D570FB-F1F6-4253-A190-634DC3571B6A}" srcOrd="1" destOrd="0" presId="urn:microsoft.com/office/officeart/2005/8/layout/orgChart1"/>
    <dgm:cxn modelId="{3982A605-D080-4586-8C37-E0CCA3254D7F}" type="presOf" srcId="{35D9BE7F-8D84-4D39-99A9-70E576C97FE3}" destId="{769C01EF-B731-4D84-A4D5-AFFA64890F0C}" srcOrd="0" destOrd="0" presId="urn:microsoft.com/office/officeart/2005/8/layout/orgChart1"/>
    <dgm:cxn modelId="{E6D26F67-FDD1-4262-A99A-BF97C299C834}" type="presOf" srcId="{C70EF938-3863-424D-91E8-3E381C4D7FAD}" destId="{45925156-561F-43CC-BEC5-029FC365C38E}" srcOrd="0" destOrd="0" presId="urn:microsoft.com/office/officeart/2005/8/layout/orgChart1"/>
    <dgm:cxn modelId="{1FE0396E-FE57-440F-AB05-70613466300E}" type="presParOf" srcId="{1D1E6714-B959-454A-A396-4AD2A6227099}" destId="{6F720F77-BCD6-404B-81CD-F38E3F03240F}" srcOrd="0" destOrd="0" presId="urn:microsoft.com/office/officeart/2005/8/layout/orgChart1"/>
    <dgm:cxn modelId="{FE5BC854-4640-4CB5-8725-568B92690DAC}" type="presParOf" srcId="{6F720F77-BCD6-404B-81CD-F38E3F03240F}" destId="{4C1E2CBB-58FE-41AB-B757-EDA1D4B2FD66}" srcOrd="0" destOrd="0" presId="urn:microsoft.com/office/officeart/2005/8/layout/orgChart1"/>
    <dgm:cxn modelId="{F27A92BC-AA0F-4396-BE01-DA734431D7A9}" type="presParOf" srcId="{4C1E2CBB-58FE-41AB-B757-EDA1D4B2FD66}" destId="{372C2D56-A70F-483C-B8AD-C302631963BF}" srcOrd="0" destOrd="0" presId="urn:microsoft.com/office/officeart/2005/8/layout/orgChart1"/>
    <dgm:cxn modelId="{5400D098-96F9-4A4F-87F4-AB07171D2895}" type="presParOf" srcId="{4C1E2CBB-58FE-41AB-B757-EDA1D4B2FD66}" destId="{CE8013EC-EBBD-4163-9CD7-AB1935ED69B7}" srcOrd="1" destOrd="0" presId="urn:microsoft.com/office/officeart/2005/8/layout/orgChart1"/>
    <dgm:cxn modelId="{12BF07F8-5AA5-4207-9E81-6B08A315CE60}" type="presParOf" srcId="{6F720F77-BCD6-404B-81CD-F38E3F03240F}" destId="{AA5DFA96-C3AE-42BE-927B-D0591E362FEE}" srcOrd="1" destOrd="0" presId="urn:microsoft.com/office/officeart/2005/8/layout/orgChart1"/>
    <dgm:cxn modelId="{D8EF7614-425D-4952-ABA8-33509F2B4CF1}" type="presParOf" srcId="{AA5DFA96-C3AE-42BE-927B-D0591E362FEE}" destId="{45925156-561F-43CC-BEC5-029FC365C38E}" srcOrd="0" destOrd="0" presId="urn:microsoft.com/office/officeart/2005/8/layout/orgChart1"/>
    <dgm:cxn modelId="{9930F5EE-EE67-478B-AD9F-7B4B4653B4A5}" type="presParOf" srcId="{AA5DFA96-C3AE-42BE-927B-D0591E362FEE}" destId="{0C1D9715-33B0-4C09-9903-0E2FC6207121}" srcOrd="1" destOrd="0" presId="urn:microsoft.com/office/officeart/2005/8/layout/orgChart1"/>
    <dgm:cxn modelId="{4F9C1C5B-EBD1-4FFB-9897-495F36F931CD}" type="presParOf" srcId="{0C1D9715-33B0-4C09-9903-0E2FC6207121}" destId="{74400E4A-00AD-4DFE-B05D-8303D065B7F0}" srcOrd="0" destOrd="0" presId="urn:microsoft.com/office/officeart/2005/8/layout/orgChart1"/>
    <dgm:cxn modelId="{00A507D9-FFA2-4B1F-B254-8C9B36494A50}" type="presParOf" srcId="{74400E4A-00AD-4DFE-B05D-8303D065B7F0}" destId="{769C01EF-B731-4D84-A4D5-AFFA64890F0C}" srcOrd="0" destOrd="0" presId="urn:microsoft.com/office/officeart/2005/8/layout/orgChart1"/>
    <dgm:cxn modelId="{A526FA5A-A259-4CEE-BA21-F4A2613901AF}" type="presParOf" srcId="{74400E4A-00AD-4DFE-B05D-8303D065B7F0}" destId="{63D570FB-F1F6-4253-A190-634DC3571B6A}" srcOrd="1" destOrd="0" presId="urn:microsoft.com/office/officeart/2005/8/layout/orgChart1"/>
    <dgm:cxn modelId="{4B29DB7B-B568-4905-BF2F-A52345859930}" type="presParOf" srcId="{0C1D9715-33B0-4C09-9903-0E2FC6207121}" destId="{E6DB99C2-C75C-49E5-A118-8B12A2BF2600}" srcOrd="1" destOrd="0" presId="urn:microsoft.com/office/officeart/2005/8/layout/orgChart1"/>
    <dgm:cxn modelId="{BECF8F86-1019-4B7F-911C-83A14350A5F4}" type="presParOf" srcId="{0C1D9715-33B0-4C09-9903-0E2FC6207121}" destId="{30CC4624-9D8C-4D89-B056-3CE014ABB83C}" srcOrd="2" destOrd="0" presId="urn:microsoft.com/office/officeart/2005/8/layout/orgChart1"/>
    <dgm:cxn modelId="{7B09A2DA-8A33-416D-A39C-D96B039500D1}" type="presParOf" srcId="{AA5DFA96-C3AE-42BE-927B-D0591E362FEE}" destId="{E86DE38A-D52E-458E-B591-C7A37CD924D9}" srcOrd="2" destOrd="0" presId="urn:microsoft.com/office/officeart/2005/8/layout/orgChart1"/>
    <dgm:cxn modelId="{A20F14C8-F48B-4B21-BB20-190F156F1D7E}" type="presParOf" srcId="{AA5DFA96-C3AE-42BE-927B-D0591E362FEE}" destId="{D385B72E-910E-460A-9CE6-739C904E1BB3}" srcOrd="3" destOrd="0" presId="urn:microsoft.com/office/officeart/2005/8/layout/orgChart1"/>
    <dgm:cxn modelId="{E862672A-A02B-4D25-BB1C-CA835E449033}" type="presParOf" srcId="{D385B72E-910E-460A-9CE6-739C904E1BB3}" destId="{B213A9AD-4F80-4C1D-BD3F-66EFF95BED2B}" srcOrd="0" destOrd="0" presId="urn:microsoft.com/office/officeart/2005/8/layout/orgChart1"/>
    <dgm:cxn modelId="{C6085AA1-19F8-471E-9DBE-70F50D307B6E}" type="presParOf" srcId="{B213A9AD-4F80-4C1D-BD3F-66EFF95BED2B}" destId="{06EF689F-1F37-457E-9754-72045B6F8186}" srcOrd="0" destOrd="0" presId="urn:microsoft.com/office/officeart/2005/8/layout/orgChart1"/>
    <dgm:cxn modelId="{65771585-425A-4F54-AF7D-90B60E42E03A}" type="presParOf" srcId="{B213A9AD-4F80-4C1D-BD3F-66EFF95BED2B}" destId="{8E8949DB-A87F-4140-A372-26F9F5927DBE}" srcOrd="1" destOrd="0" presId="urn:microsoft.com/office/officeart/2005/8/layout/orgChart1"/>
    <dgm:cxn modelId="{76A2D2DC-3691-43F5-8380-0B87FC072036}" type="presParOf" srcId="{D385B72E-910E-460A-9CE6-739C904E1BB3}" destId="{349C5403-EBB8-4DC8-BC0F-2B872C437087}" srcOrd="1" destOrd="0" presId="urn:microsoft.com/office/officeart/2005/8/layout/orgChart1"/>
    <dgm:cxn modelId="{96B556D5-94DA-4B83-B4BE-1ABC5CB79C4F}" type="presParOf" srcId="{D385B72E-910E-460A-9CE6-739C904E1BB3}" destId="{0E408091-A9A6-4677-AF59-41DE230BE626}" srcOrd="2" destOrd="0" presId="urn:microsoft.com/office/officeart/2005/8/layout/orgChart1"/>
    <dgm:cxn modelId="{6A3FA67D-5CCD-4333-A4E1-987B3BF58072}" type="presParOf" srcId="{AA5DFA96-C3AE-42BE-927B-D0591E362FEE}" destId="{829EC06B-974C-48FF-822A-7FC1AEC22269}" srcOrd="4" destOrd="0" presId="urn:microsoft.com/office/officeart/2005/8/layout/orgChart1"/>
    <dgm:cxn modelId="{6E08CED1-2886-4B14-B878-2A05B80AB728}" type="presParOf" srcId="{AA5DFA96-C3AE-42BE-927B-D0591E362FEE}" destId="{D8F2A892-5DEA-4CA1-85EA-8674852E67DD}" srcOrd="5" destOrd="0" presId="urn:microsoft.com/office/officeart/2005/8/layout/orgChart1"/>
    <dgm:cxn modelId="{D06DBCC5-7C1F-4A3C-BC3E-0523E48113A1}" type="presParOf" srcId="{D8F2A892-5DEA-4CA1-85EA-8674852E67DD}" destId="{2B366D33-9F69-49C5-BAF1-2D7E3E85A9E1}" srcOrd="0" destOrd="0" presId="urn:microsoft.com/office/officeart/2005/8/layout/orgChart1"/>
    <dgm:cxn modelId="{8B0781E3-384C-41BD-94A4-B936A8CE52E1}" type="presParOf" srcId="{2B366D33-9F69-49C5-BAF1-2D7E3E85A9E1}" destId="{4679B0E0-4829-4548-9084-188652DEE1D4}" srcOrd="0" destOrd="0" presId="urn:microsoft.com/office/officeart/2005/8/layout/orgChart1"/>
    <dgm:cxn modelId="{99A111AE-05E2-47BF-BAB3-458ED9B35C2F}" type="presParOf" srcId="{2B366D33-9F69-49C5-BAF1-2D7E3E85A9E1}" destId="{E738DDE1-A068-4537-B313-EEFB0C5EC2F7}" srcOrd="1" destOrd="0" presId="urn:microsoft.com/office/officeart/2005/8/layout/orgChart1"/>
    <dgm:cxn modelId="{4CE31FC4-E08A-46C7-BCC1-31AD2CAA6CF7}" type="presParOf" srcId="{D8F2A892-5DEA-4CA1-85EA-8674852E67DD}" destId="{C4239465-C19F-4CFB-819B-E1EAED8A2F9A}" srcOrd="1" destOrd="0" presId="urn:microsoft.com/office/officeart/2005/8/layout/orgChart1"/>
    <dgm:cxn modelId="{A492A50F-684D-485B-8079-98B57F85188F}" type="presParOf" srcId="{D8F2A892-5DEA-4CA1-85EA-8674852E67DD}" destId="{24263BBB-91E8-4966-8AB2-8E2437521806}" srcOrd="2" destOrd="0" presId="urn:microsoft.com/office/officeart/2005/8/layout/orgChart1"/>
    <dgm:cxn modelId="{F05DE809-1DCF-48B6-9F9B-32366416D9A1}" type="presParOf" srcId="{6F720F77-BCD6-404B-81CD-F38E3F03240F}" destId="{5400EEC0-49EE-407F-A6DD-EE8B4159DD4D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8A0BCD3-5C67-4198-B51D-8AED94D49C8F}" type="doc">
      <dgm:prSet loTypeId="urn:microsoft.com/office/officeart/2005/8/layout/orgChart1" loCatId="hierarchy" qsTypeId="urn:microsoft.com/office/officeart/2005/8/quickstyle/3d1" qsCatId="3D" csTypeId="urn:microsoft.com/office/officeart/2005/8/colors/accent1_1" csCatId="accent1" phldr="1"/>
      <dgm:spPr/>
      <dgm:t>
        <a:bodyPr/>
        <a:lstStyle/>
        <a:p>
          <a:endParaRPr lang="uk-UA"/>
        </a:p>
      </dgm:t>
    </dgm:pt>
    <dgm:pt modelId="{AEFDB86E-C0D3-46C0-A029-3EC9D50171C7}">
      <dgm:prSet/>
      <dgm:spPr/>
      <dgm:t>
        <a:bodyPr/>
        <a:lstStyle/>
        <a:p>
          <a:pPr rtl="0"/>
          <a:r>
            <a:rPr lang="uk-UA" b="1" dirty="0" smtClean="0"/>
            <a:t>Програми запису оптичних дискiв: </a:t>
          </a:r>
          <a:endParaRPr lang="uk-UA" b="1" dirty="0"/>
        </a:p>
      </dgm:t>
    </dgm:pt>
    <dgm:pt modelId="{2BD0FBB1-6902-4800-84A2-FED29A83BBA0}" type="parTrans" cxnId="{B8C4856D-48DF-43A8-9C63-5AA34AB71E01}">
      <dgm:prSet/>
      <dgm:spPr/>
      <dgm:t>
        <a:bodyPr/>
        <a:lstStyle/>
        <a:p>
          <a:endParaRPr lang="uk-UA"/>
        </a:p>
      </dgm:t>
    </dgm:pt>
    <dgm:pt modelId="{528C8250-AA15-48FF-A7F8-71C66C9929A6}" type="sibTrans" cxnId="{B8C4856D-48DF-43A8-9C63-5AA34AB71E01}">
      <dgm:prSet/>
      <dgm:spPr/>
      <dgm:t>
        <a:bodyPr/>
        <a:lstStyle/>
        <a:p>
          <a:endParaRPr lang="uk-UA"/>
        </a:p>
      </dgm:t>
    </dgm:pt>
    <dgm:pt modelId="{6C25AC25-875A-4578-94D8-9A17A0AC959B}">
      <dgm:prSet/>
      <dgm:spPr/>
      <dgm:t>
        <a:bodyPr/>
        <a:lstStyle/>
        <a:p>
          <a:pPr rtl="0"/>
          <a:r>
            <a:rPr lang="uk-UA" smtClean="0"/>
            <a:t>запис даних; </a:t>
          </a:r>
          <a:endParaRPr lang="uk-UA"/>
        </a:p>
      </dgm:t>
    </dgm:pt>
    <dgm:pt modelId="{E576735A-3B3C-457E-8240-049D18488FC1}" type="parTrans" cxnId="{455BDCF5-670B-4942-8379-32C53E796C18}">
      <dgm:prSet/>
      <dgm:spPr/>
      <dgm:t>
        <a:bodyPr/>
        <a:lstStyle/>
        <a:p>
          <a:endParaRPr lang="uk-UA"/>
        </a:p>
      </dgm:t>
    </dgm:pt>
    <dgm:pt modelId="{9D92FB71-875B-47CE-B6D1-303CBE436B91}" type="sibTrans" cxnId="{455BDCF5-670B-4942-8379-32C53E796C18}">
      <dgm:prSet/>
      <dgm:spPr/>
      <dgm:t>
        <a:bodyPr/>
        <a:lstStyle/>
        <a:p>
          <a:endParaRPr lang="uk-UA"/>
        </a:p>
      </dgm:t>
    </dgm:pt>
    <dgm:pt modelId="{B30C451E-6A00-4E5F-8403-29F692B2CBE1}">
      <dgm:prSet/>
      <dgm:spPr/>
      <dgm:t>
        <a:bodyPr/>
        <a:lstStyle/>
        <a:p>
          <a:pPr rtl="0"/>
          <a:r>
            <a:rPr lang="uk-UA" smtClean="0"/>
            <a:t>запис мультимедійної iнформацiї;</a:t>
          </a:r>
          <a:endParaRPr lang="uk-UA"/>
        </a:p>
      </dgm:t>
    </dgm:pt>
    <dgm:pt modelId="{E4063A92-BB85-4435-B933-05F6F2B919D3}" type="parTrans" cxnId="{A82D71CF-23C9-46A7-A912-9DDF08EB6333}">
      <dgm:prSet/>
      <dgm:spPr/>
      <dgm:t>
        <a:bodyPr/>
        <a:lstStyle/>
        <a:p>
          <a:endParaRPr lang="uk-UA"/>
        </a:p>
      </dgm:t>
    </dgm:pt>
    <dgm:pt modelId="{B7A26C33-0462-4A3F-AF4B-96930835ECB8}" type="sibTrans" cxnId="{A82D71CF-23C9-46A7-A912-9DDF08EB6333}">
      <dgm:prSet/>
      <dgm:spPr/>
      <dgm:t>
        <a:bodyPr/>
        <a:lstStyle/>
        <a:p>
          <a:endParaRPr lang="uk-UA"/>
        </a:p>
      </dgm:t>
    </dgm:pt>
    <dgm:pt modelId="{A2349EFD-8226-4CEE-8FA0-DF1E5EDE105C}">
      <dgm:prSet/>
      <dgm:spPr/>
      <dgm:t>
        <a:bodyPr/>
        <a:lstStyle/>
        <a:p>
          <a:pPr rtl="0"/>
          <a:r>
            <a:rPr lang="uk-UA" dirty="0" smtClean="0"/>
            <a:t>створення образу диска;</a:t>
          </a:r>
          <a:endParaRPr lang="uk-UA" dirty="0"/>
        </a:p>
      </dgm:t>
    </dgm:pt>
    <dgm:pt modelId="{2332D25E-D643-4EA8-96C3-1A053BA5D38B}" type="parTrans" cxnId="{A9D2F097-FA98-4550-86DC-A2D9A10E0F1E}">
      <dgm:prSet/>
      <dgm:spPr/>
      <dgm:t>
        <a:bodyPr/>
        <a:lstStyle/>
        <a:p>
          <a:endParaRPr lang="uk-UA"/>
        </a:p>
      </dgm:t>
    </dgm:pt>
    <dgm:pt modelId="{CB0916E2-2C4E-40EB-A5CA-5C37BBF37C51}" type="sibTrans" cxnId="{A9D2F097-FA98-4550-86DC-A2D9A10E0F1E}">
      <dgm:prSet/>
      <dgm:spPr/>
      <dgm:t>
        <a:bodyPr/>
        <a:lstStyle/>
        <a:p>
          <a:endParaRPr lang="uk-UA"/>
        </a:p>
      </dgm:t>
    </dgm:pt>
    <dgm:pt modelId="{F9E97B68-B7B5-4FC6-846C-F50EEC1B1355}">
      <dgm:prSet/>
      <dgm:spPr/>
      <dgm:t>
        <a:bodyPr/>
        <a:lstStyle/>
        <a:p>
          <a:pPr rtl="0"/>
          <a:r>
            <a:rPr lang="uk-UA" smtClean="0"/>
            <a:t>запис образу диска.</a:t>
          </a:r>
          <a:endParaRPr lang="uk-UA"/>
        </a:p>
      </dgm:t>
    </dgm:pt>
    <dgm:pt modelId="{51D9BA65-73F4-43E9-B78E-AF38392CA8AC}" type="parTrans" cxnId="{DC6DEB52-560A-4312-A3C5-4B20D902CB2A}">
      <dgm:prSet/>
      <dgm:spPr/>
      <dgm:t>
        <a:bodyPr/>
        <a:lstStyle/>
        <a:p>
          <a:endParaRPr lang="uk-UA"/>
        </a:p>
      </dgm:t>
    </dgm:pt>
    <dgm:pt modelId="{D838698D-E3BE-4466-ACD5-94688EC858F2}" type="sibTrans" cxnId="{DC6DEB52-560A-4312-A3C5-4B20D902CB2A}">
      <dgm:prSet/>
      <dgm:spPr/>
      <dgm:t>
        <a:bodyPr/>
        <a:lstStyle/>
        <a:p>
          <a:endParaRPr lang="uk-UA"/>
        </a:p>
      </dgm:t>
    </dgm:pt>
    <dgm:pt modelId="{F7B0ED37-3EC8-4F85-BB23-5E214B1E5993}" type="pres">
      <dgm:prSet presAssocID="{88A0BCD3-5C67-4198-B51D-8AED94D49C8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8A5CCA9F-E28B-439C-9106-0C8CD9F99A08}" type="pres">
      <dgm:prSet presAssocID="{AEFDB86E-C0D3-46C0-A029-3EC9D50171C7}" presName="hierRoot1" presStyleCnt="0">
        <dgm:presLayoutVars>
          <dgm:hierBranch val="init"/>
        </dgm:presLayoutVars>
      </dgm:prSet>
      <dgm:spPr/>
    </dgm:pt>
    <dgm:pt modelId="{660106C0-C93A-4D84-9DCC-EEBE2E2B5213}" type="pres">
      <dgm:prSet presAssocID="{AEFDB86E-C0D3-46C0-A029-3EC9D50171C7}" presName="rootComposite1" presStyleCnt="0"/>
      <dgm:spPr/>
    </dgm:pt>
    <dgm:pt modelId="{1E415940-F194-4D1C-A1C1-26D741C92727}" type="pres">
      <dgm:prSet presAssocID="{AEFDB86E-C0D3-46C0-A029-3EC9D50171C7}" presName="rootText1" presStyleLbl="node0" presStyleIdx="0" presStyleCnt="1" custScaleX="26354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B11CBC3-96EF-44CF-B763-F2F1F11B1C04}" type="pres">
      <dgm:prSet presAssocID="{AEFDB86E-C0D3-46C0-A029-3EC9D50171C7}" presName="rootConnector1" presStyleLbl="node1" presStyleIdx="0" presStyleCnt="0"/>
      <dgm:spPr/>
      <dgm:t>
        <a:bodyPr/>
        <a:lstStyle/>
        <a:p>
          <a:endParaRPr lang="ru-RU"/>
        </a:p>
      </dgm:t>
    </dgm:pt>
    <dgm:pt modelId="{782273FA-D004-4DEE-AEEE-2CCB0C5FFAF4}" type="pres">
      <dgm:prSet presAssocID="{AEFDB86E-C0D3-46C0-A029-3EC9D50171C7}" presName="hierChild2" presStyleCnt="0"/>
      <dgm:spPr/>
    </dgm:pt>
    <dgm:pt modelId="{18FA2C40-9C11-42CC-A83F-CD8ED217C939}" type="pres">
      <dgm:prSet presAssocID="{E576735A-3B3C-457E-8240-049D18488FC1}" presName="Name37" presStyleLbl="parChTrans1D2" presStyleIdx="0" presStyleCnt="4"/>
      <dgm:spPr/>
      <dgm:t>
        <a:bodyPr/>
        <a:lstStyle/>
        <a:p>
          <a:endParaRPr lang="ru-RU"/>
        </a:p>
      </dgm:t>
    </dgm:pt>
    <dgm:pt modelId="{8DC36547-17E2-4680-966C-63EA9A366AAB}" type="pres">
      <dgm:prSet presAssocID="{6C25AC25-875A-4578-94D8-9A17A0AC959B}" presName="hierRoot2" presStyleCnt="0">
        <dgm:presLayoutVars>
          <dgm:hierBranch val="init"/>
        </dgm:presLayoutVars>
      </dgm:prSet>
      <dgm:spPr/>
    </dgm:pt>
    <dgm:pt modelId="{0C6ACD31-924D-424B-858A-10BDC54C1810}" type="pres">
      <dgm:prSet presAssocID="{6C25AC25-875A-4578-94D8-9A17A0AC959B}" presName="rootComposite" presStyleCnt="0"/>
      <dgm:spPr/>
    </dgm:pt>
    <dgm:pt modelId="{8AAA40C2-8B47-4EDD-BA37-4430FCD6FCF3}" type="pres">
      <dgm:prSet presAssocID="{6C25AC25-875A-4578-94D8-9A17A0AC959B}" presName="rootText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F521A25-F512-4324-B328-D3A0339C6DBA}" type="pres">
      <dgm:prSet presAssocID="{6C25AC25-875A-4578-94D8-9A17A0AC959B}" presName="rootConnector" presStyleLbl="node2" presStyleIdx="0" presStyleCnt="4"/>
      <dgm:spPr/>
      <dgm:t>
        <a:bodyPr/>
        <a:lstStyle/>
        <a:p>
          <a:endParaRPr lang="ru-RU"/>
        </a:p>
      </dgm:t>
    </dgm:pt>
    <dgm:pt modelId="{EA18B687-4779-41BB-A414-446BA8082723}" type="pres">
      <dgm:prSet presAssocID="{6C25AC25-875A-4578-94D8-9A17A0AC959B}" presName="hierChild4" presStyleCnt="0"/>
      <dgm:spPr/>
    </dgm:pt>
    <dgm:pt modelId="{1A2D5215-90E9-41EC-B35A-4B84E9960AB0}" type="pres">
      <dgm:prSet presAssocID="{6C25AC25-875A-4578-94D8-9A17A0AC959B}" presName="hierChild5" presStyleCnt="0"/>
      <dgm:spPr/>
    </dgm:pt>
    <dgm:pt modelId="{BA82611B-CE4B-47D5-8DE6-FECB1B0B93E1}" type="pres">
      <dgm:prSet presAssocID="{E4063A92-BB85-4435-B933-05F6F2B919D3}" presName="Name37" presStyleLbl="parChTrans1D2" presStyleIdx="1" presStyleCnt="4"/>
      <dgm:spPr/>
      <dgm:t>
        <a:bodyPr/>
        <a:lstStyle/>
        <a:p>
          <a:endParaRPr lang="ru-RU"/>
        </a:p>
      </dgm:t>
    </dgm:pt>
    <dgm:pt modelId="{530D8E6A-F44D-4A8E-8722-8DD4CD2CE4B1}" type="pres">
      <dgm:prSet presAssocID="{B30C451E-6A00-4E5F-8403-29F692B2CBE1}" presName="hierRoot2" presStyleCnt="0">
        <dgm:presLayoutVars>
          <dgm:hierBranch val="init"/>
        </dgm:presLayoutVars>
      </dgm:prSet>
      <dgm:spPr/>
    </dgm:pt>
    <dgm:pt modelId="{D16126A7-429B-4933-90D8-AD8F844FF6CB}" type="pres">
      <dgm:prSet presAssocID="{B30C451E-6A00-4E5F-8403-29F692B2CBE1}" presName="rootComposite" presStyleCnt="0"/>
      <dgm:spPr/>
    </dgm:pt>
    <dgm:pt modelId="{EFBFC905-2BFD-4F2E-B66A-E4863D72B019}" type="pres">
      <dgm:prSet presAssocID="{B30C451E-6A00-4E5F-8403-29F692B2CBE1}" presName="rootText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8E06084-F218-41FA-B143-C4ED177D0228}" type="pres">
      <dgm:prSet presAssocID="{B30C451E-6A00-4E5F-8403-29F692B2CBE1}" presName="rootConnector" presStyleLbl="node2" presStyleIdx="1" presStyleCnt="4"/>
      <dgm:spPr/>
      <dgm:t>
        <a:bodyPr/>
        <a:lstStyle/>
        <a:p>
          <a:endParaRPr lang="ru-RU"/>
        </a:p>
      </dgm:t>
    </dgm:pt>
    <dgm:pt modelId="{6BA2A107-A1D0-4E9F-BD4E-5114045FC833}" type="pres">
      <dgm:prSet presAssocID="{B30C451E-6A00-4E5F-8403-29F692B2CBE1}" presName="hierChild4" presStyleCnt="0"/>
      <dgm:spPr/>
    </dgm:pt>
    <dgm:pt modelId="{3D0F6E0A-398B-4646-9798-49EFFC55EC79}" type="pres">
      <dgm:prSet presAssocID="{B30C451E-6A00-4E5F-8403-29F692B2CBE1}" presName="hierChild5" presStyleCnt="0"/>
      <dgm:spPr/>
    </dgm:pt>
    <dgm:pt modelId="{63E0A56B-47F5-408C-9E28-CC4E7CD0384C}" type="pres">
      <dgm:prSet presAssocID="{2332D25E-D643-4EA8-96C3-1A053BA5D38B}" presName="Name37" presStyleLbl="parChTrans1D2" presStyleIdx="2" presStyleCnt="4"/>
      <dgm:spPr/>
      <dgm:t>
        <a:bodyPr/>
        <a:lstStyle/>
        <a:p>
          <a:endParaRPr lang="ru-RU"/>
        </a:p>
      </dgm:t>
    </dgm:pt>
    <dgm:pt modelId="{CB2C444F-97AB-4D80-8D77-66FEF926E6B2}" type="pres">
      <dgm:prSet presAssocID="{A2349EFD-8226-4CEE-8FA0-DF1E5EDE105C}" presName="hierRoot2" presStyleCnt="0">
        <dgm:presLayoutVars>
          <dgm:hierBranch val="init"/>
        </dgm:presLayoutVars>
      </dgm:prSet>
      <dgm:spPr/>
    </dgm:pt>
    <dgm:pt modelId="{0B1B1A60-C361-4F5C-8876-7879A8470060}" type="pres">
      <dgm:prSet presAssocID="{A2349EFD-8226-4CEE-8FA0-DF1E5EDE105C}" presName="rootComposite" presStyleCnt="0"/>
      <dgm:spPr/>
    </dgm:pt>
    <dgm:pt modelId="{9E9F9815-F95B-4155-813D-5D529685E594}" type="pres">
      <dgm:prSet presAssocID="{A2349EFD-8226-4CEE-8FA0-DF1E5EDE105C}" presName="rootText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E27FEA1-059B-4E44-88BD-516292966E54}" type="pres">
      <dgm:prSet presAssocID="{A2349EFD-8226-4CEE-8FA0-DF1E5EDE105C}" presName="rootConnector" presStyleLbl="node2" presStyleIdx="2" presStyleCnt="4"/>
      <dgm:spPr/>
      <dgm:t>
        <a:bodyPr/>
        <a:lstStyle/>
        <a:p>
          <a:endParaRPr lang="ru-RU"/>
        </a:p>
      </dgm:t>
    </dgm:pt>
    <dgm:pt modelId="{692F72E2-8122-40E6-B802-426E6433102C}" type="pres">
      <dgm:prSet presAssocID="{A2349EFD-8226-4CEE-8FA0-DF1E5EDE105C}" presName="hierChild4" presStyleCnt="0"/>
      <dgm:spPr/>
    </dgm:pt>
    <dgm:pt modelId="{40F1155B-D4F2-4B3D-A858-A43BBD33020D}" type="pres">
      <dgm:prSet presAssocID="{A2349EFD-8226-4CEE-8FA0-DF1E5EDE105C}" presName="hierChild5" presStyleCnt="0"/>
      <dgm:spPr/>
    </dgm:pt>
    <dgm:pt modelId="{1E950320-FD72-4FAF-84F6-883C0AF07F20}" type="pres">
      <dgm:prSet presAssocID="{51D9BA65-73F4-43E9-B78E-AF38392CA8AC}" presName="Name37" presStyleLbl="parChTrans1D2" presStyleIdx="3" presStyleCnt="4"/>
      <dgm:spPr/>
      <dgm:t>
        <a:bodyPr/>
        <a:lstStyle/>
        <a:p>
          <a:endParaRPr lang="ru-RU"/>
        </a:p>
      </dgm:t>
    </dgm:pt>
    <dgm:pt modelId="{E951ED13-06EF-4BA4-ABEE-7BA89D2636A7}" type="pres">
      <dgm:prSet presAssocID="{F9E97B68-B7B5-4FC6-846C-F50EEC1B1355}" presName="hierRoot2" presStyleCnt="0">
        <dgm:presLayoutVars>
          <dgm:hierBranch val="init"/>
        </dgm:presLayoutVars>
      </dgm:prSet>
      <dgm:spPr/>
    </dgm:pt>
    <dgm:pt modelId="{299E5A44-B5E3-4BFA-935A-C38F2D3D3A79}" type="pres">
      <dgm:prSet presAssocID="{F9E97B68-B7B5-4FC6-846C-F50EEC1B1355}" presName="rootComposite" presStyleCnt="0"/>
      <dgm:spPr/>
    </dgm:pt>
    <dgm:pt modelId="{67D23224-EE24-4851-9945-437E7AEEC77D}" type="pres">
      <dgm:prSet presAssocID="{F9E97B68-B7B5-4FC6-846C-F50EEC1B1355}" presName="rootText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5C68351-FF3D-49C0-B4B3-86B2062DB33E}" type="pres">
      <dgm:prSet presAssocID="{F9E97B68-B7B5-4FC6-846C-F50EEC1B1355}" presName="rootConnector" presStyleLbl="node2" presStyleIdx="3" presStyleCnt="4"/>
      <dgm:spPr/>
      <dgm:t>
        <a:bodyPr/>
        <a:lstStyle/>
        <a:p>
          <a:endParaRPr lang="ru-RU"/>
        </a:p>
      </dgm:t>
    </dgm:pt>
    <dgm:pt modelId="{8ACE4617-A601-4CF3-AACC-AFFF13646735}" type="pres">
      <dgm:prSet presAssocID="{F9E97B68-B7B5-4FC6-846C-F50EEC1B1355}" presName="hierChild4" presStyleCnt="0"/>
      <dgm:spPr/>
    </dgm:pt>
    <dgm:pt modelId="{0FB1C4B9-BBCC-4DCC-8FFE-827AD7A47C2D}" type="pres">
      <dgm:prSet presAssocID="{F9E97B68-B7B5-4FC6-846C-F50EEC1B1355}" presName="hierChild5" presStyleCnt="0"/>
      <dgm:spPr/>
    </dgm:pt>
    <dgm:pt modelId="{2BDB588F-B8C2-4F4C-B488-5EBE53D3CF54}" type="pres">
      <dgm:prSet presAssocID="{AEFDB86E-C0D3-46C0-A029-3EC9D50171C7}" presName="hierChild3" presStyleCnt="0"/>
      <dgm:spPr/>
    </dgm:pt>
  </dgm:ptLst>
  <dgm:cxnLst>
    <dgm:cxn modelId="{FB3494B8-D22F-4B58-A75A-848D13D48BF2}" type="presOf" srcId="{AEFDB86E-C0D3-46C0-A029-3EC9D50171C7}" destId="{BB11CBC3-96EF-44CF-B763-F2F1F11B1C04}" srcOrd="1" destOrd="0" presId="urn:microsoft.com/office/officeart/2005/8/layout/orgChart1"/>
    <dgm:cxn modelId="{2E0DE93F-3589-4021-91E1-40130F145739}" type="presOf" srcId="{A2349EFD-8226-4CEE-8FA0-DF1E5EDE105C}" destId="{BE27FEA1-059B-4E44-88BD-516292966E54}" srcOrd="1" destOrd="0" presId="urn:microsoft.com/office/officeart/2005/8/layout/orgChart1"/>
    <dgm:cxn modelId="{961647A7-B777-42DD-BA1F-E3CBC1C731F4}" type="presOf" srcId="{F9E97B68-B7B5-4FC6-846C-F50EEC1B1355}" destId="{67D23224-EE24-4851-9945-437E7AEEC77D}" srcOrd="0" destOrd="0" presId="urn:microsoft.com/office/officeart/2005/8/layout/orgChart1"/>
    <dgm:cxn modelId="{6B96AD04-DC7A-4216-BAC2-E89744E79D44}" type="presOf" srcId="{E4063A92-BB85-4435-B933-05F6F2B919D3}" destId="{BA82611B-CE4B-47D5-8DE6-FECB1B0B93E1}" srcOrd="0" destOrd="0" presId="urn:microsoft.com/office/officeart/2005/8/layout/orgChart1"/>
    <dgm:cxn modelId="{6DD62C56-6CA5-4F46-8D62-737D7A029B25}" type="presOf" srcId="{F9E97B68-B7B5-4FC6-846C-F50EEC1B1355}" destId="{B5C68351-FF3D-49C0-B4B3-86B2062DB33E}" srcOrd="1" destOrd="0" presId="urn:microsoft.com/office/officeart/2005/8/layout/orgChart1"/>
    <dgm:cxn modelId="{26B99000-89D3-4139-9269-59C8C0B2C647}" type="presOf" srcId="{6C25AC25-875A-4578-94D8-9A17A0AC959B}" destId="{2F521A25-F512-4324-B328-D3A0339C6DBA}" srcOrd="1" destOrd="0" presId="urn:microsoft.com/office/officeart/2005/8/layout/orgChart1"/>
    <dgm:cxn modelId="{A9D2F097-FA98-4550-86DC-A2D9A10E0F1E}" srcId="{AEFDB86E-C0D3-46C0-A029-3EC9D50171C7}" destId="{A2349EFD-8226-4CEE-8FA0-DF1E5EDE105C}" srcOrd="2" destOrd="0" parTransId="{2332D25E-D643-4EA8-96C3-1A053BA5D38B}" sibTransId="{CB0916E2-2C4E-40EB-A5CA-5C37BBF37C51}"/>
    <dgm:cxn modelId="{B5F15BB1-E9E4-49B0-887F-B7C659686291}" type="presOf" srcId="{B30C451E-6A00-4E5F-8403-29F692B2CBE1}" destId="{EFBFC905-2BFD-4F2E-B66A-E4863D72B019}" srcOrd="0" destOrd="0" presId="urn:microsoft.com/office/officeart/2005/8/layout/orgChart1"/>
    <dgm:cxn modelId="{C4F0BE84-96C4-4E33-A2FE-946513F6D181}" type="presOf" srcId="{2332D25E-D643-4EA8-96C3-1A053BA5D38B}" destId="{63E0A56B-47F5-408C-9E28-CC4E7CD0384C}" srcOrd="0" destOrd="0" presId="urn:microsoft.com/office/officeart/2005/8/layout/orgChart1"/>
    <dgm:cxn modelId="{21CA443E-04FB-445A-8F5A-86D78300BDA1}" type="presOf" srcId="{A2349EFD-8226-4CEE-8FA0-DF1E5EDE105C}" destId="{9E9F9815-F95B-4155-813D-5D529685E594}" srcOrd="0" destOrd="0" presId="urn:microsoft.com/office/officeart/2005/8/layout/orgChart1"/>
    <dgm:cxn modelId="{03A6B22A-4CD5-4EE4-BE4C-8DEC00005D79}" type="presOf" srcId="{51D9BA65-73F4-43E9-B78E-AF38392CA8AC}" destId="{1E950320-FD72-4FAF-84F6-883C0AF07F20}" srcOrd="0" destOrd="0" presId="urn:microsoft.com/office/officeart/2005/8/layout/orgChart1"/>
    <dgm:cxn modelId="{B8C4856D-48DF-43A8-9C63-5AA34AB71E01}" srcId="{88A0BCD3-5C67-4198-B51D-8AED94D49C8F}" destId="{AEFDB86E-C0D3-46C0-A029-3EC9D50171C7}" srcOrd="0" destOrd="0" parTransId="{2BD0FBB1-6902-4800-84A2-FED29A83BBA0}" sibTransId="{528C8250-AA15-48FF-A7F8-71C66C9929A6}"/>
    <dgm:cxn modelId="{6F396BE5-62D8-4025-AE38-295859DB8589}" type="presOf" srcId="{6C25AC25-875A-4578-94D8-9A17A0AC959B}" destId="{8AAA40C2-8B47-4EDD-BA37-4430FCD6FCF3}" srcOrd="0" destOrd="0" presId="urn:microsoft.com/office/officeart/2005/8/layout/orgChart1"/>
    <dgm:cxn modelId="{C40EC68A-71B3-4987-9CBE-89B6B1FD3AA3}" type="presOf" srcId="{88A0BCD3-5C67-4198-B51D-8AED94D49C8F}" destId="{F7B0ED37-3EC8-4F85-BB23-5E214B1E5993}" srcOrd="0" destOrd="0" presId="urn:microsoft.com/office/officeart/2005/8/layout/orgChart1"/>
    <dgm:cxn modelId="{455BDCF5-670B-4942-8379-32C53E796C18}" srcId="{AEFDB86E-C0D3-46C0-A029-3EC9D50171C7}" destId="{6C25AC25-875A-4578-94D8-9A17A0AC959B}" srcOrd="0" destOrd="0" parTransId="{E576735A-3B3C-457E-8240-049D18488FC1}" sibTransId="{9D92FB71-875B-47CE-B6D1-303CBE436B91}"/>
    <dgm:cxn modelId="{DC6DEB52-560A-4312-A3C5-4B20D902CB2A}" srcId="{AEFDB86E-C0D3-46C0-A029-3EC9D50171C7}" destId="{F9E97B68-B7B5-4FC6-846C-F50EEC1B1355}" srcOrd="3" destOrd="0" parTransId="{51D9BA65-73F4-43E9-B78E-AF38392CA8AC}" sibTransId="{D838698D-E3BE-4466-ACD5-94688EC858F2}"/>
    <dgm:cxn modelId="{A82D71CF-23C9-46A7-A912-9DDF08EB6333}" srcId="{AEFDB86E-C0D3-46C0-A029-3EC9D50171C7}" destId="{B30C451E-6A00-4E5F-8403-29F692B2CBE1}" srcOrd="1" destOrd="0" parTransId="{E4063A92-BB85-4435-B933-05F6F2B919D3}" sibTransId="{B7A26C33-0462-4A3F-AF4B-96930835ECB8}"/>
    <dgm:cxn modelId="{9796B79D-06D4-4613-A24F-7E7E43BC146D}" type="presOf" srcId="{B30C451E-6A00-4E5F-8403-29F692B2CBE1}" destId="{88E06084-F218-41FA-B143-C4ED177D0228}" srcOrd="1" destOrd="0" presId="urn:microsoft.com/office/officeart/2005/8/layout/orgChart1"/>
    <dgm:cxn modelId="{9E15B9B2-73D5-4E77-A982-177F9CDD32A2}" type="presOf" srcId="{AEFDB86E-C0D3-46C0-A029-3EC9D50171C7}" destId="{1E415940-F194-4D1C-A1C1-26D741C92727}" srcOrd="0" destOrd="0" presId="urn:microsoft.com/office/officeart/2005/8/layout/orgChart1"/>
    <dgm:cxn modelId="{6372C0BC-2401-4C5C-AF6E-F3AEEB016D51}" type="presOf" srcId="{E576735A-3B3C-457E-8240-049D18488FC1}" destId="{18FA2C40-9C11-42CC-A83F-CD8ED217C939}" srcOrd="0" destOrd="0" presId="urn:microsoft.com/office/officeart/2005/8/layout/orgChart1"/>
    <dgm:cxn modelId="{755D6113-0ECA-4018-8B62-8330DC5F40D7}" type="presParOf" srcId="{F7B0ED37-3EC8-4F85-BB23-5E214B1E5993}" destId="{8A5CCA9F-E28B-439C-9106-0C8CD9F99A08}" srcOrd="0" destOrd="0" presId="urn:microsoft.com/office/officeart/2005/8/layout/orgChart1"/>
    <dgm:cxn modelId="{B872A879-D764-42E1-B279-C63E57672948}" type="presParOf" srcId="{8A5CCA9F-E28B-439C-9106-0C8CD9F99A08}" destId="{660106C0-C93A-4D84-9DCC-EEBE2E2B5213}" srcOrd="0" destOrd="0" presId="urn:microsoft.com/office/officeart/2005/8/layout/orgChart1"/>
    <dgm:cxn modelId="{2F4D7A82-C64F-4824-A934-920475A3FFF4}" type="presParOf" srcId="{660106C0-C93A-4D84-9DCC-EEBE2E2B5213}" destId="{1E415940-F194-4D1C-A1C1-26D741C92727}" srcOrd="0" destOrd="0" presId="urn:microsoft.com/office/officeart/2005/8/layout/orgChart1"/>
    <dgm:cxn modelId="{07DA253B-3123-49AB-8CB2-5C12C5928BE9}" type="presParOf" srcId="{660106C0-C93A-4D84-9DCC-EEBE2E2B5213}" destId="{BB11CBC3-96EF-44CF-B763-F2F1F11B1C04}" srcOrd="1" destOrd="0" presId="urn:microsoft.com/office/officeart/2005/8/layout/orgChart1"/>
    <dgm:cxn modelId="{190869D7-599B-4971-A0BB-3FE1EB3F4AFF}" type="presParOf" srcId="{8A5CCA9F-E28B-439C-9106-0C8CD9F99A08}" destId="{782273FA-D004-4DEE-AEEE-2CCB0C5FFAF4}" srcOrd="1" destOrd="0" presId="urn:microsoft.com/office/officeart/2005/8/layout/orgChart1"/>
    <dgm:cxn modelId="{C0540214-FDF7-4B5A-82B5-6E1EFCDAE481}" type="presParOf" srcId="{782273FA-D004-4DEE-AEEE-2CCB0C5FFAF4}" destId="{18FA2C40-9C11-42CC-A83F-CD8ED217C939}" srcOrd="0" destOrd="0" presId="urn:microsoft.com/office/officeart/2005/8/layout/orgChart1"/>
    <dgm:cxn modelId="{C7684545-9CAC-44FD-AEF1-0759103F5A78}" type="presParOf" srcId="{782273FA-D004-4DEE-AEEE-2CCB0C5FFAF4}" destId="{8DC36547-17E2-4680-966C-63EA9A366AAB}" srcOrd="1" destOrd="0" presId="urn:microsoft.com/office/officeart/2005/8/layout/orgChart1"/>
    <dgm:cxn modelId="{9E7BDCE4-7D18-4A11-85AA-89000EF729AA}" type="presParOf" srcId="{8DC36547-17E2-4680-966C-63EA9A366AAB}" destId="{0C6ACD31-924D-424B-858A-10BDC54C1810}" srcOrd="0" destOrd="0" presId="urn:microsoft.com/office/officeart/2005/8/layout/orgChart1"/>
    <dgm:cxn modelId="{CE6CF618-112C-404D-ABA1-3F07B4F3C639}" type="presParOf" srcId="{0C6ACD31-924D-424B-858A-10BDC54C1810}" destId="{8AAA40C2-8B47-4EDD-BA37-4430FCD6FCF3}" srcOrd="0" destOrd="0" presId="urn:microsoft.com/office/officeart/2005/8/layout/orgChart1"/>
    <dgm:cxn modelId="{E29E1C0A-03A8-455D-A5F5-D415268E02B5}" type="presParOf" srcId="{0C6ACD31-924D-424B-858A-10BDC54C1810}" destId="{2F521A25-F512-4324-B328-D3A0339C6DBA}" srcOrd="1" destOrd="0" presId="urn:microsoft.com/office/officeart/2005/8/layout/orgChart1"/>
    <dgm:cxn modelId="{07159E70-7709-45C2-BD75-84929B031780}" type="presParOf" srcId="{8DC36547-17E2-4680-966C-63EA9A366AAB}" destId="{EA18B687-4779-41BB-A414-446BA8082723}" srcOrd="1" destOrd="0" presId="urn:microsoft.com/office/officeart/2005/8/layout/orgChart1"/>
    <dgm:cxn modelId="{02D02D36-54DA-4057-AF16-DF53AC22671F}" type="presParOf" srcId="{8DC36547-17E2-4680-966C-63EA9A366AAB}" destId="{1A2D5215-90E9-41EC-B35A-4B84E9960AB0}" srcOrd="2" destOrd="0" presId="urn:microsoft.com/office/officeart/2005/8/layout/orgChart1"/>
    <dgm:cxn modelId="{80AC7CF5-84EB-4A4E-8AA3-EC11B1C9E714}" type="presParOf" srcId="{782273FA-D004-4DEE-AEEE-2CCB0C5FFAF4}" destId="{BA82611B-CE4B-47D5-8DE6-FECB1B0B93E1}" srcOrd="2" destOrd="0" presId="urn:microsoft.com/office/officeart/2005/8/layout/orgChart1"/>
    <dgm:cxn modelId="{04727330-E15C-4146-803B-FDD4CD46A357}" type="presParOf" srcId="{782273FA-D004-4DEE-AEEE-2CCB0C5FFAF4}" destId="{530D8E6A-F44D-4A8E-8722-8DD4CD2CE4B1}" srcOrd="3" destOrd="0" presId="urn:microsoft.com/office/officeart/2005/8/layout/orgChart1"/>
    <dgm:cxn modelId="{B8B7AE70-AF2B-46F4-8CE8-0245E167AC86}" type="presParOf" srcId="{530D8E6A-F44D-4A8E-8722-8DD4CD2CE4B1}" destId="{D16126A7-429B-4933-90D8-AD8F844FF6CB}" srcOrd="0" destOrd="0" presId="urn:microsoft.com/office/officeart/2005/8/layout/orgChart1"/>
    <dgm:cxn modelId="{9FC1D3B2-F736-4077-A27D-9D5B16C1F47E}" type="presParOf" srcId="{D16126A7-429B-4933-90D8-AD8F844FF6CB}" destId="{EFBFC905-2BFD-4F2E-B66A-E4863D72B019}" srcOrd="0" destOrd="0" presId="urn:microsoft.com/office/officeart/2005/8/layout/orgChart1"/>
    <dgm:cxn modelId="{2C215CE0-E329-45EB-B17D-0801FAD6B7F3}" type="presParOf" srcId="{D16126A7-429B-4933-90D8-AD8F844FF6CB}" destId="{88E06084-F218-41FA-B143-C4ED177D0228}" srcOrd="1" destOrd="0" presId="urn:microsoft.com/office/officeart/2005/8/layout/orgChart1"/>
    <dgm:cxn modelId="{5B07495F-C08E-458D-A0C1-F24C56E23AED}" type="presParOf" srcId="{530D8E6A-F44D-4A8E-8722-8DD4CD2CE4B1}" destId="{6BA2A107-A1D0-4E9F-BD4E-5114045FC833}" srcOrd="1" destOrd="0" presId="urn:microsoft.com/office/officeart/2005/8/layout/orgChart1"/>
    <dgm:cxn modelId="{EF684F95-D40F-4C4E-9BF0-DAB48DD0A820}" type="presParOf" srcId="{530D8E6A-F44D-4A8E-8722-8DD4CD2CE4B1}" destId="{3D0F6E0A-398B-4646-9798-49EFFC55EC79}" srcOrd="2" destOrd="0" presId="urn:microsoft.com/office/officeart/2005/8/layout/orgChart1"/>
    <dgm:cxn modelId="{0E09F543-BBE6-40DC-93CA-8A0A4D161F0A}" type="presParOf" srcId="{782273FA-D004-4DEE-AEEE-2CCB0C5FFAF4}" destId="{63E0A56B-47F5-408C-9E28-CC4E7CD0384C}" srcOrd="4" destOrd="0" presId="urn:microsoft.com/office/officeart/2005/8/layout/orgChart1"/>
    <dgm:cxn modelId="{FD6E46F7-817B-4C87-A8B7-9DDE35A00323}" type="presParOf" srcId="{782273FA-D004-4DEE-AEEE-2CCB0C5FFAF4}" destId="{CB2C444F-97AB-4D80-8D77-66FEF926E6B2}" srcOrd="5" destOrd="0" presId="urn:microsoft.com/office/officeart/2005/8/layout/orgChart1"/>
    <dgm:cxn modelId="{2DE961C0-B6F6-4E40-8C12-A8DA9925AC79}" type="presParOf" srcId="{CB2C444F-97AB-4D80-8D77-66FEF926E6B2}" destId="{0B1B1A60-C361-4F5C-8876-7879A8470060}" srcOrd="0" destOrd="0" presId="urn:microsoft.com/office/officeart/2005/8/layout/orgChart1"/>
    <dgm:cxn modelId="{7101FA86-C310-456F-9C2B-777E7C9DD141}" type="presParOf" srcId="{0B1B1A60-C361-4F5C-8876-7879A8470060}" destId="{9E9F9815-F95B-4155-813D-5D529685E594}" srcOrd="0" destOrd="0" presId="urn:microsoft.com/office/officeart/2005/8/layout/orgChart1"/>
    <dgm:cxn modelId="{2F59D97C-E2E5-47AB-A16B-666D0CF85E73}" type="presParOf" srcId="{0B1B1A60-C361-4F5C-8876-7879A8470060}" destId="{BE27FEA1-059B-4E44-88BD-516292966E54}" srcOrd="1" destOrd="0" presId="urn:microsoft.com/office/officeart/2005/8/layout/orgChart1"/>
    <dgm:cxn modelId="{1FFEA224-46F3-4EDD-BE4F-0CF91C60EDBB}" type="presParOf" srcId="{CB2C444F-97AB-4D80-8D77-66FEF926E6B2}" destId="{692F72E2-8122-40E6-B802-426E6433102C}" srcOrd="1" destOrd="0" presId="urn:microsoft.com/office/officeart/2005/8/layout/orgChart1"/>
    <dgm:cxn modelId="{8E8FE1F7-AD24-4D73-8AD2-3CE0752E681D}" type="presParOf" srcId="{CB2C444F-97AB-4D80-8D77-66FEF926E6B2}" destId="{40F1155B-D4F2-4B3D-A858-A43BBD33020D}" srcOrd="2" destOrd="0" presId="urn:microsoft.com/office/officeart/2005/8/layout/orgChart1"/>
    <dgm:cxn modelId="{673CA954-DB02-4748-8249-BE428F18AB93}" type="presParOf" srcId="{782273FA-D004-4DEE-AEEE-2CCB0C5FFAF4}" destId="{1E950320-FD72-4FAF-84F6-883C0AF07F20}" srcOrd="6" destOrd="0" presId="urn:microsoft.com/office/officeart/2005/8/layout/orgChart1"/>
    <dgm:cxn modelId="{6AC0381A-FA2A-4F0C-B68A-365E76FDC03F}" type="presParOf" srcId="{782273FA-D004-4DEE-AEEE-2CCB0C5FFAF4}" destId="{E951ED13-06EF-4BA4-ABEE-7BA89D2636A7}" srcOrd="7" destOrd="0" presId="urn:microsoft.com/office/officeart/2005/8/layout/orgChart1"/>
    <dgm:cxn modelId="{AA628BDF-42C6-4A01-89D2-B4FDBBB68644}" type="presParOf" srcId="{E951ED13-06EF-4BA4-ABEE-7BA89D2636A7}" destId="{299E5A44-B5E3-4BFA-935A-C38F2D3D3A79}" srcOrd="0" destOrd="0" presId="urn:microsoft.com/office/officeart/2005/8/layout/orgChart1"/>
    <dgm:cxn modelId="{D76813CC-140C-4634-8AEA-784D47830926}" type="presParOf" srcId="{299E5A44-B5E3-4BFA-935A-C38F2D3D3A79}" destId="{67D23224-EE24-4851-9945-437E7AEEC77D}" srcOrd="0" destOrd="0" presId="urn:microsoft.com/office/officeart/2005/8/layout/orgChart1"/>
    <dgm:cxn modelId="{683842BE-B63D-4CF2-B729-6F68013191AF}" type="presParOf" srcId="{299E5A44-B5E3-4BFA-935A-C38F2D3D3A79}" destId="{B5C68351-FF3D-49C0-B4B3-86B2062DB33E}" srcOrd="1" destOrd="0" presId="urn:microsoft.com/office/officeart/2005/8/layout/orgChart1"/>
    <dgm:cxn modelId="{A3DA8C96-6DD1-48A2-97C6-D184EEB1587E}" type="presParOf" srcId="{E951ED13-06EF-4BA4-ABEE-7BA89D2636A7}" destId="{8ACE4617-A601-4CF3-AACC-AFFF13646735}" srcOrd="1" destOrd="0" presId="urn:microsoft.com/office/officeart/2005/8/layout/orgChart1"/>
    <dgm:cxn modelId="{392DC5E7-A7B9-4202-BB20-5E230EB39E59}" type="presParOf" srcId="{E951ED13-06EF-4BA4-ABEE-7BA89D2636A7}" destId="{0FB1C4B9-BBCC-4DCC-8FFE-827AD7A47C2D}" srcOrd="2" destOrd="0" presId="urn:microsoft.com/office/officeart/2005/8/layout/orgChart1"/>
    <dgm:cxn modelId="{212A8579-D7A0-4C84-8B16-6C41661AFF22}" type="presParOf" srcId="{8A5CCA9F-E28B-439C-9106-0C8CD9F99A08}" destId="{2BDB588F-B8C2-4F4C-B488-5EBE53D3CF54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7857B43-1136-418D-9C18-C0ED96C35776}" type="doc">
      <dgm:prSet loTypeId="urn:microsoft.com/office/officeart/2005/8/layout/vList2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5CFD6CE1-19F9-40DB-84C3-502B40DE12FD}">
      <dgm:prSet/>
      <dgm:spPr/>
      <dgm:t>
        <a:bodyPr/>
        <a:lstStyle/>
        <a:p>
          <a:pPr algn="ctr" rtl="0"/>
          <a:r>
            <a:rPr lang="uk-UA" b="1" dirty="0" smtClean="0"/>
            <a:t>Практичні запитання</a:t>
          </a:r>
          <a:endParaRPr lang="uk-UA" dirty="0"/>
        </a:p>
      </dgm:t>
    </dgm:pt>
    <dgm:pt modelId="{1826B2BC-36DD-47FF-B3B1-9E054C337291}" type="parTrans" cxnId="{7A21D7DB-89B0-40A7-9080-4999CCCA8C3B}">
      <dgm:prSet/>
      <dgm:spPr/>
      <dgm:t>
        <a:bodyPr/>
        <a:lstStyle/>
        <a:p>
          <a:endParaRPr lang="uk-UA"/>
        </a:p>
      </dgm:t>
    </dgm:pt>
    <dgm:pt modelId="{D4FD3524-8A98-471F-937C-53C443653ECE}" type="sibTrans" cxnId="{7A21D7DB-89B0-40A7-9080-4999CCCA8C3B}">
      <dgm:prSet/>
      <dgm:spPr/>
      <dgm:t>
        <a:bodyPr/>
        <a:lstStyle/>
        <a:p>
          <a:endParaRPr lang="uk-UA"/>
        </a:p>
      </dgm:t>
    </dgm:pt>
    <dgm:pt modelId="{BF7365B4-8F27-4DE6-A635-6CF45FD10FD6}" type="pres">
      <dgm:prSet presAssocID="{07857B43-1136-418D-9C18-C0ED96C3577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FA846192-61D7-4282-9ED3-97C0160CFD17}" type="pres">
      <dgm:prSet presAssocID="{5CFD6CE1-19F9-40DB-84C3-502B40DE12FD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7A21D7DB-89B0-40A7-9080-4999CCCA8C3B}" srcId="{07857B43-1136-418D-9C18-C0ED96C35776}" destId="{5CFD6CE1-19F9-40DB-84C3-502B40DE12FD}" srcOrd="0" destOrd="0" parTransId="{1826B2BC-36DD-47FF-B3B1-9E054C337291}" sibTransId="{D4FD3524-8A98-471F-937C-53C443653ECE}"/>
    <dgm:cxn modelId="{38086195-5537-4E5B-9B3E-0CFC599EFFBF}" type="presOf" srcId="{07857B43-1136-418D-9C18-C0ED96C35776}" destId="{BF7365B4-8F27-4DE6-A635-6CF45FD10FD6}" srcOrd="0" destOrd="0" presId="urn:microsoft.com/office/officeart/2005/8/layout/vList2"/>
    <dgm:cxn modelId="{A8FD11AA-7CFC-4BF6-ABE0-260D03549ABE}" type="presOf" srcId="{5CFD6CE1-19F9-40DB-84C3-502B40DE12FD}" destId="{FA846192-61D7-4282-9ED3-97C0160CFD17}" srcOrd="0" destOrd="0" presId="urn:microsoft.com/office/officeart/2005/8/layout/vList2"/>
    <dgm:cxn modelId="{7662240C-0C3F-40BD-B1E8-4F36D9EAF613}" type="presParOf" srcId="{BF7365B4-8F27-4DE6-A635-6CF45FD10FD6}" destId="{FA846192-61D7-4282-9ED3-97C0160CFD17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9EC06B-974C-48FF-822A-7FC1AEC22269}">
      <dsp:nvSpPr>
        <dsp:cNvPr id="0" name=""/>
        <dsp:cNvSpPr/>
      </dsp:nvSpPr>
      <dsp:spPr>
        <a:xfrm>
          <a:off x="3780420" y="962274"/>
          <a:ext cx="2328474" cy="4041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2057"/>
              </a:lnTo>
              <a:lnTo>
                <a:pt x="2328474" y="202057"/>
              </a:lnTo>
              <a:lnTo>
                <a:pt x="2328474" y="404115"/>
              </a:lnTo>
            </a:path>
          </a:pathLst>
        </a:custGeom>
        <a:noFill/>
        <a:ln w="19050" cap="rnd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86DE38A-D52E-458E-B591-C7A37CD924D9}">
      <dsp:nvSpPr>
        <dsp:cNvPr id="0" name=""/>
        <dsp:cNvSpPr/>
      </dsp:nvSpPr>
      <dsp:spPr>
        <a:xfrm>
          <a:off x="3734700" y="962274"/>
          <a:ext cx="91440" cy="40411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04115"/>
              </a:lnTo>
            </a:path>
          </a:pathLst>
        </a:custGeom>
        <a:noFill/>
        <a:ln w="19050" cap="rnd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5925156-561F-43CC-BEC5-029FC365C38E}">
      <dsp:nvSpPr>
        <dsp:cNvPr id="0" name=""/>
        <dsp:cNvSpPr/>
      </dsp:nvSpPr>
      <dsp:spPr>
        <a:xfrm>
          <a:off x="1451945" y="962274"/>
          <a:ext cx="2328474" cy="404115"/>
        </a:xfrm>
        <a:custGeom>
          <a:avLst/>
          <a:gdLst/>
          <a:ahLst/>
          <a:cxnLst/>
          <a:rect l="0" t="0" r="0" b="0"/>
          <a:pathLst>
            <a:path>
              <a:moveTo>
                <a:pt x="2328474" y="0"/>
              </a:moveTo>
              <a:lnTo>
                <a:pt x="2328474" y="202057"/>
              </a:lnTo>
              <a:lnTo>
                <a:pt x="0" y="202057"/>
              </a:lnTo>
              <a:lnTo>
                <a:pt x="0" y="404115"/>
              </a:lnTo>
            </a:path>
          </a:pathLst>
        </a:custGeom>
        <a:noFill/>
        <a:ln w="19050" cap="rnd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72C2D56-A70F-483C-B8AD-C302631963BF}">
      <dsp:nvSpPr>
        <dsp:cNvPr id="0" name=""/>
        <dsp:cNvSpPr/>
      </dsp:nvSpPr>
      <dsp:spPr>
        <a:xfrm>
          <a:off x="1800196" y="94"/>
          <a:ext cx="3960446" cy="9621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l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/>
            <a:t>Файловi</a:t>
          </a:r>
          <a:r>
            <a:rPr lang="uk-UA" sz="1800" kern="1200" dirty="0" smtClean="0"/>
            <a:t> </a:t>
          </a:r>
          <a:r>
            <a:rPr lang="uk-UA" sz="1800" b="1" kern="1200" dirty="0" smtClean="0"/>
            <a:t>системи</a:t>
          </a:r>
          <a:r>
            <a:rPr lang="uk-UA" sz="1800" kern="1200" dirty="0" smtClean="0"/>
            <a:t>: </a:t>
          </a:r>
          <a:endParaRPr lang="uk-UA" sz="1800" kern="1200" dirty="0"/>
        </a:p>
      </dsp:txBody>
      <dsp:txXfrm>
        <a:off x="1800196" y="94"/>
        <a:ext cx="3960446" cy="962179"/>
      </dsp:txXfrm>
    </dsp:sp>
    <dsp:sp modelId="{769C01EF-B731-4D84-A4D5-AFFA64890F0C}">
      <dsp:nvSpPr>
        <dsp:cNvPr id="0" name=""/>
        <dsp:cNvSpPr/>
      </dsp:nvSpPr>
      <dsp:spPr>
        <a:xfrm>
          <a:off x="489765" y="1366389"/>
          <a:ext cx="1924359" cy="9621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l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smtClean="0"/>
            <a:t>FAT, FAT32, NTFS; </a:t>
          </a:r>
          <a:endParaRPr lang="uk-UA" sz="1800" kern="1200"/>
        </a:p>
      </dsp:txBody>
      <dsp:txXfrm>
        <a:off x="489765" y="1366389"/>
        <a:ext cx="1924359" cy="962179"/>
      </dsp:txXfrm>
    </dsp:sp>
    <dsp:sp modelId="{06EF689F-1F37-457E-9754-72045B6F8186}">
      <dsp:nvSpPr>
        <dsp:cNvPr id="0" name=""/>
        <dsp:cNvSpPr/>
      </dsp:nvSpPr>
      <dsp:spPr>
        <a:xfrm>
          <a:off x="2818240" y="1366389"/>
          <a:ext cx="1924359" cy="9621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l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/>
            <a:t>файловi системи оптичних дискiв; </a:t>
          </a:r>
          <a:endParaRPr lang="uk-UA" sz="1800" kern="1200" dirty="0"/>
        </a:p>
      </dsp:txBody>
      <dsp:txXfrm>
        <a:off x="2818240" y="1366389"/>
        <a:ext cx="1924359" cy="962179"/>
      </dsp:txXfrm>
    </dsp:sp>
    <dsp:sp modelId="{4679B0E0-4829-4548-9084-188652DEE1D4}">
      <dsp:nvSpPr>
        <dsp:cNvPr id="0" name=""/>
        <dsp:cNvSpPr/>
      </dsp:nvSpPr>
      <dsp:spPr>
        <a:xfrm>
          <a:off x="5146715" y="1366389"/>
          <a:ext cx="1924359" cy="9621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l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smtClean="0"/>
            <a:t>типи оптичних дискiв.</a:t>
          </a:r>
          <a:endParaRPr lang="uk-UA" sz="1800" kern="1200"/>
        </a:p>
      </dsp:txBody>
      <dsp:txXfrm>
        <a:off x="5146715" y="1366389"/>
        <a:ext cx="1924359" cy="96217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950320-FD72-4FAF-84F6-883C0AF07F20}">
      <dsp:nvSpPr>
        <dsp:cNvPr id="0" name=""/>
        <dsp:cNvSpPr/>
      </dsp:nvSpPr>
      <dsp:spPr>
        <a:xfrm>
          <a:off x="3672408" y="1057741"/>
          <a:ext cx="2876252" cy="33278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6394"/>
              </a:lnTo>
              <a:lnTo>
                <a:pt x="2876252" y="166394"/>
              </a:lnTo>
              <a:lnTo>
                <a:pt x="2876252" y="332789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3E0A56B-47F5-408C-9E28-CC4E7CD0384C}">
      <dsp:nvSpPr>
        <dsp:cNvPr id="0" name=""/>
        <dsp:cNvSpPr/>
      </dsp:nvSpPr>
      <dsp:spPr>
        <a:xfrm>
          <a:off x="3672408" y="1057741"/>
          <a:ext cx="958750" cy="33278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6394"/>
              </a:lnTo>
              <a:lnTo>
                <a:pt x="958750" y="166394"/>
              </a:lnTo>
              <a:lnTo>
                <a:pt x="958750" y="332789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A82611B-CE4B-47D5-8DE6-FECB1B0B93E1}">
      <dsp:nvSpPr>
        <dsp:cNvPr id="0" name=""/>
        <dsp:cNvSpPr/>
      </dsp:nvSpPr>
      <dsp:spPr>
        <a:xfrm>
          <a:off x="2713657" y="1057741"/>
          <a:ext cx="958750" cy="332789"/>
        </a:xfrm>
        <a:custGeom>
          <a:avLst/>
          <a:gdLst/>
          <a:ahLst/>
          <a:cxnLst/>
          <a:rect l="0" t="0" r="0" b="0"/>
          <a:pathLst>
            <a:path>
              <a:moveTo>
                <a:pt x="958750" y="0"/>
              </a:moveTo>
              <a:lnTo>
                <a:pt x="958750" y="166394"/>
              </a:lnTo>
              <a:lnTo>
                <a:pt x="0" y="166394"/>
              </a:lnTo>
              <a:lnTo>
                <a:pt x="0" y="332789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8FA2C40-9C11-42CC-A83F-CD8ED217C939}">
      <dsp:nvSpPr>
        <dsp:cNvPr id="0" name=""/>
        <dsp:cNvSpPr/>
      </dsp:nvSpPr>
      <dsp:spPr>
        <a:xfrm>
          <a:off x="796155" y="1057741"/>
          <a:ext cx="2876252" cy="332789"/>
        </a:xfrm>
        <a:custGeom>
          <a:avLst/>
          <a:gdLst/>
          <a:ahLst/>
          <a:cxnLst/>
          <a:rect l="0" t="0" r="0" b="0"/>
          <a:pathLst>
            <a:path>
              <a:moveTo>
                <a:pt x="2876252" y="0"/>
              </a:moveTo>
              <a:lnTo>
                <a:pt x="2876252" y="166394"/>
              </a:lnTo>
              <a:lnTo>
                <a:pt x="0" y="166394"/>
              </a:lnTo>
              <a:lnTo>
                <a:pt x="0" y="332789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E415940-F194-4D1C-A1C1-26D741C92727}">
      <dsp:nvSpPr>
        <dsp:cNvPr id="0" name=""/>
        <dsp:cNvSpPr/>
      </dsp:nvSpPr>
      <dsp:spPr>
        <a:xfrm>
          <a:off x="1584177" y="265385"/>
          <a:ext cx="4176461" cy="79235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l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kern="1200" dirty="0" smtClean="0"/>
            <a:t>Програми запису оптичних дискiв: </a:t>
          </a:r>
          <a:endParaRPr lang="uk-UA" sz="1600" b="1" kern="1200" dirty="0"/>
        </a:p>
      </dsp:txBody>
      <dsp:txXfrm>
        <a:off x="1584177" y="265385"/>
        <a:ext cx="4176461" cy="792356"/>
      </dsp:txXfrm>
    </dsp:sp>
    <dsp:sp modelId="{8AAA40C2-8B47-4EDD-BA37-4430FCD6FCF3}">
      <dsp:nvSpPr>
        <dsp:cNvPr id="0" name=""/>
        <dsp:cNvSpPr/>
      </dsp:nvSpPr>
      <dsp:spPr>
        <a:xfrm>
          <a:off x="3799" y="1390530"/>
          <a:ext cx="1584712" cy="79235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l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smtClean="0"/>
            <a:t>запис даних; </a:t>
          </a:r>
          <a:endParaRPr lang="uk-UA" sz="1600" kern="1200"/>
        </a:p>
      </dsp:txBody>
      <dsp:txXfrm>
        <a:off x="3799" y="1390530"/>
        <a:ext cx="1584712" cy="792356"/>
      </dsp:txXfrm>
    </dsp:sp>
    <dsp:sp modelId="{EFBFC905-2BFD-4F2E-B66A-E4863D72B019}">
      <dsp:nvSpPr>
        <dsp:cNvPr id="0" name=""/>
        <dsp:cNvSpPr/>
      </dsp:nvSpPr>
      <dsp:spPr>
        <a:xfrm>
          <a:off x="1921301" y="1390530"/>
          <a:ext cx="1584712" cy="79235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l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smtClean="0"/>
            <a:t>запис мультимедійної iнформацiї;</a:t>
          </a:r>
          <a:endParaRPr lang="uk-UA" sz="1600" kern="1200"/>
        </a:p>
      </dsp:txBody>
      <dsp:txXfrm>
        <a:off x="1921301" y="1390530"/>
        <a:ext cx="1584712" cy="792356"/>
      </dsp:txXfrm>
    </dsp:sp>
    <dsp:sp modelId="{9E9F9815-F95B-4155-813D-5D529685E594}">
      <dsp:nvSpPr>
        <dsp:cNvPr id="0" name=""/>
        <dsp:cNvSpPr/>
      </dsp:nvSpPr>
      <dsp:spPr>
        <a:xfrm>
          <a:off x="3838802" y="1390530"/>
          <a:ext cx="1584712" cy="79235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l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/>
            <a:t>створення образу диска;</a:t>
          </a:r>
          <a:endParaRPr lang="uk-UA" sz="1600" kern="1200" dirty="0"/>
        </a:p>
      </dsp:txBody>
      <dsp:txXfrm>
        <a:off x="3838802" y="1390530"/>
        <a:ext cx="1584712" cy="792356"/>
      </dsp:txXfrm>
    </dsp:sp>
    <dsp:sp modelId="{67D23224-EE24-4851-9945-437E7AEEC77D}">
      <dsp:nvSpPr>
        <dsp:cNvPr id="0" name=""/>
        <dsp:cNvSpPr/>
      </dsp:nvSpPr>
      <dsp:spPr>
        <a:xfrm>
          <a:off x="5756304" y="1390530"/>
          <a:ext cx="1584712" cy="79235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l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smtClean="0"/>
            <a:t>запис образу диска.</a:t>
          </a:r>
          <a:endParaRPr lang="uk-UA" sz="1600" kern="1200"/>
        </a:p>
      </dsp:txBody>
      <dsp:txXfrm>
        <a:off x="5756304" y="1390530"/>
        <a:ext cx="1584712" cy="79235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846192-61D7-4282-9ED3-97C0160CFD17}">
      <dsp:nvSpPr>
        <dsp:cNvPr id="0" name=""/>
        <dsp:cNvSpPr/>
      </dsp:nvSpPr>
      <dsp:spPr>
        <a:xfrm>
          <a:off x="0" y="6600"/>
          <a:ext cx="8229600" cy="7488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dirty="0" smtClean="0"/>
            <a:t>Практичні запитання</a:t>
          </a:r>
          <a:endParaRPr lang="uk-UA" sz="3200" kern="1200" dirty="0"/>
        </a:p>
      </dsp:txBody>
      <dsp:txXfrm>
        <a:off x="36553" y="43153"/>
        <a:ext cx="8156494" cy="67569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BBD507C-1E4C-4052-A07A-AB5ECFD734A7}" type="datetimeFigureOut">
              <a:rPr lang="en-US"/>
              <a:pPr>
                <a:defRPr/>
              </a:pPr>
              <a:t>10/15/2016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E64C828-77EB-4E9E-A8C5-B7EB3A9711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52842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64C828-77EB-4E9E-A8C5-B7EB3A9711DF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5718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64C828-77EB-4E9E-A8C5-B7EB3A9711DF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6026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8EB76DA-245E-4B0A-A773-5743BC0D1955}" type="datetime1">
              <a:rPr lang="en-US" smtClean="0"/>
              <a:t>10/15/2016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EA8353-C19E-4B37-B643-F63E61102FE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26" name="Rectangle 6"/>
          <p:cNvSpPr/>
          <p:nvPr userDrawn="1"/>
        </p:nvSpPr>
        <p:spPr>
          <a:xfrm>
            <a:off x="0" y="1447800"/>
            <a:ext cx="3352800" cy="5410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7" name="Rectangle 7"/>
          <p:cNvSpPr/>
          <p:nvPr userDrawn="1"/>
        </p:nvSpPr>
        <p:spPr>
          <a:xfrm>
            <a:off x="0" y="0"/>
            <a:ext cx="9144000" cy="14478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29" name="Picture 2" descr="C:\Documents and Settings\PresPRO\Desktop\June 2007 temps\PPP_XBUSI_TLE_TECHNO_TILES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526921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758C026-C5D2-4049-9131-B775C9FD4E66}" type="datetime1">
              <a:rPr lang="en-US" smtClean="0"/>
              <a:t>10/15/2016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9F1085-6FBA-4253-94CE-19BD693993A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388471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758C026-C5D2-4049-9131-B775C9FD4E66}" type="datetime1">
              <a:rPr lang="en-US" smtClean="0"/>
              <a:t>10/15/2016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9F1085-6FBA-4253-94CE-19BD693993A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23953676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758C026-C5D2-4049-9131-B775C9FD4E66}" type="datetime1">
              <a:rPr lang="en-US" smtClean="0"/>
              <a:t>10/15/2016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9F1085-6FBA-4253-94CE-19BD693993A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658733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758C026-C5D2-4049-9131-B775C9FD4E66}" type="datetime1">
              <a:rPr lang="en-US" smtClean="0"/>
              <a:t>10/15/2016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9F1085-6FBA-4253-94CE-19BD693993A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19813989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758C026-C5D2-4049-9131-B775C9FD4E66}" type="datetime1">
              <a:rPr lang="en-US" smtClean="0"/>
              <a:t>10/15/2016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9F1085-6FBA-4253-94CE-19BD693993A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441284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AF1A5CE-A208-4B8A-B708-D795632E7E7C}" type="datetime1">
              <a:rPr lang="en-US" smtClean="0"/>
              <a:t>10/15/2016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BD0E0B-FDC1-4D92-BAA9-9BF03A6ED50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19242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9DF2199-2E27-4187-B329-CB02881860D6}" type="datetime1">
              <a:rPr lang="en-US" smtClean="0"/>
              <a:t>10/15/2016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3D3D11-615D-420D-93C5-017E091B459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86962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85324AE-5BD6-4F80-A9DB-EFAFD9E45824}" type="datetime1">
              <a:rPr lang="en-US" smtClean="0"/>
              <a:t>10/15/2016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C7FABB-F1DF-4630-ABD0-46680211E3E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1447800"/>
            <a:ext cx="1524000" cy="5410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9144000" cy="14478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9" name="Picture 2" descr="C:\Documents and Settings\PresPRO\Desktop\June 2007 temps\PPP_XBUSI_TXT_TECHNO_TILES2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140769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6617938-7C67-4582-A6C9-A967D22A2682}" type="datetime1">
              <a:rPr lang="en-US" smtClean="0"/>
              <a:t>10/15/2016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736026-0A7B-4E08-97E9-83494588262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97515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8A22C0B-9420-4671-954E-0347E921E3C4}" type="datetime1">
              <a:rPr lang="en-US" smtClean="0"/>
              <a:t>10/15/2016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C37634-5207-4A30-B049-0671881856D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16890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81FAB41-BA40-4680-BA5A-72D230FEB309}" type="datetime1">
              <a:rPr lang="en-US" smtClean="0"/>
              <a:t>10/15/2016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16EC60-E74D-4443-A593-34E9BF61D2C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75830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E9462AE-43FA-4A87-8806-C9D5A3A24F19}" type="datetime1">
              <a:rPr lang="en-US" smtClean="0"/>
              <a:t>10/15/2016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D145E6-597F-4DDF-A61D-049F0CB90FC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24839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4CE0534-A6D1-4A68-A434-D7B69D85E461}" type="datetime1">
              <a:rPr lang="en-US" smtClean="0"/>
              <a:t>10/15/2016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DAE9A5-F6C1-4F3D-94E6-E6FC267040C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00585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D1C4D94-A0C8-46E8-9AFE-EFDE41791883}" type="datetime1">
              <a:rPr lang="en-US" smtClean="0"/>
              <a:t>10/15/2016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5794D9-B4B5-4D00-8F9E-F6DC5942B51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56493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A42A414-E9A3-46B5-AA03-937C643F7218}" type="datetime1">
              <a:rPr lang="en-US" smtClean="0"/>
              <a:t>10/15/2016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472957-9114-4EFE-ADC9-7DD582A30B3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75468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758C026-C5D2-4049-9131-B775C9FD4E66}" type="datetime1">
              <a:rPr lang="en-US" smtClean="0"/>
              <a:t>10/15/2016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D59F1085-6FBA-4253-94CE-19BD693993A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8030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  <p:sldLayoutId id="2147483740" r:id="rId12"/>
    <p:sldLayoutId id="2147483741" r:id="rId13"/>
    <p:sldLayoutId id="2147483742" r:id="rId14"/>
    <p:sldLayoutId id="2147483743" r:id="rId15"/>
    <p:sldLayoutId id="2147483744" r:id="rId16"/>
  </p:sldLayoutIdLst>
  <p:transition spd="med">
    <p:fade/>
  </p:transition>
  <p:timing>
    <p:tnLst>
      <p:par>
        <p:cTn id="1" dur="indefinite" restart="never" nodeType="tmRoot"/>
      </p:par>
    </p:tnLst>
  </p:timing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11" Type="http://schemas.openxmlformats.org/officeDocument/2006/relationships/image" Target="../media/image22.jpeg"/><Relationship Id="rId5" Type="http://schemas.openxmlformats.org/officeDocument/2006/relationships/image" Target="../media/image16.png"/><Relationship Id="rId10" Type="http://schemas.openxmlformats.org/officeDocument/2006/relationships/image" Target="../media/image21.jpeg"/><Relationship Id="rId4" Type="http://schemas.openxmlformats.org/officeDocument/2006/relationships/image" Target="../media/image15.png"/><Relationship Id="rId9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23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3528" y="381000"/>
            <a:ext cx="8640960" cy="1031776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sz="3200" dirty="0">
                <a:solidFill>
                  <a:srgbClr val="969696"/>
                </a:solidFill>
                <a:effectDag name="">
                  <a:cont type="tree" name="">
                    <a:effect ref="fillLine"/>
                    <a:outerShdw dist="38100" dir="13500000" algn="br">
                      <a:srgbClr val="E1E1E1"/>
                    </a:outerShdw>
                  </a:cont>
                  <a:cont type="tree" name="">
                    <a:effect ref="fillLine"/>
                    <a:outerShdw dist="38100" dir="2700000" algn="tl">
                      <a:srgbClr val="5A5A5A"/>
                    </a:outerShdw>
                  </a:cont>
                  <a:effect ref="fillLine"/>
                </a:effectDag>
                <a:sym typeface="Wingdings" pitchFamily="2" charset="2"/>
              </a:rPr>
              <a:t></a:t>
            </a:r>
            <a:r>
              <a:rPr lang="uk-UA" sz="3200" dirty="0">
                <a:solidFill>
                  <a:srgbClr val="0000FF"/>
                </a:solidFill>
              </a:rPr>
              <a:t> </a:t>
            </a:r>
            <a:r>
              <a:rPr lang="uk-UA" sz="3200" dirty="0"/>
              <a:t>СЛУЖБОВЕ ПРОГРАМНЕ </a:t>
            </a:r>
            <a:r>
              <a:rPr lang="uk-UA" sz="3200" dirty="0" smtClean="0"/>
              <a:t>ЗАБЕЗПЕЧЕННЯ</a:t>
            </a:r>
            <a:endParaRPr lang="uk-UA" sz="3200" dirty="0"/>
          </a:p>
        </p:txBody>
      </p:sp>
      <p:sp>
        <p:nvSpPr>
          <p:cNvPr id="2051" name="Rectangle 3" descr="Голубая тисненая бумага"/>
          <p:cNvSpPr>
            <a:spLocks noGrp="1" noChangeArrowheads="1"/>
          </p:cNvSpPr>
          <p:nvPr>
            <p:ph type="subTitle" idx="1"/>
          </p:nvPr>
        </p:nvSpPr>
        <p:spPr>
          <a:xfrm>
            <a:off x="3995936" y="1916832"/>
            <a:ext cx="4824536" cy="3528392"/>
          </a:xfrm>
          <a:prstGeom prst="plaque">
            <a:avLst/>
          </a:prstGeom>
          <a:blipFill dpi="0" rotWithShape="0">
            <a:blip r:embed="rId2"/>
            <a:srcRect/>
            <a:tile tx="0" ty="0" sx="100000" sy="100000" flip="none" algn="tl"/>
          </a:blipFill>
          <a:extLst/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sz="360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Запис </a:t>
            </a:r>
            <a:r>
              <a:rPr lang="uk-UA" sz="36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iнформацiї на </a:t>
            </a:r>
            <a:r>
              <a:rPr lang="uk-UA" sz="360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оптичні </a:t>
            </a:r>
            <a:r>
              <a:rPr lang="uk-UA" sz="36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носії. Форматування та копіювання дискiв</a:t>
            </a:r>
            <a:endParaRPr lang="uk-UA" sz="3600" i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" name="AutoShape 5" descr="data:image/jpeg;base64,/9j/4AAQSkZJRgABAQAAAQABAAD/2wCEAAkGBxASEhAQEBQUFhQUEBQUFRAWFRQUFRQUFBQXFhQUFBUYHCggGBolHBQVITEhJSkrLi4vFx8zODMsNygtLisBCgoKDg0OGhAQGiwlHyQsLCwsLCwsLCwsLCwsLCwsLCwsLCwsLCwsLCwsLCwsLCwsLCwsLCwsLCwsLCwsLCwsLP/AABEIANIA8AMBIgACEQEDEQH/xAAcAAABBQEBAQAAAAAAAAAAAAAAAQMEBQYCBwj/xABKEAABAwIDBAYGBwUECQUAAAABAAIDBBEFEiExQVFhBhMiMnGBB0JSkaGxFCNicoKSwTNTorLRFTSj8BYkVGNzs8Ph8UNEg5PC/8QAGQEAAwEBAQAAAAAAAAAAAAAAAAEDAgQF/8QAKhEAAgIBBAEEAQMFAAAAAAAAAAECAxEEEiExQRMiMlFhUnGRBRRCgfD/2gAMAwEAAhEDEQA/APcUIQgASFKkKAEQhCABKkQgBUJEIAVCRQMSxiCAEyvAttFxceO4edkAWCCVmm4vWVH91gLW/vZbsBHEZm3Pk0jmu29HZpNaqpe77EYytHK7y4+YyoAtpsUgbtkb5HN8G3VdN0vomm3WAngLA+5xCei6MUYteJslt8pdMf8AEJsrKGljYLMY1o4NaB8k+AKL/TGm3NlPg2/yKX/TCm3iQeLQPmVokI4Ao4OllE7TrQDw2n+G6sYcRhf3ZGnlex9xTk9HE8Wexjhwc1rh8QquborRO7sQj5xF0PwYQD5hLKAukLNnAKmLWlqnW/dyjMPAOba3iWuSf29UQf3yAhu+aPtxjmXDYObg1HHgDSoUShxKGYAxPDri9r62423jnsUtAAhCEACEIQAIQhACoQhAAkKVIUAIhCEACEIQAJmqqmRtLnmw+fgN6h4zjEdO27jd25ouSSdmg1JO4DU7lRU9C+peJa3Z6tLplA3ddbQ/cGg35imNRcuh44nVVnZpBkh2GpdsI+xbV5+7Yfa3Kwwvo5BCRI68sv72SxIP2G91nkL8SVaxEWAG4bF2oubYYwKEqRKhMBUJEqpkQIQkRkAQhIsNgCSyVIpsZRYl0cicTJCTBLe+ePuk8Xx7D4izuaiQ49NTOEdc3skhralmrHE7ASbWdydY8C5X8sir66Rpa5pAIIsWkXa4HaCDtCtDL4N7FjJbwzNeA5pBB3hOLz2KeSicX0+Z0Pr05u4sHGPe5o9nvDcSOytnhGKRVEYkiNwQCRvF/wBOapKDj2STJ6EiVZGCEIQAqEIQAJClSOQAiEiEwBVWP4yymYXHVx0a0akk6NAG8k7Bv8iRJxSvZBG6R5GgO3QaC+vIbSvN3VL6iXr5L7+rafVadryPaIt4Cw4qtVTm8GJzUVyWdE5zpOvmN5DfKL3EQOmnF9trvIWCvoKkKhhFlKjeumVMekYhqNpo4J7KxjkBWZgqFZ0tRZcNtR3YVkcotkq4jeDsXS5kRZ0hIlW0xAhCFpsBEISKbYAmaiWyckfYXVVPNvThHcytcM8iVM9lUzzEruoluVEeV6NVeEcupvXSG5df6qrbLJSydfBfbeSIbHcXsHtcR63jYqycUxKy6vJRawzgWoaZtcGxWOpjbJGQbjUA3t/2/od4Knryygr3UU3Wj9k531jdzSfX5NO/nZ3G/p1NO17Q9uwj/wAg81wThteDvqsVkcoeQhCwUFQhCABI5KuXIARcudbb70qz/TPFuogOXV7uy1vtE6Nb5nbyDlpLIm8GU6VYoamYxD9lGRm+07a1nlo488o3FcUzLeJUGiiygAm5uSXHa5x1c48yVZxL0IxdccI8S7U75Z/gksToKaYU8xZ3/ZmFzyOxvU2nl3KEGpxmixLEj1NNc4vKL2jqbGxVo03WahkVvQVN9CuG2vHKPTmlOO+JYISApVFM5xUiEJ5AEiE1USZRdY7eBpZ4ItdNuCqamTcnppdp4qC83XdVDBS+fpx2oakTZapBCbcquz6PEtlnojuCbcnZFGeVuKb7PPm2mRapgN77DoRyU/oPihieaOQ9nbE4726AC+8g2aeWQ8VClVZWhwyyM78bs7ee5zfMXHmFSytSiX02o9OfPT7PXkKtwDEm1EEcoN7tHjsBBPkfmrJece8dIQhAAuXLpcuQBwSvMOldd11WR6sI2fbeNPcw/wCIV6Hi9SI4pHHQBpueAtqfIXPkvHo6nNd7u9I4vd+I3A8hYeSvThSyzi11m2vC8lrApsZVVDOFNinC6nZFngpSZYxlSmKDDKFLY8KUnk6a4NdkgJxpTTXJwKXKOqMsDrdFLhk3jaoIcma/EoqeN00zg1jRcuPyAGpJ4BDaaPT0upw+TX0swcAq3GelVBSaVNRFG72C67z+AXPwXjuI9MMRr3mCgD4YXGwyX66TcbuHdHJuzeVZYR6KGtHWVsrY76luj5DxJtp/MuX0uc54LWSW57TU1Ppgwpps36Q/m2Kw/jITlJ6XMKebOdNHzfE63vZdQKfohg7RYCeTm3KB7mtC5qOhmESaZpozuzBrvgWk/FP04/ZjMjeYTj1JVDNTTxygbcjgSPFu0eaar6i5tuC8lxn0WzRkVFDJnLdQ+IlsjfAXvfwPkmsB6d1MDvo+Igub/tIBzttoTKB3gN5sCN4RCva8lqrFF5ffg9MlfcrjYm4pmuaHNIIIBDgbgg7CClJXQ5eEedfduYOKbclc5MyTALUYnK+RHhRZUr5+Ciyucn60Y9shZU32JK9QZ5N66mzKDUZknrY/Zy7MPs03o9r8kstMToTnZ4OJJA8HZvzhehBeJ4TWmKpp5Pt9WfB5AH8QYV7RC/MA4bwD71ByUuUe/pJ7q1nwPIQhI6QXL10uJEAZD0kVeSlc0evZn5yG/IuXmTdu1bD0sVmUQM4yF35Gm3xkC80fi1r+KldKS4iefq65zeImqgsp8LmrER4yeKkxY0eK45St+zlhobTdxFqksaNxWKhx3mp0PSDisq+6J3Q0NqNczMOaebPxFlmoMfbv+asoMYjO/wB6vDXzXziaeksXcS4fO0NLiQALkk7AALkleXVEs2M1jY4geoY60bLkA8ZX8NNb7hoNSrf0iYtambDEe1O8NNj6gtmHnoPMrV+jrBBS0jXgfW1FmtPBntDhcm/5eC7YWRnHcgqqUXkuMCwaOkb1FI1pltaSpIGnIcByHDjci6p8IjBzSfWP3ufrryadB8+a6ZF1Ya1l+JIF8x5qc0JnSkDRbQLmRjXCzgCOBFx7ioc2LwtJaM7yNvVsdIAeBIFviu6XE4pDlBId7D2uY7yDhr5JDGJcJDTngPVu4DuHkW7vLTkVmelHRtlc19mCOraLm1gJbDfz4O18wtwolfT5gHt0ezVp/RMR4n0QxaSjn+hT3ETnFsZNx1UpPc12NcQRbc7xXoRm4alZn0tYI17G1kYy9Z2ZLbQ8DaOBs068Wc0uAdJGyU0T3ntgZXge23Rx89vmp2XelHOMnPKndL2rLNG4OO02TZDRzVBU9ImjYqqp6Rk7159mpvs64LR0F0vwa2WoA4KDPWt4hY2fHTxUCbGTxXP6dsu2Ev6W8cs2M+IN4qDNXt4rHy4oTvUd1eTvVY6eRwz/AKZ+TU1FQHB2U6jVviNR8QF7Z0aqutp4n8WA+8XHwIXzdT1ZvtXu/oyqM9FDyBH5XOb8mhd+ng4povp6XVlGxQhCsdQLiRdriVNAeN+mKT66AcGyH/lj9F5bO5en+l9p6+H/AIcn8zV5jO1Zl2ZRGdMUgqSkkCbcCjajak0SmVpTjcRdxUFrSlEZS2RNetNeS1ZibuKkxYu7iqdlO47AVJjpHrLUET/uJ/qLClmdU1kDCb22DmQSPjZfSNNThrmMGyKJrWjhpb5BfN/REZcRgDvaafdr+hX0tTn6yXxb7sqqsbVgTbbyxJmgv8hwO/4LupbnIj3EXfzG5vnvShozm44WOm74pyDvO8vdZMY5FGGgBosBuC4qaZrxZwvwO8HiDuKeQkMj07jaztS02J48CnE367vAfqnEwM10qow+jrIyO79YPKx+Vx5r52w+sfH1jL7H/G1v0C+lMcP1Vbw+jfEhwC+ZY480kxGzMfmUpfEym4vgkyV7t5UaSsKV9I7co8lM8bipZTErX+oR9W5N/SnLh8ZXGQrW1FVZL7HTKSnGOTDWp2MJ4E2ywpjsXuvojf8A6oBwkkH8d/8A9LwqmGxe5+iEf6p/8snzCImX2ehIQhMYLiVdriRCA8m9LlLeSmdbaJh/yyvM5qM8F7T6TqTNDC/2KgA+ErS35gLAOoG7dPBTslhkpXKtcmPGHE7k8zBnb1qOpG4I+jkrKdkujknqpvoz7cHaNpup1Jgrndxmntblfvp44GRzyNDw6cREbQxxbmaJLe1s5H4P04fI2WGYuMc2cB9gHxDNmiLS0DuaA8RzRsb7ZWGnlLmbf7IpGdHpzezRoL2uB/k8lDkoHtJaWkHgr+KCqmghjkb9fDM0xye0A7LK1wG1r29oDcT7plTO5xid2A1rHskaNjnhwyvaRqxwAcHDeRsVIJQ8Jlo0QT8mBr4nU9RTVBFml2Un5/Bx9y+iMIrRIIJhsmiAPKRlyR/N+Vea4xSsrqSSnaB1gOaIgDWRmuV3AkXF9hBJGwgPeifpCHxOoZyWvY4AX0cx7TZrveADzAv3luLco5awbeM8Lg9bLBe+9NyNIOZu0aEe0OF+K5pKjNdrtJG95vEbnN4tPw2KQmaGPp8Y7xyHg/s/PQ+SDWg6R9s8R3RzLtnuunkWSA4iZbabk6k8Su0qgVs4dmYDZrR9a/c1u9l+JG3gPJAGW9IGLCGhnkvrM6zB9ho0PnYfnXjGA4c/qesse24kHkNP0K0/pAxN+JVsdDT3yMNiQO40d4nwBueZA2hb2mwmHqmRtaMrGBreIAFgnKTgk9uV5J74J+/o8m+j23Lr6MvQMR6MjUt1+aopsKLTayF6FvXDFbo3Jbq3kzD6Bh2tso8mCjctO+kttCaNLwU5USj8Wec3ZW+zKPwhw3Jo0JG5bARkbUppmu3KTnOPyReGskvkjMU1Kbr3H0XQZaKI+06R3+K4fovM3UAaHO4An3ar2TojSGKlpoztbCy/i4Zj/MqVy3ZZ2RtVnKL5CELZsFy9dLl6AM/0wozLS1DB3urL2/fi7bf5V5q2LM1rtxAPvXsVQNL8PlvC8zbh/VyT0/7uU5ecb+3Gfc634U3hcsjZU58IqRApEVE7K5wtcW26anf8FdU2Gk7Au8XpI442iQEtkLo32vcNfG9pc0jY5oOYHi1Td8W9qCGnhDlvkyctM2KMU8hyw1Eb28RkiLczgR3XsvcHba+66n0VSTNLRusJIpXBpN7O7JdG5vFsjbW5myq4CW5qOp7T6eUPa7Szw9hEc7be1G4g7iR4KxqrCF9QwEyRdWXC/a6lpIcWneWXBA4XWsZL5a6IRxh8jKaogzNkikMUkOwuY59853dZE8EG+5OyNPXySRt+rmb1r49nV1F7SBvFr+94k77rmSIGSSUaGV+d+5peQGkgbBew8yu2RhpMMpP19LIWOb3mi5Z1jL6Z2PA04FMROpWsjq5ISQzstkil2CWIi7H+If2SN2nFROmvRWbrBiOHi07ReWFov1otqQPWNrgt9bx2xWdY+OmE9jJAS7M3/eMs9mupjJOYDiF6bg8ZfFE7e5gd70Lhi2OUlj/kZToZ0+gq2shqCY523A1IkaRoQ0nV401G3iDbMt9DWPtcgSt3SRkX82E/I+SzXSr0a0dd9brDUfv4/Wts6xmx3joeayBwPpLh5PVFlZENmVxz253LX35ZnBCmpDawz1kYlFvzN5Ojkb8wg4iz1RI77sbrfmIA+K8pHpBxePszYdUX5Nd+sR+aD01x2fSDDphzcHj45WfNaFk9MrKtwBMrhCy3dBzSOG/Ud3yv4heXdL+nbp3Cgwtpe5xy3Z2gNe8CNHHW+a+Vu25Oodi6BY3Xm+JVDYIjqYWEOeeWVoynxc5y3GDdD6WgZlpWakduVxzSSfedw5Cw5LO9J4NRjueDNdCeijaKMl9nzyayycNb5Gk7hx3nVaYwEat05bipD4bbEMVoy2nBNyhNqQwyQO0Oh4JmpoWP2jXipVRAD48UzHMR2X+9Zs00bFuh2bg5Q91b/wBFDWYMRzHxVRUYcRsW9LVFqKBrlyerZU8SOmN9dyxNcmAdBxXPULVVmFEbvNVr6Eg6LojbCxELdD/lAroaMyOhgH/qysZ+Entn8ocvYqdummzd4bvgsB0Ro89U+T1YI8o/4kunwYCfxL0NjbBJJLo3TDauRxCEILAuXrpcvQA24LKdIKYRzwVJ7pIp5Twa83hefB3Z/GrjGukFNTD614zbo26uJ4W3LyzpR0+lnLoom2adOrZ2nOHBxt57PJYslHDTGos3GJY3S0+jnXd7DdSPvHY0eJCyfSLpWJw2CBri9wzta1pe+7LEWDRYA3IGtjY3IG3NYd0fqqvtPORjvWsHDk4F3fI+zcfaat/0d6Px0sZjhB1sXyO1e8gWu4j5BRp08pv29eWCqjH3SMjNTzOiOVmWdssXYcDd8Lrh8YvwzB4I2gEbdE9VMcDSvjsWPjdHK0a5ZGlzmTg+y9pDLcWjz9ElpGvyOdcPYQWSjvNI2eI0Gh0Wcw/oe+GQ2e18DnP7BaR1bZGkEMtfYSXDgeWy7bg8S/kFiXxKOq6mOaWnmzmlq6f6t472U5esYf8AeMeA4bLjwuo2HxlzWQyEmojhkfEHaBzntuyxPdEgjbrsuFZDo5WugFPM0vdHM18VQCMzcj+8QSO/GA1w2eKtT0TkmdA+UiN0THR5gcznxk5mscCLDKdh14eK3xHtZn8KgdXvo5ojlPViOYEHtUwBdE4nc9ri5g438bet0FOGgACwAAA4ACwCr8JwyKFuSJthe5O1zjxcd5V3G3RKTKNbI4OwukgSrUVwRBCELQCFNyNuE4VyVOY0VMsetlFeyys6yNQ3tVYPKFqqvUhvXY0EzNCCnF0FSMnBnnVzaZBjkLDZ2zipjSDqEkkQKitJYeS6J1xuX5LSrVnMeGTg0Haq/FaVkcb5ToGtJP8AQczs81YwuDtQoUp+kTtiGscDmvk3h822KL8Okh/CvInpZRnxwa0901LD7JnRXDjDC0PH1jiZZOUkmpb+EWb5K+XETLD/ADtXa6zpOkKHiWKQU7c0z2tG4E9o/dbtK896S+km12w9gHYSM0jvADZ/mxU5TURpZN/iuLwU7c0rwODfWPgP6rzfpP6SX3McN2X0DR2pXX/l+B8VlGMrq15sHtBOpOshvxcbBm3kT9pbjox6N2RgOm8xvPjfU+dh9lScpS4Rval2YWkwytrX6ggEkEA6k7w99tObWgn7K9E6OejyKIB0wBPsbvMa3/FfkGra0dDHEA2NoFgBzsN3hy2J9bjUl2Jz+jKY/hZYWTwNJfFe7AdZojq+PXa4d5vhZS6ORkjGSRkFrmgg8Qf1V3NEHC3x4c1lalho5HygfUPdmmYB+yeTrOwD1D643HXiulTaWEQsTwWhCQru4IBBBBFwRqCDsIK5KUVufJwykc3KkNbYcykhZvKfhbfVE2l0d+krfzkP08alLiNq7XN2y0nlihKhCqjAIQhMBEhSpCsTAanboq5w3K1cFXTNSrfgvU8rDIkjVwFJeEwWroXKPK1NWyR0uXxArpibr6xkLMzrkkhrI26ukee6xg3k/DadE4zcWKEiurp3xFscNjLKS2Np2AgXc9/BjRqT4DerzA8ObFG1oJO0l57z3u1fI7mT8LBQcEwx+Z801jK8WdbVrGA3bBGfZG1x3u5LRAIts3s7UvLFSoQpGjy70h4JXOqm/R7lkjc+dzyGsc1w7Dtblu8M0Gp0KOjno2s7rJ9pNye1cnk49q3hl5ly9QLASCRqNi6UvSWcm9/BBw3CYYGhsbALbDYC3GwGg8lNclSFVSwYycoSpEwETFTThw57j/naOSkJEAY58T6MksaXU+pdC0FzoN5fENrouLRq2+mitqaRkga+Nwc1wu1zTcEHeCNqtp4A7kRsI2jwWaqMOlp3mWmytJN3wO7MEp9oEfsZOY7J3hbjLBzzoUpJlzl2BSomKswjFI5nOYQWTN1fTv7Mjedtjm/aFwrpjVGbO1tKKSOkqELKRMVCEKggQhCAESLpcrEgEUWpYpaaqG6LEeGbg8Mr7Lh7E9l1VPV4xmuylDXuByumJPUxneC4avf9hvmQuhPAtVBSiO19eyENuC57jaOFur5HcGjgN5OgGpSYRhsj39fOQZLEC2rIWnbHCd5PrSetbSwTmD4HYmSQuc947cj7Z3jc2w0jZ9hunG5WhY0AWCGzmqpUP3EYwAABdISrJcEIQgBUIQgASFKkKAESJUIARBQhMAXLmAix2LpCAKTFcBZIBYXym7LktdGeMUje1GfDTkoMWIVlOcrx17NwcWR1A8H6RS/wHxWpXMkTXCzgCOBF0diK+g6QU0rurD8kn7mVpik8mvtmHMXCtVS13R+KRuUgFv7t7WyMHg13d8rKs/sSph/u8krRwbJ1jPAQz5gBya4JYDLNahZL+1cQj0eIpPvxTU583M61vyTjOlbx34GX4R1UDvhIWH4IDJqULON6VD/Z5vJ9MflMuX9LAP8A28n4paVnzmQGUaVcrKv6Uzu/ZwQ+LqnOR+GGN9/ek6/EZdj8jeEVPlP/ANk7v+mk1kMmpkeGglxAA2kkADxJVFVdKITmFM107htcyzYW/enfZnk0uPJQ2dFjIc1QS87frnuqLHi1rrRt8mK9p8KibYkFxGwu1t90bG+SWxDyzOtoKiq1nddn7lmZkNuD3G0k38LTwK0VDhjIw3QEgWGgAaODWjRo8FOAQt5B89ghCVIBEqEIAEIQgBUIQgASFCEAIhCEACChCYCIQhACoKEJAI1KhCYAuHwtO1oPiAUIQBGdQw/u4/yN/ou46OIbI2D8Lf6JEJiJDWAbAB5LpCEhglQhIBEqEIAEIQgAQhCABCEIA//Z"/>
          <p:cNvSpPr>
            <a:spLocks noChangeAspect="1" noChangeArrowheads="1"/>
          </p:cNvSpPr>
          <p:nvPr/>
        </p:nvSpPr>
        <p:spPr bwMode="auto">
          <a:xfrm>
            <a:off x="144463" y="-1600200"/>
            <a:ext cx="3810000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 dirty="0"/>
          </a:p>
        </p:txBody>
      </p:sp>
      <p:pic>
        <p:nvPicPr>
          <p:cNvPr id="8201" name="Picture 9" descr="http://www.chaynikam.info/stat_c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636" y="1556792"/>
            <a:ext cx="1905000" cy="166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3" name="Picture 11" descr="http://easycom.com.ua/data/news/1011192039/img/lite-onihas6240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637" y="3356992"/>
            <a:ext cx="1905000" cy="1339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5" name="Picture 13" descr="http://wiki.fizmat.tnpu.edu.ua/images/c/c7/%D0%92%D1%96%D0%BA%D0%BD%D0%BE_%D0%BF%D0%BE%D0%B3%D1%80%D0%B0%D0%BC%D0%B8_Nero_StartSmart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637" y="4797152"/>
            <a:ext cx="1905001" cy="1726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sz="3100" dirty="0">
                <a:effectLst/>
              </a:rPr>
              <a:t>Запис iнформацiї на </a:t>
            </a:r>
            <a:r>
              <a:rPr lang="uk-UA" sz="3100" dirty="0" err="1">
                <a:effectLst/>
              </a:rPr>
              <a:t>оптичнi</a:t>
            </a:r>
            <a:r>
              <a:rPr lang="uk-UA" sz="3100" dirty="0">
                <a:effectLst/>
              </a:rPr>
              <a:t> носії. Форматування та копіювання дискiв</a:t>
            </a:r>
            <a:endParaRPr lang="uk-UA" dirty="0"/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54750334"/>
              </p:ext>
            </p:extLst>
          </p:nvPr>
        </p:nvGraphicFramePr>
        <p:xfrm>
          <a:off x="1475656" y="1676400"/>
          <a:ext cx="7560840" cy="23286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2468500430"/>
              </p:ext>
            </p:extLst>
          </p:nvPr>
        </p:nvGraphicFramePr>
        <p:xfrm>
          <a:off x="1619672" y="4077072"/>
          <a:ext cx="7344816" cy="2448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13495463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29600" cy="762000"/>
          </a:xfrm>
        </p:spPr>
        <p:txBody>
          <a:bodyPr>
            <a:normAutofit/>
          </a:bodyPr>
          <a:lstStyle/>
          <a:p>
            <a:r>
              <a:rPr lang="uk-UA" i="1" dirty="0">
                <a:effectLst/>
              </a:rPr>
              <a:t>Типи </a:t>
            </a:r>
            <a:r>
              <a:rPr lang="uk-UA" i="1" dirty="0" smtClean="0">
                <a:effectLst/>
              </a:rPr>
              <a:t>дискiв</a:t>
            </a:r>
            <a:endParaRPr lang="uk-UA" dirty="0"/>
          </a:p>
        </p:txBody>
      </p:sp>
      <p:pic>
        <p:nvPicPr>
          <p:cNvPr id="51202" name="Picture 2" descr="http://te.zavantag.com/tw_files2/urls_54/15/d-14185/7z-docs/5_html_daba2c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5276849"/>
            <a:ext cx="6667500" cy="1581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547664" y="1700808"/>
            <a:ext cx="7416824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sz="2000" b="1" i="1" dirty="0"/>
              <a:t>CD_R</a:t>
            </a:r>
            <a:r>
              <a:rPr lang="uk-UA" sz="2000" i="1" dirty="0"/>
              <a:t> </a:t>
            </a:r>
            <a:r>
              <a:rPr lang="uk-UA" sz="2000" dirty="0"/>
              <a:t>— компакт</a:t>
            </a:r>
            <a:r>
              <a:rPr lang="ru-RU" sz="2000" dirty="0"/>
              <a:t>-</a:t>
            </a:r>
            <a:r>
              <a:rPr lang="uk-UA" sz="2000" dirty="0"/>
              <a:t>диск з </a:t>
            </a:r>
            <a:r>
              <a:rPr lang="uk-UA" sz="2000" dirty="0" smtClean="0"/>
              <a:t>постійною </a:t>
            </a:r>
            <a:r>
              <a:rPr lang="uk-UA" sz="2000" dirty="0"/>
              <a:t>пам’яттю, призначений для зберігання й читання </a:t>
            </a:r>
            <a:r>
              <a:rPr lang="uk-UA" sz="2000" dirty="0" smtClean="0"/>
              <a:t> </a:t>
            </a:r>
            <a:r>
              <a:rPr lang="uk-UA" sz="2000" dirty="0"/>
              <a:t>iнформацiї (700–800 Мбайт)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904024" y="3928505"/>
            <a:ext cx="2498697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uk-UA" dirty="0"/>
              <a:t>150 тис. сторiнок тексту</a:t>
            </a:r>
          </a:p>
        </p:txBody>
      </p:sp>
      <p:pic>
        <p:nvPicPr>
          <p:cNvPr id="51204" name="Picture 4" descr="https://encrypted-tbn0.gstatic.com/images?q=tbn:ANd9GcR-RPF2VkkmaImcUIP1m8Q2u5Lc_iTCtD24Z5sx1FTCHD7XxwZ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5571" y="2876748"/>
            <a:ext cx="1375605" cy="914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5169446" y="3993862"/>
            <a:ext cx="1062022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uk-UA" dirty="0"/>
              <a:t>17 </a:t>
            </a:r>
            <a:r>
              <a:rPr lang="uk-UA" dirty="0" smtClean="0"/>
              <a:t>Бiблiй</a:t>
            </a:r>
            <a:endParaRPr lang="uk-UA" dirty="0"/>
          </a:p>
        </p:txBody>
      </p:sp>
      <p:pic>
        <p:nvPicPr>
          <p:cNvPr id="51206" name="Picture 6" descr="http://4.bp.blogspot.com/-eLBLdkcKUYA/T6J1aws16KI/AAAAAAAAFHc/glhNIny2AqE/s1600/%25D0%2591%25D1%258B%25D0%25B1%25D0%25BB%25D1%258B%25D1%258F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6076" y="2727652"/>
            <a:ext cx="913558" cy="1212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7103378" y="3968049"/>
            <a:ext cx="1301575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uk-UA" dirty="0"/>
              <a:t>500 </a:t>
            </a:r>
            <a:r>
              <a:rPr lang="uk-UA" dirty="0" smtClean="0"/>
              <a:t> </a:t>
            </a:r>
            <a:r>
              <a:rPr lang="uk-UA" dirty="0"/>
              <a:t>дискет</a:t>
            </a:r>
          </a:p>
        </p:txBody>
      </p:sp>
      <p:pic>
        <p:nvPicPr>
          <p:cNvPr id="51208" name="Picture 8" descr="http://www.number1.in.ua/products_pictures/large_floppy-disk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7619" y="2973447"/>
            <a:ext cx="952500" cy="990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1615126" y="4509120"/>
            <a:ext cx="7349362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sz="2000" b="1" i="1" dirty="0"/>
              <a:t>CD_RW</a:t>
            </a:r>
            <a:r>
              <a:rPr lang="uk-UA" sz="2000" i="1" dirty="0"/>
              <a:t> </a:t>
            </a:r>
            <a:r>
              <a:rPr lang="uk-UA" sz="2000" dirty="0"/>
              <a:t>— </a:t>
            </a:r>
            <a:r>
              <a:rPr lang="uk-UA" sz="2000" dirty="0" smtClean="0"/>
              <a:t>компакт-диск</a:t>
            </a:r>
            <a:r>
              <a:rPr lang="uk-UA" sz="2000" dirty="0"/>
              <a:t>, для якого передбачена </a:t>
            </a:r>
            <a:r>
              <a:rPr lang="uk-UA" sz="2000" dirty="0" smtClean="0"/>
              <a:t>можливість </a:t>
            </a:r>
            <a:r>
              <a:rPr lang="uk-UA" sz="2000" dirty="0"/>
              <a:t>повторного запису iнформацiї.</a:t>
            </a:r>
          </a:p>
        </p:txBody>
      </p:sp>
    </p:spTree>
    <p:extLst>
      <p:ext uri="{BB962C8B-B14F-4D97-AF65-F5344CB8AC3E}">
        <p14:creationId xmlns:p14="http://schemas.microsoft.com/office/powerpoint/2010/main" val="320987924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29600" cy="762000"/>
          </a:xfrm>
        </p:spPr>
        <p:txBody>
          <a:bodyPr>
            <a:normAutofit/>
          </a:bodyPr>
          <a:lstStyle/>
          <a:p>
            <a:r>
              <a:rPr lang="uk-UA" i="1" dirty="0">
                <a:effectLst/>
              </a:rPr>
              <a:t>Типи </a:t>
            </a:r>
            <a:r>
              <a:rPr lang="uk-UA" i="1" dirty="0" smtClean="0">
                <a:effectLst/>
              </a:rPr>
              <a:t>дискiв</a:t>
            </a:r>
            <a:endParaRPr lang="uk-UA" dirty="0"/>
          </a:p>
        </p:txBody>
      </p:sp>
      <p:pic>
        <p:nvPicPr>
          <p:cNvPr id="51202" name="Picture 2" descr="http://te.zavantag.com/tw_files2/urls_54/15/d-14185/7z-docs/5_html_daba2c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5276849"/>
            <a:ext cx="6667500" cy="1581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123728" y="1809458"/>
            <a:ext cx="1569660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uk-UA" sz="2400" b="1" i="1" dirty="0"/>
              <a:t>DVD</a:t>
            </a:r>
            <a:r>
              <a:rPr lang="uk-UA" sz="2400" i="1" dirty="0"/>
              <a:t> диски</a:t>
            </a:r>
            <a:endParaRPr lang="uk-UA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925831" y="1901791"/>
            <a:ext cx="1959062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uk-UA" dirty="0" err="1"/>
              <a:t>Digital</a:t>
            </a:r>
            <a:r>
              <a:rPr lang="uk-UA" dirty="0"/>
              <a:t> </a:t>
            </a:r>
            <a:r>
              <a:rPr lang="uk-UA" dirty="0" err="1"/>
              <a:t>Video</a:t>
            </a:r>
            <a:r>
              <a:rPr lang="uk-UA" dirty="0"/>
              <a:t> </a:t>
            </a:r>
            <a:r>
              <a:rPr lang="uk-UA" dirty="0" err="1"/>
              <a:t>Disks</a:t>
            </a:r>
            <a:r>
              <a:rPr lang="uk-UA" dirty="0"/>
              <a:t> </a:t>
            </a:r>
          </a:p>
        </p:txBody>
      </p:sp>
      <p:sp>
        <p:nvSpPr>
          <p:cNvPr id="10" name="Стрелка вправо 9"/>
          <p:cNvSpPr/>
          <p:nvPr/>
        </p:nvSpPr>
        <p:spPr>
          <a:xfrm>
            <a:off x="3851920" y="1977137"/>
            <a:ext cx="720080" cy="29398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" name="Прямоугольник 10"/>
          <p:cNvSpPr/>
          <p:nvPr/>
        </p:nvSpPr>
        <p:spPr>
          <a:xfrm>
            <a:off x="3799497" y="2674001"/>
            <a:ext cx="3085396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uk-UA" dirty="0" err="1" smtClean="0"/>
              <a:t>Мiстить</a:t>
            </a:r>
            <a:r>
              <a:rPr lang="uk-UA" dirty="0" smtClean="0"/>
              <a:t> </a:t>
            </a:r>
            <a:r>
              <a:rPr lang="uk-UA" dirty="0"/>
              <a:t>до 4,7 </a:t>
            </a:r>
            <a:r>
              <a:rPr lang="uk-UA" dirty="0" err="1" smtClean="0"/>
              <a:t>Гбайт</a:t>
            </a:r>
            <a:r>
              <a:rPr lang="uk-UA" dirty="0" smtClean="0"/>
              <a:t> і більше </a:t>
            </a:r>
            <a:endParaRPr lang="uk-UA" dirty="0"/>
          </a:p>
        </p:txBody>
      </p:sp>
      <p:sp>
        <p:nvSpPr>
          <p:cNvPr id="12" name="Стрелка углом вверх 11"/>
          <p:cNvSpPr/>
          <p:nvPr/>
        </p:nvSpPr>
        <p:spPr>
          <a:xfrm rot="5400000">
            <a:off x="2813358" y="2163306"/>
            <a:ext cx="635260" cy="1124798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3" name="Прямоугольник 12"/>
          <p:cNvSpPr/>
          <p:nvPr/>
        </p:nvSpPr>
        <p:spPr>
          <a:xfrm>
            <a:off x="3747141" y="3429000"/>
            <a:ext cx="4572000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uk-UA" dirty="0" err="1"/>
              <a:t>Розрiзняють</a:t>
            </a:r>
            <a:r>
              <a:rPr lang="uk-UA" dirty="0"/>
              <a:t> два види DVD — дискiв: DVD_RW i DVD_R.</a:t>
            </a:r>
          </a:p>
        </p:txBody>
      </p:sp>
      <p:sp>
        <p:nvSpPr>
          <p:cNvPr id="19" name="Стрелка углом вверх 18"/>
          <p:cNvSpPr/>
          <p:nvPr/>
        </p:nvSpPr>
        <p:spPr>
          <a:xfrm rot="5400000">
            <a:off x="2813358" y="3040215"/>
            <a:ext cx="635260" cy="1124798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6498002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err="1" smtClean="0"/>
              <a:t>Запис</a:t>
            </a:r>
            <a:r>
              <a:rPr lang="ru-RU" dirty="0" smtClean="0"/>
              <a:t> на </a:t>
            </a:r>
            <a:r>
              <a:rPr lang="ru-RU" dirty="0" err="1" smtClean="0"/>
              <a:t>оптичний</a:t>
            </a:r>
            <a:r>
              <a:rPr lang="ru-RU" dirty="0" smtClean="0"/>
              <a:t> диск</a:t>
            </a:r>
            <a:endParaRPr lang="uk-UA" dirty="0"/>
          </a:p>
        </p:txBody>
      </p:sp>
      <p:pic>
        <p:nvPicPr>
          <p:cNvPr id="52226" name="Picture 2" descr="http://dic.academic.ru/pictures/enc_tech/i_4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628800"/>
            <a:ext cx="5605438" cy="273630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52228" name="Picture 4" descr="http://excellent-news.ru/wp-content/uploads/disk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786418"/>
            <a:ext cx="3312368" cy="2760307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  <a:extLst/>
        </p:spPr>
      </p:pic>
      <p:pic>
        <p:nvPicPr>
          <p:cNvPr id="52230" name="Picture 6" descr="http://www.chaynikam.info/png/stat_cdanons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5301208"/>
            <a:ext cx="2000250" cy="1076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трелка вверх 3"/>
          <p:cNvSpPr/>
          <p:nvPr/>
        </p:nvSpPr>
        <p:spPr>
          <a:xfrm>
            <a:off x="2915816" y="4509120"/>
            <a:ext cx="360040" cy="657451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" name="Стрелка вверх 7"/>
          <p:cNvSpPr/>
          <p:nvPr/>
        </p:nvSpPr>
        <p:spPr>
          <a:xfrm rot="5400000">
            <a:off x="4432673" y="5379559"/>
            <a:ext cx="360040" cy="657451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9894893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 smtClean="0"/>
              <a:t>Програми для запису на диск</a:t>
            </a:r>
            <a:endParaRPr lang="uk-UA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691680" y="1748266"/>
            <a:ext cx="2708818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uk-UA" dirty="0" smtClean="0"/>
              <a:t>Програма Мій комп'ютер</a:t>
            </a:r>
            <a:endParaRPr lang="uk-UA" dirty="0"/>
          </a:p>
        </p:txBody>
      </p:sp>
      <p:pic>
        <p:nvPicPr>
          <p:cNvPr id="542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4124" b="91598"/>
          <a:stretch/>
        </p:blipFill>
        <p:spPr bwMode="auto">
          <a:xfrm>
            <a:off x="4400498" y="1642587"/>
            <a:ext cx="764498" cy="614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656589" y="2869160"/>
            <a:ext cx="2691634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dirty="0" err="1"/>
              <a:t>Alcohol</a:t>
            </a:r>
            <a:r>
              <a:rPr lang="uk-UA" dirty="0"/>
              <a:t> </a:t>
            </a:r>
            <a:r>
              <a:rPr lang="uk-UA" dirty="0" smtClean="0"/>
              <a:t>120%</a:t>
            </a:r>
            <a:endParaRPr lang="uk-UA" dirty="0"/>
          </a:p>
        </p:txBody>
      </p:sp>
      <p:pic>
        <p:nvPicPr>
          <p:cNvPr id="54276" name="Picture 4" descr="http://upload.wikimedia.org/wikipedia/uk/8/8a/Alcohol_120_log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0418" y="2677561"/>
            <a:ext cx="604603" cy="60460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8" name="Прямоугольник 7"/>
          <p:cNvSpPr/>
          <p:nvPr/>
        </p:nvSpPr>
        <p:spPr>
          <a:xfrm>
            <a:off x="1661659" y="3712095"/>
            <a:ext cx="2708819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dirty="0" err="1" smtClean="0"/>
              <a:t>DaemonTolls</a:t>
            </a:r>
            <a:endParaRPr lang="uk-UA" dirty="0"/>
          </a:p>
        </p:txBody>
      </p:sp>
      <p:pic>
        <p:nvPicPr>
          <p:cNvPr id="54282" name="Picture 10" descr="http://prog-vam.ucoz.ru/_ld/0/95172807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0445" y="3501008"/>
            <a:ext cx="684551" cy="63491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12" name="Прямоугольник 11"/>
          <p:cNvSpPr/>
          <p:nvPr/>
        </p:nvSpPr>
        <p:spPr>
          <a:xfrm>
            <a:off x="1683924" y="4437490"/>
            <a:ext cx="2708819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dirty="0" err="1"/>
              <a:t>CloneCD</a:t>
            </a:r>
            <a:r>
              <a:rPr lang="uk-UA" dirty="0"/>
              <a:t> </a:t>
            </a:r>
          </a:p>
        </p:txBody>
      </p:sp>
      <p:pic>
        <p:nvPicPr>
          <p:cNvPr id="54284" name="Picture 12" descr="http://upload.wikimedia.org/wikipedia/ru/7/7d/CloneCD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0445" y="4302849"/>
            <a:ext cx="684551" cy="63861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pic>
      <p:sp>
        <p:nvSpPr>
          <p:cNvPr id="14" name="Прямоугольник 13"/>
          <p:cNvSpPr/>
          <p:nvPr/>
        </p:nvSpPr>
        <p:spPr>
          <a:xfrm>
            <a:off x="1706893" y="5538741"/>
            <a:ext cx="2708819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dirty="0" err="1"/>
              <a:t>SmallCD</a:t>
            </a:r>
            <a:endParaRPr lang="uk-UA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23528" y="2308229"/>
            <a:ext cx="3229346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uk-UA" b="1" dirty="0" smtClean="0"/>
              <a:t>Для </a:t>
            </a:r>
            <a:r>
              <a:rPr lang="uk-UA" b="1" dirty="0"/>
              <a:t>роботи з образами дискiв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323528" y="5102485"/>
            <a:ext cx="2335896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uk-UA" b="1" dirty="0"/>
              <a:t>Програми для </a:t>
            </a:r>
            <a:r>
              <a:rPr lang="uk-UA" b="1" dirty="0" smtClean="0"/>
              <a:t>запису</a:t>
            </a:r>
            <a:endParaRPr lang="uk-UA" b="1" dirty="0"/>
          </a:p>
        </p:txBody>
      </p:sp>
      <p:pic>
        <p:nvPicPr>
          <p:cNvPr id="54286" name="Picture 14" descr="Small CD-Writer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0959" y="5176325"/>
            <a:ext cx="755060" cy="75506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11" name="Прямоугольник с двумя вырезанными противолежащими углами 10"/>
          <p:cNvSpPr/>
          <p:nvPr/>
        </p:nvSpPr>
        <p:spPr>
          <a:xfrm>
            <a:off x="323528" y="2308229"/>
            <a:ext cx="5328592" cy="2633234"/>
          </a:xfrm>
          <a:prstGeom prst="snip2Diag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0" name="Прямоугольник с двумя вырезанными противолежащими углами 19"/>
          <p:cNvSpPr/>
          <p:nvPr/>
        </p:nvSpPr>
        <p:spPr>
          <a:xfrm>
            <a:off x="308157" y="5102485"/>
            <a:ext cx="5328592" cy="1595935"/>
          </a:xfrm>
          <a:prstGeom prst="snip2Diag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1" name="Прямоугольник 20"/>
          <p:cNvSpPr/>
          <p:nvPr/>
        </p:nvSpPr>
        <p:spPr>
          <a:xfrm>
            <a:off x="1661659" y="6199162"/>
            <a:ext cx="2708819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dirty="0" err="1"/>
              <a:t>Cdex</a:t>
            </a:r>
            <a:r>
              <a:rPr lang="uk-UA" dirty="0"/>
              <a:t> </a:t>
            </a:r>
          </a:p>
        </p:txBody>
      </p:sp>
      <p:pic>
        <p:nvPicPr>
          <p:cNvPr id="54288" name="Picture 16" descr="https://encrypted-tbn2.gstatic.com/images?q=tbn:ANd9GcSs4kITqCPhmS2EG8Iv8NXesW45u8dXrNdM3aCrATFgahrrY9zp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553" y="6025171"/>
            <a:ext cx="673249" cy="67324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pic>
      <p:sp>
        <p:nvSpPr>
          <p:cNvPr id="23" name="Прямоугольник 22"/>
          <p:cNvSpPr/>
          <p:nvPr/>
        </p:nvSpPr>
        <p:spPr>
          <a:xfrm>
            <a:off x="5940152" y="2136590"/>
            <a:ext cx="2030364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uk-UA" b="1" dirty="0" err="1"/>
              <a:t>Програмнi</a:t>
            </a:r>
            <a:r>
              <a:rPr lang="uk-UA" b="1" dirty="0"/>
              <a:t> пакети </a:t>
            </a:r>
          </a:p>
        </p:txBody>
      </p:sp>
      <p:sp>
        <p:nvSpPr>
          <p:cNvPr id="24" name="Прямоугольник с двумя вырезанными противолежащими углами 23"/>
          <p:cNvSpPr/>
          <p:nvPr/>
        </p:nvSpPr>
        <p:spPr>
          <a:xfrm>
            <a:off x="5796136" y="2063300"/>
            <a:ext cx="3168352" cy="2878164"/>
          </a:xfrm>
          <a:prstGeom prst="snip2Diag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5" name="Прямоугольник 24"/>
          <p:cNvSpPr/>
          <p:nvPr/>
        </p:nvSpPr>
        <p:spPr>
          <a:xfrm>
            <a:off x="5857503" y="2795196"/>
            <a:ext cx="2314897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dirty="0" err="1"/>
              <a:t>Nero</a:t>
            </a:r>
            <a:endParaRPr lang="uk-UA" dirty="0"/>
          </a:p>
        </p:txBody>
      </p:sp>
      <p:pic>
        <p:nvPicPr>
          <p:cNvPr id="54290" name="Picture 18" descr="http://mirpk.org.ua/wp-content/uploads/2012/02/Nero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172" y="3029481"/>
            <a:ext cx="666802" cy="5850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27" name="Прямоугольник 26"/>
          <p:cNvSpPr/>
          <p:nvPr/>
        </p:nvSpPr>
        <p:spPr>
          <a:xfrm>
            <a:off x="5885270" y="3818465"/>
            <a:ext cx="2314897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dirty="0" err="1"/>
              <a:t>Ashampoo</a:t>
            </a:r>
            <a:r>
              <a:rPr lang="uk-UA" dirty="0"/>
              <a:t> </a:t>
            </a:r>
          </a:p>
        </p:txBody>
      </p:sp>
      <p:pic>
        <p:nvPicPr>
          <p:cNvPr id="54292" name="Picture 20" descr="http://s006.radikal.ru/i215/1103/f1/3e4686c706d9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2525" y="4081427"/>
            <a:ext cx="670708" cy="670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294" name="Picture 22" descr="http://images.wisegeek.com/stack-of-dvds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5110147"/>
            <a:ext cx="2017491" cy="1510236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974555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411080830"/>
              </p:ext>
            </p:extLst>
          </p:nvPr>
        </p:nvGraphicFramePr>
        <p:xfrm>
          <a:off x="457200" y="228600"/>
          <a:ext cx="8229600" cy="76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2483768" y="1826963"/>
            <a:ext cx="6120680" cy="4428210"/>
          </a:xfrm>
          <a:scene3d>
            <a:camera prst="orthographicFront"/>
            <a:lightRig rig="threePt" dir="t"/>
          </a:scene3d>
          <a:sp3d>
            <a:bevelT prst="slope"/>
          </a:sp3d>
        </p:spPr>
        <p:txBody>
          <a:bodyPr>
            <a:normAutofit lnSpcReduction="10000"/>
          </a:bodyPr>
          <a:lstStyle/>
          <a:p>
            <a:pPr marL="363538" indent="-363538">
              <a:buNone/>
            </a:pPr>
            <a:r>
              <a:rPr lang="uk-UA" sz="2400" dirty="0"/>
              <a:t>1. </a:t>
            </a:r>
            <a:r>
              <a:rPr lang="uk-UA" sz="2200" dirty="0"/>
              <a:t>Завантажити програму для запису диска.</a:t>
            </a:r>
          </a:p>
          <a:p>
            <a:pPr marL="363538" indent="-363538">
              <a:buNone/>
            </a:pPr>
            <a:r>
              <a:rPr lang="uk-UA" sz="2200" dirty="0"/>
              <a:t>2. З’ясувати та записати основнi можливостi вибраного пакета.</a:t>
            </a:r>
          </a:p>
          <a:p>
            <a:pPr marL="363538" indent="-363538">
              <a:buNone/>
            </a:pPr>
            <a:r>
              <a:rPr lang="uk-UA" sz="2200" dirty="0"/>
              <a:t>3. Створити проект, використавши для запису </a:t>
            </a:r>
            <a:r>
              <a:rPr lang="uk-UA" sz="2200" dirty="0" smtClean="0"/>
              <a:t>папку ПРОЕКТ.</a:t>
            </a:r>
            <a:endParaRPr lang="uk-UA" sz="2200" dirty="0"/>
          </a:p>
          <a:p>
            <a:pPr marL="363538" indent="-363538">
              <a:buNone/>
            </a:pPr>
            <a:r>
              <a:rPr lang="uk-UA" sz="2200" dirty="0"/>
              <a:t>4. Записати обсяг папки.</a:t>
            </a:r>
          </a:p>
          <a:p>
            <a:pPr marL="363538" indent="-363538">
              <a:buNone/>
            </a:pPr>
            <a:r>
              <a:rPr lang="uk-UA" sz="2200" dirty="0"/>
              <a:t>5. Встановити опцiї: швидкiсть запису</a:t>
            </a:r>
            <a:r>
              <a:rPr lang="uk-UA" sz="2200" dirty="0" smtClean="0"/>
              <a:t>, фiналiзувати </a:t>
            </a:r>
            <a:r>
              <a:rPr lang="uk-UA" sz="2200" dirty="0"/>
              <a:t>диск.</a:t>
            </a:r>
          </a:p>
          <a:p>
            <a:pPr marL="363538" indent="-363538">
              <a:buNone/>
            </a:pPr>
            <a:r>
              <a:rPr lang="uk-UA" sz="2200" dirty="0"/>
              <a:t>6. Записати диск.</a:t>
            </a:r>
          </a:p>
          <a:p>
            <a:pPr marL="363538" indent="-363538">
              <a:buNone/>
            </a:pPr>
            <a:r>
              <a:rPr lang="uk-UA" sz="2200" dirty="0"/>
              <a:t>7. Перевiрити записаний диск (переглянути його вмiст, вiдкрити декiлька файлiв</a:t>
            </a:r>
            <a:r>
              <a:rPr lang="uk-UA" sz="2200" dirty="0" smtClean="0"/>
              <a:t>).</a:t>
            </a:r>
            <a:endParaRPr lang="uk-UA" sz="2200" dirty="0"/>
          </a:p>
        </p:txBody>
      </p:sp>
      <p:sp>
        <p:nvSpPr>
          <p:cNvPr id="4" name="Табличка 3"/>
          <p:cNvSpPr/>
          <p:nvPr/>
        </p:nvSpPr>
        <p:spPr>
          <a:xfrm>
            <a:off x="1763688" y="1484784"/>
            <a:ext cx="7200800" cy="5112568"/>
          </a:xfrm>
          <a:prstGeom prst="plaqu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7413" name="Picture 5" descr="http://ecommerce-journal.com/uploads/posts/2013-08/1377454598_nero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34845"/>
            <a:ext cx="2154968" cy="1547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9DF7932B-6103-4F06-A811-D3B2BC86467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0</TotalTime>
  <Words>228</Words>
  <Application>Microsoft Office PowerPoint</Application>
  <PresentationFormat>Экран (4:3)</PresentationFormat>
  <Paragraphs>46</Paragraphs>
  <Slides>7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3" baseType="lpstr">
      <vt:lpstr>Arial</vt:lpstr>
      <vt:lpstr>Calibri</vt:lpstr>
      <vt:lpstr>Trebuchet MS</vt:lpstr>
      <vt:lpstr>Wingdings</vt:lpstr>
      <vt:lpstr>Wingdings 3</vt:lpstr>
      <vt:lpstr>Грань</vt:lpstr>
      <vt:lpstr> СЛУЖБОВЕ ПРОГРАМНЕ ЗАБЕЗПЕЧЕННЯ</vt:lpstr>
      <vt:lpstr>Запис iнформацiї на оптичнi носії. Форматування та копіювання дискiв</vt:lpstr>
      <vt:lpstr>Типи дискiв</vt:lpstr>
      <vt:lpstr>Типи дискiв</vt:lpstr>
      <vt:lpstr>Запис на оптичний диск</vt:lpstr>
      <vt:lpstr>Програми для запису на диск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2012-12-15T07:09:44Z</dcterms:created>
  <dcterms:modified xsi:type="dcterms:W3CDTF">2016-10-15T16:04:43Z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TC018813459991</vt:lpwstr>
  </property>
</Properties>
</file>