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72" r:id="rId4"/>
    <p:sldId id="257" r:id="rId5"/>
    <p:sldId id="258" r:id="rId6"/>
    <p:sldId id="259" r:id="rId7"/>
    <p:sldId id="260" r:id="rId8"/>
    <p:sldId id="265" r:id="rId9"/>
    <p:sldId id="262" r:id="rId10"/>
    <p:sldId id="271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138FA8-753D-4820-A890-4E2320F7D1AB}" type="doc">
      <dgm:prSet loTypeId="urn:microsoft.com/office/officeart/2009/3/layout/StepUpProcess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6370D19-0326-45C5-9EA0-CF1300C656B8}">
      <dgm:prSet phldrT="[Текст]" custT="1"/>
      <dgm:spPr/>
      <dgm:t>
        <a:bodyPr/>
        <a:lstStyle/>
        <a:p>
          <a:r>
            <a:rPr lang="uk-UA" sz="2400" b="1" dirty="0" smtClean="0"/>
            <a:t>Що таке операційна система</a:t>
          </a:r>
          <a:endParaRPr lang="ru-RU" sz="2400" b="1" dirty="0"/>
        </a:p>
      </dgm:t>
    </dgm:pt>
    <dgm:pt modelId="{625EF1F5-2B29-409E-804A-AC44FAC719F6}" type="parTrans" cxnId="{125A907A-B0EF-4B23-874F-7C9A62060183}">
      <dgm:prSet/>
      <dgm:spPr/>
      <dgm:t>
        <a:bodyPr/>
        <a:lstStyle/>
        <a:p>
          <a:endParaRPr lang="ru-RU" sz="2400" b="1"/>
        </a:p>
      </dgm:t>
    </dgm:pt>
    <dgm:pt modelId="{DDC62104-E323-4349-BC87-175D67590CD7}" type="sibTrans" cxnId="{125A907A-B0EF-4B23-874F-7C9A62060183}">
      <dgm:prSet/>
      <dgm:spPr/>
      <dgm:t>
        <a:bodyPr/>
        <a:lstStyle/>
        <a:p>
          <a:endParaRPr lang="ru-RU" sz="2400" b="1"/>
        </a:p>
      </dgm:t>
    </dgm:pt>
    <dgm:pt modelId="{427B881C-4213-49BB-BD15-2046F404779C}">
      <dgm:prSet phldrT="[Текст]" custT="1"/>
      <dgm:spPr/>
      <dgm:t>
        <a:bodyPr/>
        <a:lstStyle/>
        <a:p>
          <a:r>
            <a:rPr lang="uk-UA" sz="2400" b="1" dirty="0" smtClean="0"/>
            <a:t>Що таке інтерфейс ОС</a:t>
          </a:r>
          <a:endParaRPr lang="ru-RU" sz="2400" b="1" dirty="0"/>
        </a:p>
      </dgm:t>
    </dgm:pt>
    <dgm:pt modelId="{96290F3C-FF94-40F6-918E-2CA6FC108517}" type="parTrans" cxnId="{CA766338-AD70-4C22-B0CB-499C75D9386B}">
      <dgm:prSet/>
      <dgm:spPr/>
      <dgm:t>
        <a:bodyPr/>
        <a:lstStyle/>
        <a:p>
          <a:endParaRPr lang="ru-RU" sz="2400" b="1"/>
        </a:p>
      </dgm:t>
    </dgm:pt>
    <dgm:pt modelId="{ABCC1449-1303-407F-9F17-66E59382F31A}" type="sibTrans" cxnId="{CA766338-AD70-4C22-B0CB-499C75D9386B}">
      <dgm:prSet/>
      <dgm:spPr/>
      <dgm:t>
        <a:bodyPr/>
        <a:lstStyle/>
        <a:p>
          <a:endParaRPr lang="ru-RU" sz="2400" b="1"/>
        </a:p>
      </dgm:t>
    </dgm:pt>
    <dgm:pt modelId="{FCC63E10-817C-4759-A8F1-602487999541}">
      <dgm:prSet phldrT="[Текст]" custT="1"/>
      <dgm:spPr/>
      <dgm:t>
        <a:bodyPr/>
        <a:lstStyle/>
        <a:p>
          <a:r>
            <a:rPr lang="uk-UA" sz="2400" b="1" dirty="0" smtClean="0"/>
            <a:t>Які елементи управління має ОС</a:t>
          </a:r>
          <a:endParaRPr lang="ru-RU" sz="2400" b="1" dirty="0"/>
        </a:p>
      </dgm:t>
    </dgm:pt>
    <dgm:pt modelId="{ADE03F40-BEE5-4281-BA14-0B42760C0DB1}" type="parTrans" cxnId="{95278EC2-223C-4956-A632-5551BB4A2692}">
      <dgm:prSet/>
      <dgm:spPr/>
      <dgm:t>
        <a:bodyPr/>
        <a:lstStyle/>
        <a:p>
          <a:endParaRPr lang="ru-RU" sz="2400" b="1"/>
        </a:p>
      </dgm:t>
    </dgm:pt>
    <dgm:pt modelId="{293006B4-8051-46E4-A743-622D3F247CF8}" type="sibTrans" cxnId="{95278EC2-223C-4956-A632-5551BB4A2692}">
      <dgm:prSet/>
      <dgm:spPr/>
      <dgm:t>
        <a:bodyPr/>
        <a:lstStyle/>
        <a:p>
          <a:endParaRPr lang="ru-RU" sz="2400" b="1"/>
        </a:p>
      </dgm:t>
    </dgm:pt>
    <dgm:pt modelId="{CD6670D2-4EEE-4C57-9BCF-4ABDC34C9085}">
      <dgm:prSet phldrT="[Текст]" custT="1"/>
      <dgm:spPr/>
      <dgm:t>
        <a:bodyPr/>
        <a:lstStyle/>
        <a:p>
          <a:r>
            <a:rPr lang="uk-UA" sz="2400" b="1" dirty="0" smtClean="0"/>
            <a:t>З якими об’єктами можна працювати в ОС</a:t>
          </a:r>
          <a:endParaRPr lang="ru-RU" sz="2400" b="1" dirty="0"/>
        </a:p>
      </dgm:t>
    </dgm:pt>
    <dgm:pt modelId="{06961C20-A989-41AF-B1E5-D76DDF2382A5}" type="parTrans" cxnId="{A8F081D5-76F7-4140-A6C5-64F59A649AE4}">
      <dgm:prSet/>
      <dgm:spPr/>
      <dgm:t>
        <a:bodyPr/>
        <a:lstStyle/>
        <a:p>
          <a:endParaRPr lang="ru-RU" sz="2400" b="1"/>
        </a:p>
      </dgm:t>
    </dgm:pt>
    <dgm:pt modelId="{FD3ACEFE-65E2-46E2-9949-5C16FFFE1E7B}" type="sibTrans" cxnId="{A8F081D5-76F7-4140-A6C5-64F59A649AE4}">
      <dgm:prSet/>
      <dgm:spPr/>
      <dgm:t>
        <a:bodyPr/>
        <a:lstStyle/>
        <a:p>
          <a:endParaRPr lang="ru-RU" sz="2400" b="1"/>
        </a:p>
      </dgm:t>
    </dgm:pt>
    <dgm:pt modelId="{00D2CF58-E4AF-426D-BC72-D196F81EFE79}" type="pres">
      <dgm:prSet presAssocID="{2A138FA8-753D-4820-A890-4E2320F7D1A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71B0AC-425A-4527-8C5D-013B6076419B}" type="pres">
      <dgm:prSet presAssocID="{76370D19-0326-45C5-9EA0-CF1300C656B8}" presName="composite" presStyleCnt="0"/>
      <dgm:spPr/>
    </dgm:pt>
    <dgm:pt modelId="{04AE3228-30C1-4F02-BAC1-868AB90792C0}" type="pres">
      <dgm:prSet presAssocID="{76370D19-0326-45C5-9EA0-CF1300C656B8}" presName="LShape" presStyleLbl="alignNode1" presStyleIdx="0" presStyleCnt="7" custLinFactNeighborX="-3409" custLinFactNeighborY="73141"/>
      <dgm:spPr/>
    </dgm:pt>
    <dgm:pt modelId="{D6B0E01C-A03D-4340-8ED4-EDA8EBE552F2}" type="pres">
      <dgm:prSet presAssocID="{76370D19-0326-45C5-9EA0-CF1300C656B8}" presName="ParentText" presStyleLbl="revTx" presStyleIdx="0" presStyleCnt="4" custLinFactNeighborX="-2180" custLinFactNeighborY="52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BF5F0-B5B6-46CD-9253-DC8547027879}" type="pres">
      <dgm:prSet presAssocID="{76370D19-0326-45C5-9EA0-CF1300C656B8}" presName="Triangle" presStyleLbl="alignNode1" presStyleIdx="1" presStyleCnt="7" custLinFactY="100000" custLinFactNeighborX="5369" custLinFactNeighborY="195575"/>
      <dgm:spPr/>
    </dgm:pt>
    <dgm:pt modelId="{314324C8-C7C7-4A33-B5C6-4764713F1FFF}" type="pres">
      <dgm:prSet presAssocID="{DDC62104-E323-4349-BC87-175D67590CD7}" presName="sibTrans" presStyleCnt="0"/>
      <dgm:spPr/>
    </dgm:pt>
    <dgm:pt modelId="{9840719C-D762-47EE-BBE4-C64D2F04D5FD}" type="pres">
      <dgm:prSet presAssocID="{DDC62104-E323-4349-BC87-175D67590CD7}" presName="space" presStyleCnt="0"/>
      <dgm:spPr/>
    </dgm:pt>
    <dgm:pt modelId="{EA953BF3-86BA-43A1-8774-E7ECC35880A2}" type="pres">
      <dgm:prSet presAssocID="{427B881C-4213-49BB-BD15-2046F404779C}" presName="composite" presStyleCnt="0"/>
      <dgm:spPr/>
    </dgm:pt>
    <dgm:pt modelId="{647F6135-7282-4D91-A313-0B838339E1B1}" type="pres">
      <dgm:prSet presAssocID="{427B881C-4213-49BB-BD15-2046F404779C}" presName="LShape" presStyleLbl="alignNode1" presStyleIdx="2" presStyleCnt="7" custLinFactNeighborX="-8056" custLinFactNeighborY="27644"/>
      <dgm:spPr/>
    </dgm:pt>
    <dgm:pt modelId="{0A424528-2F1A-4328-A74E-3FF355814795}" type="pres">
      <dgm:prSet presAssocID="{427B881C-4213-49BB-BD15-2046F404779C}" presName="ParentText" presStyleLbl="revTx" presStyleIdx="1" presStyleCnt="4" custScaleY="91090" custLinFactNeighborX="-1532" custLinFactNeighborY="230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0193-3445-4245-AB69-D65CABF6EF3C}" type="pres">
      <dgm:prSet presAssocID="{427B881C-4213-49BB-BD15-2046F404779C}" presName="Triangle" presStyleLbl="alignNode1" presStyleIdx="3" presStyleCnt="7" custLinFactY="46908" custLinFactNeighborX="-25064" custLinFactNeighborY="100000"/>
      <dgm:spPr/>
    </dgm:pt>
    <dgm:pt modelId="{878F1A40-298E-4C98-A8A6-0274342965D9}" type="pres">
      <dgm:prSet presAssocID="{ABCC1449-1303-407F-9F17-66E59382F31A}" presName="sibTrans" presStyleCnt="0"/>
      <dgm:spPr/>
    </dgm:pt>
    <dgm:pt modelId="{AC3C8369-6501-40E9-82B1-B885E9E9CD00}" type="pres">
      <dgm:prSet presAssocID="{ABCC1449-1303-407F-9F17-66E59382F31A}" presName="space" presStyleCnt="0"/>
      <dgm:spPr/>
    </dgm:pt>
    <dgm:pt modelId="{FDC0C032-3317-4044-9BFD-27EC7B9BB79E}" type="pres">
      <dgm:prSet presAssocID="{FCC63E10-817C-4759-A8F1-602487999541}" presName="composite" presStyleCnt="0"/>
      <dgm:spPr/>
    </dgm:pt>
    <dgm:pt modelId="{CFF47E28-C494-4EEF-B812-3E877D646767}" type="pres">
      <dgm:prSet presAssocID="{FCC63E10-817C-4759-A8F1-602487999541}" presName="LShape" presStyleLbl="alignNode1" presStyleIdx="4" presStyleCnt="7" custLinFactNeighborX="-12721" custLinFactNeighborY="-8628"/>
      <dgm:spPr/>
    </dgm:pt>
    <dgm:pt modelId="{81295C2B-4088-4DEB-B882-1CA2BEFEC87A}" type="pres">
      <dgm:prSet presAssocID="{FCC63E10-817C-4759-A8F1-602487999541}" presName="ParentText" presStyleLbl="revTx" presStyleIdx="2" presStyleCnt="4" custLinFactNeighborX="-8329" custLinFactNeighborY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54309-E37C-4796-B70C-BDF2D5A6E4AE}" type="pres">
      <dgm:prSet presAssocID="{FCC63E10-817C-4759-A8F1-602487999541}" presName="Triangle" presStyleLbl="alignNode1" presStyleIdx="5" presStyleCnt="7" custLinFactNeighborX="-52455" custLinFactNeighborY="18937"/>
      <dgm:spPr/>
    </dgm:pt>
    <dgm:pt modelId="{90ACEFFB-19EA-414C-BF0C-274F4EED0A15}" type="pres">
      <dgm:prSet presAssocID="{293006B4-8051-46E4-A743-622D3F247CF8}" presName="sibTrans" presStyleCnt="0"/>
      <dgm:spPr/>
    </dgm:pt>
    <dgm:pt modelId="{F73A42F6-D946-46CC-811E-C77F656BD6C7}" type="pres">
      <dgm:prSet presAssocID="{293006B4-8051-46E4-A743-622D3F247CF8}" presName="space" presStyleCnt="0"/>
      <dgm:spPr/>
    </dgm:pt>
    <dgm:pt modelId="{75D46D15-F481-4976-8303-36C63A18D228}" type="pres">
      <dgm:prSet presAssocID="{CD6670D2-4EEE-4C57-9BCF-4ABDC34C9085}" presName="composite" presStyleCnt="0"/>
      <dgm:spPr/>
    </dgm:pt>
    <dgm:pt modelId="{8E4F9685-EADF-4B89-9155-23260E9486DD}" type="pres">
      <dgm:prSet presAssocID="{CD6670D2-4EEE-4C57-9BCF-4ABDC34C9085}" presName="LShape" presStyleLbl="alignNode1" presStyleIdx="6" presStyleCnt="7" custLinFactNeighborX="-17387" custLinFactNeighborY="-46118"/>
      <dgm:spPr/>
    </dgm:pt>
    <dgm:pt modelId="{C2F4078F-BACB-46DF-A616-B4A7FE9DDAA0}" type="pres">
      <dgm:prSet presAssocID="{CD6670D2-4EEE-4C57-9BCF-4ABDC34C9085}" presName="ParentText" presStyleLbl="revTx" presStyleIdx="3" presStyleCnt="4" custLinFactNeighborX="-15786" custLinFactNeighborY="-255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F081D5-76F7-4140-A6C5-64F59A649AE4}" srcId="{2A138FA8-753D-4820-A890-4E2320F7D1AB}" destId="{CD6670D2-4EEE-4C57-9BCF-4ABDC34C9085}" srcOrd="3" destOrd="0" parTransId="{06961C20-A989-41AF-B1E5-D76DDF2382A5}" sibTransId="{FD3ACEFE-65E2-46E2-9949-5C16FFFE1E7B}"/>
    <dgm:cxn modelId="{CA766338-AD70-4C22-B0CB-499C75D9386B}" srcId="{2A138FA8-753D-4820-A890-4E2320F7D1AB}" destId="{427B881C-4213-49BB-BD15-2046F404779C}" srcOrd="1" destOrd="0" parTransId="{96290F3C-FF94-40F6-918E-2CA6FC108517}" sibTransId="{ABCC1449-1303-407F-9F17-66E59382F31A}"/>
    <dgm:cxn modelId="{125A907A-B0EF-4B23-874F-7C9A62060183}" srcId="{2A138FA8-753D-4820-A890-4E2320F7D1AB}" destId="{76370D19-0326-45C5-9EA0-CF1300C656B8}" srcOrd="0" destOrd="0" parTransId="{625EF1F5-2B29-409E-804A-AC44FAC719F6}" sibTransId="{DDC62104-E323-4349-BC87-175D67590CD7}"/>
    <dgm:cxn modelId="{29AACA6F-0015-412B-BE9B-12093BB2AF4C}" type="presOf" srcId="{FCC63E10-817C-4759-A8F1-602487999541}" destId="{81295C2B-4088-4DEB-B882-1CA2BEFEC87A}" srcOrd="0" destOrd="0" presId="urn:microsoft.com/office/officeart/2009/3/layout/StepUpProcess"/>
    <dgm:cxn modelId="{8C3988C9-8A03-4563-BA5D-5AFD7F108834}" type="presOf" srcId="{CD6670D2-4EEE-4C57-9BCF-4ABDC34C9085}" destId="{C2F4078F-BACB-46DF-A616-B4A7FE9DDAA0}" srcOrd="0" destOrd="0" presId="urn:microsoft.com/office/officeart/2009/3/layout/StepUpProcess"/>
    <dgm:cxn modelId="{BB1A1126-9411-4296-8C78-13BF927CDA10}" type="presOf" srcId="{427B881C-4213-49BB-BD15-2046F404779C}" destId="{0A424528-2F1A-4328-A74E-3FF355814795}" srcOrd="0" destOrd="0" presId="urn:microsoft.com/office/officeart/2009/3/layout/StepUpProcess"/>
    <dgm:cxn modelId="{E380BAF8-3D02-4297-BA18-A627E2D174DA}" type="presOf" srcId="{76370D19-0326-45C5-9EA0-CF1300C656B8}" destId="{D6B0E01C-A03D-4340-8ED4-EDA8EBE552F2}" srcOrd="0" destOrd="0" presId="urn:microsoft.com/office/officeart/2009/3/layout/StepUpProcess"/>
    <dgm:cxn modelId="{A39E2E19-D32A-4172-9522-A2F52BBB7DDE}" type="presOf" srcId="{2A138FA8-753D-4820-A890-4E2320F7D1AB}" destId="{00D2CF58-E4AF-426D-BC72-D196F81EFE79}" srcOrd="0" destOrd="0" presId="urn:microsoft.com/office/officeart/2009/3/layout/StepUpProcess"/>
    <dgm:cxn modelId="{95278EC2-223C-4956-A632-5551BB4A2692}" srcId="{2A138FA8-753D-4820-A890-4E2320F7D1AB}" destId="{FCC63E10-817C-4759-A8F1-602487999541}" srcOrd="2" destOrd="0" parTransId="{ADE03F40-BEE5-4281-BA14-0B42760C0DB1}" sibTransId="{293006B4-8051-46E4-A743-622D3F247CF8}"/>
    <dgm:cxn modelId="{AFF2F5DB-384F-4724-9384-676A1502E88A}" type="presParOf" srcId="{00D2CF58-E4AF-426D-BC72-D196F81EFE79}" destId="{3271B0AC-425A-4527-8C5D-013B6076419B}" srcOrd="0" destOrd="0" presId="urn:microsoft.com/office/officeart/2009/3/layout/StepUpProcess"/>
    <dgm:cxn modelId="{3D53E038-6B16-47D2-A5F3-9965692CCAE5}" type="presParOf" srcId="{3271B0AC-425A-4527-8C5D-013B6076419B}" destId="{04AE3228-30C1-4F02-BAC1-868AB90792C0}" srcOrd="0" destOrd="0" presId="urn:microsoft.com/office/officeart/2009/3/layout/StepUpProcess"/>
    <dgm:cxn modelId="{033547E1-7D5F-4855-A645-6F8826E07AC8}" type="presParOf" srcId="{3271B0AC-425A-4527-8C5D-013B6076419B}" destId="{D6B0E01C-A03D-4340-8ED4-EDA8EBE552F2}" srcOrd="1" destOrd="0" presId="urn:microsoft.com/office/officeart/2009/3/layout/StepUpProcess"/>
    <dgm:cxn modelId="{9C0F8DE5-A696-4EE6-B9FD-4B7A5D39B38D}" type="presParOf" srcId="{3271B0AC-425A-4527-8C5D-013B6076419B}" destId="{B90BF5F0-B5B6-46CD-9253-DC8547027879}" srcOrd="2" destOrd="0" presId="urn:microsoft.com/office/officeart/2009/3/layout/StepUpProcess"/>
    <dgm:cxn modelId="{D7624B6E-30DE-4F04-A336-D64D65847674}" type="presParOf" srcId="{00D2CF58-E4AF-426D-BC72-D196F81EFE79}" destId="{314324C8-C7C7-4A33-B5C6-4764713F1FFF}" srcOrd="1" destOrd="0" presId="urn:microsoft.com/office/officeart/2009/3/layout/StepUpProcess"/>
    <dgm:cxn modelId="{6EC3DA31-F5FE-42DF-AFB9-4081C0833136}" type="presParOf" srcId="{314324C8-C7C7-4A33-B5C6-4764713F1FFF}" destId="{9840719C-D762-47EE-BBE4-C64D2F04D5FD}" srcOrd="0" destOrd="0" presId="urn:microsoft.com/office/officeart/2009/3/layout/StepUpProcess"/>
    <dgm:cxn modelId="{41104A38-B47C-41F4-B472-F0C97943D6EB}" type="presParOf" srcId="{00D2CF58-E4AF-426D-BC72-D196F81EFE79}" destId="{EA953BF3-86BA-43A1-8774-E7ECC35880A2}" srcOrd="2" destOrd="0" presId="urn:microsoft.com/office/officeart/2009/3/layout/StepUpProcess"/>
    <dgm:cxn modelId="{E8D7D420-80B7-41D7-90B6-E9BBECA5A614}" type="presParOf" srcId="{EA953BF3-86BA-43A1-8774-E7ECC35880A2}" destId="{647F6135-7282-4D91-A313-0B838339E1B1}" srcOrd="0" destOrd="0" presId="urn:microsoft.com/office/officeart/2009/3/layout/StepUpProcess"/>
    <dgm:cxn modelId="{A5809DA7-6FB9-4F86-8823-286A37F95869}" type="presParOf" srcId="{EA953BF3-86BA-43A1-8774-E7ECC35880A2}" destId="{0A424528-2F1A-4328-A74E-3FF355814795}" srcOrd="1" destOrd="0" presId="urn:microsoft.com/office/officeart/2009/3/layout/StepUpProcess"/>
    <dgm:cxn modelId="{083818D1-8A5B-4A43-A7E9-BA8194E17A61}" type="presParOf" srcId="{EA953BF3-86BA-43A1-8774-E7ECC35880A2}" destId="{316B0193-3445-4245-AB69-D65CABF6EF3C}" srcOrd="2" destOrd="0" presId="urn:microsoft.com/office/officeart/2009/3/layout/StepUpProcess"/>
    <dgm:cxn modelId="{9D8D02F9-DF8B-4B78-8CDC-0D3B67A7B060}" type="presParOf" srcId="{00D2CF58-E4AF-426D-BC72-D196F81EFE79}" destId="{878F1A40-298E-4C98-A8A6-0274342965D9}" srcOrd="3" destOrd="0" presId="urn:microsoft.com/office/officeart/2009/3/layout/StepUpProcess"/>
    <dgm:cxn modelId="{57267832-218A-4E97-9A54-AF0FE3597056}" type="presParOf" srcId="{878F1A40-298E-4C98-A8A6-0274342965D9}" destId="{AC3C8369-6501-40E9-82B1-B885E9E9CD00}" srcOrd="0" destOrd="0" presId="urn:microsoft.com/office/officeart/2009/3/layout/StepUpProcess"/>
    <dgm:cxn modelId="{DB80612D-F7C0-428C-8746-E22C63917757}" type="presParOf" srcId="{00D2CF58-E4AF-426D-BC72-D196F81EFE79}" destId="{FDC0C032-3317-4044-9BFD-27EC7B9BB79E}" srcOrd="4" destOrd="0" presId="urn:microsoft.com/office/officeart/2009/3/layout/StepUpProcess"/>
    <dgm:cxn modelId="{EC18CD7F-9BD9-4FD3-9E5F-017378A221BE}" type="presParOf" srcId="{FDC0C032-3317-4044-9BFD-27EC7B9BB79E}" destId="{CFF47E28-C494-4EEF-B812-3E877D646767}" srcOrd="0" destOrd="0" presId="urn:microsoft.com/office/officeart/2009/3/layout/StepUpProcess"/>
    <dgm:cxn modelId="{487B74B1-3D7E-46F9-AB72-13DBB1D5B092}" type="presParOf" srcId="{FDC0C032-3317-4044-9BFD-27EC7B9BB79E}" destId="{81295C2B-4088-4DEB-B882-1CA2BEFEC87A}" srcOrd="1" destOrd="0" presId="urn:microsoft.com/office/officeart/2009/3/layout/StepUpProcess"/>
    <dgm:cxn modelId="{2A51317A-DDE2-4A07-A6AD-7E9C970139D1}" type="presParOf" srcId="{FDC0C032-3317-4044-9BFD-27EC7B9BB79E}" destId="{97454309-E37C-4796-B70C-BDF2D5A6E4AE}" srcOrd="2" destOrd="0" presId="urn:microsoft.com/office/officeart/2009/3/layout/StepUpProcess"/>
    <dgm:cxn modelId="{E778BED6-605A-4AB7-8A70-9194599D51F8}" type="presParOf" srcId="{00D2CF58-E4AF-426D-BC72-D196F81EFE79}" destId="{90ACEFFB-19EA-414C-BF0C-274F4EED0A15}" srcOrd="5" destOrd="0" presId="urn:microsoft.com/office/officeart/2009/3/layout/StepUpProcess"/>
    <dgm:cxn modelId="{BFD0E834-2CEC-445B-9F30-8FB815E582CC}" type="presParOf" srcId="{90ACEFFB-19EA-414C-BF0C-274F4EED0A15}" destId="{F73A42F6-D946-46CC-811E-C77F656BD6C7}" srcOrd="0" destOrd="0" presId="urn:microsoft.com/office/officeart/2009/3/layout/StepUpProcess"/>
    <dgm:cxn modelId="{353715E3-70B6-4937-8241-7928FED7FC4C}" type="presParOf" srcId="{00D2CF58-E4AF-426D-BC72-D196F81EFE79}" destId="{75D46D15-F481-4976-8303-36C63A18D228}" srcOrd="6" destOrd="0" presId="urn:microsoft.com/office/officeart/2009/3/layout/StepUpProcess"/>
    <dgm:cxn modelId="{519B7965-4F8E-4330-A3FD-5FDD2958A447}" type="presParOf" srcId="{75D46D15-F481-4976-8303-36C63A18D228}" destId="{8E4F9685-EADF-4B89-9155-23260E9486DD}" srcOrd="0" destOrd="0" presId="urn:microsoft.com/office/officeart/2009/3/layout/StepUpProcess"/>
    <dgm:cxn modelId="{C1AF9CF2-E9CD-44E2-9B67-B304EC4281FE}" type="presParOf" srcId="{75D46D15-F481-4976-8303-36C63A18D228}" destId="{C2F4078F-BACB-46DF-A616-B4A7FE9DDAA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AED3A9-0655-4C37-8316-8988408AE46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A71957-7D6D-4603-98E4-2C6A4AFCBCAA}">
      <dgm:prSet custT="1"/>
      <dgm:spPr/>
      <dgm:t>
        <a:bodyPr/>
        <a:lstStyle/>
        <a:p>
          <a:pPr rtl="0"/>
          <a:r>
            <a:rPr lang="uk-UA" sz="3600" b="1" noProof="0" dirty="0" err="1" smtClean="0"/>
            <a:t>Загальнi</a:t>
          </a:r>
          <a:r>
            <a:rPr lang="uk-UA" sz="3600" b="1" noProof="0" dirty="0" smtClean="0"/>
            <a:t> </a:t>
          </a:r>
          <a:r>
            <a:rPr lang="uk-UA" sz="3600" b="1" noProof="0" dirty="0" err="1" smtClean="0"/>
            <a:t>вiдомостi</a:t>
          </a:r>
          <a:r>
            <a:rPr lang="uk-UA" sz="3600" b="1" noProof="0" dirty="0" smtClean="0"/>
            <a:t> про програмне забезпечення. </a:t>
          </a:r>
          <a:endParaRPr lang="uk-UA" sz="3600" b="1" noProof="0" dirty="0"/>
        </a:p>
      </dgm:t>
    </dgm:pt>
    <dgm:pt modelId="{E953F95B-3EAB-4372-A553-7AA80FCF3630}" type="parTrans" cxnId="{612D8850-EFDF-4AB4-A0B0-8BA10E1E5C76}">
      <dgm:prSet/>
      <dgm:spPr/>
      <dgm:t>
        <a:bodyPr/>
        <a:lstStyle/>
        <a:p>
          <a:endParaRPr lang="uk-UA"/>
        </a:p>
      </dgm:t>
    </dgm:pt>
    <dgm:pt modelId="{EEF8F5DA-72B8-495C-9C10-F56B9B2E7FA3}" type="sibTrans" cxnId="{612D8850-EFDF-4AB4-A0B0-8BA10E1E5C76}">
      <dgm:prSet/>
      <dgm:spPr/>
      <dgm:t>
        <a:bodyPr/>
        <a:lstStyle/>
        <a:p>
          <a:endParaRPr lang="uk-UA"/>
        </a:p>
      </dgm:t>
    </dgm:pt>
    <dgm:pt modelId="{D357A789-A4A8-4D07-8FA9-655E0D88F456}">
      <dgm:prSet custT="1"/>
      <dgm:spPr/>
      <dgm:t>
        <a:bodyPr/>
        <a:lstStyle/>
        <a:p>
          <a:pPr rtl="0"/>
          <a:r>
            <a:rPr lang="uk-UA" sz="3600" b="1" noProof="0" dirty="0" err="1" smtClean="0"/>
            <a:t>Класифiкацiя</a:t>
          </a:r>
          <a:r>
            <a:rPr lang="uk-UA" sz="3600" b="1" noProof="0" dirty="0" smtClean="0"/>
            <a:t>, основнi </a:t>
          </a:r>
          <a:r>
            <a:rPr lang="uk-UA" sz="3600" b="1" noProof="0" dirty="0" err="1" smtClean="0"/>
            <a:t>функцiї</a:t>
          </a:r>
          <a:r>
            <a:rPr lang="uk-UA" sz="3600" b="1" noProof="0" dirty="0" smtClean="0"/>
            <a:t> та </a:t>
          </a:r>
          <a:r>
            <a:rPr lang="uk-UA" sz="3600" b="1" noProof="0" dirty="0" err="1" smtClean="0"/>
            <a:t>складовi</a:t>
          </a:r>
          <a:r>
            <a:rPr lang="uk-UA" sz="3600" b="1" noProof="0" dirty="0" smtClean="0"/>
            <a:t> </a:t>
          </a:r>
          <a:r>
            <a:rPr lang="uk-UA" sz="3600" b="1" noProof="0" dirty="0" err="1" smtClean="0"/>
            <a:t>операцiйних</a:t>
          </a:r>
          <a:r>
            <a:rPr lang="uk-UA" sz="3600" b="1" noProof="0" dirty="0" smtClean="0"/>
            <a:t> систем. </a:t>
          </a:r>
          <a:endParaRPr lang="uk-UA" sz="3600" b="1" noProof="0" dirty="0"/>
        </a:p>
      </dgm:t>
    </dgm:pt>
    <dgm:pt modelId="{F4F73805-61E1-4BD6-BE69-E6050E3C0228}" type="parTrans" cxnId="{817E36D8-44CA-4015-8DDD-CC5EABBCD809}">
      <dgm:prSet/>
      <dgm:spPr/>
      <dgm:t>
        <a:bodyPr/>
        <a:lstStyle/>
        <a:p>
          <a:endParaRPr lang="uk-UA"/>
        </a:p>
      </dgm:t>
    </dgm:pt>
    <dgm:pt modelId="{7B7A8FDD-A200-46F3-8E80-AF637D363642}" type="sibTrans" cxnId="{817E36D8-44CA-4015-8DDD-CC5EABBCD809}">
      <dgm:prSet/>
      <dgm:spPr/>
      <dgm:t>
        <a:bodyPr/>
        <a:lstStyle/>
        <a:p>
          <a:endParaRPr lang="uk-UA"/>
        </a:p>
      </dgm:t>
    </dgm:pt>
    <dgm:pt modelId="{F0A83AA3-F152-4714-AF83-35E99DC44A68}">
      <dgm:prSet custT="1"/>
      <dgm:spPr/>
      <dgm:t>
        <a:bodyPr/>
        <a:lstStyle/>
        <a:p>
          <a:pPr rtl="0"/>
          <a:r>
            <a:rPr lang="uk-UA" sz="3600" b="1" noProof="0" dirty="0" smtClean="0"/>
            <a:t>Поняття про </a:t>
          </a:r>
          <a:r>
            <a:rPr lang="uk-UA" sz="3600" b="1" noProof="0" dirty="0" err="1" smtClean="0"/>
            <a:t>iнтерфейс</a:t>
          </a:r>
          <a:r>
            <a:rPr lang="uk-UA" sz="3600" b="1" noProof="0" dirty="0" smtClean="0"/>
            <a:t> користувача</a:t>
          </a:r>
          <a:endParaRPr lang="uk-UA" sz="3600" b="1" noProof="0" dirty="0"/>
        </a:p>
      </dgm:t>
    </dgm:pt>
    <dgm:pt modelId="{68C2A301-F0A9-4667-9B9D-A2D6BC954C84}" type="parTrans" cxnId="{A25B81D5-43BE-464C-829C-8DB2052EDAA2}">
      <dgm:prSet/>
      <dgm:spPr/>
      <dgm:t>
        <a:bodyPr/>
        <a:lstStyle/>
        <a:p>
          <a:endParaRPr lang="uk-UA"/>
        </a:p>
      </dgm:t>
    </dgm:pt>
    <dgm:pt modelId="{84C3306B-A7B2-4026-AC27-A3DE892A096E}" type="sibTrans" cxnId="{A25B81D5-43BE-464C-829C-8DB2052EDAA2}">
      <dgm:prSet/>
      <dgm:spPr/>
      <dgm:t>
        <a:bodyPr/>
        <a:lstStyle/>
        <a:p>
          <a:endParaRPr lang="uk-UA"/>
        </a:p>
      </dgm:t>
    </dgm:pt>
    <dgm:pt modelId="{49596F09-EBDC-407A-9871-236552D7985F}" type="pres">
      <dgm:prSet presAssocID="{BDAED3A9-0655-4C37-8316-8988408AE46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1B4C2C49-E554-477E-BDEB-BCAD2BE0FBF4}" type="pres">
      <dgm:prSet presAssocID="{BDAED3A9-0655-4C37-8316-8988408AE46E}" presName="Name1" presStyleCnt="0"/>
      <dgm:spPr/>
    </dgm:pt>
    <dgm:pt modelId="{9E81E937-A4D9-4876-AA35-77D0B624FBA5}" type="pres">
      <dgm:prSet presAssocID="{BDAED3A9-0655-4C37-8316-8988408AE46E}" presName="cycle" presStyleCnt="0"/>
      <dgm:spPr/>
    </dgm:pt>
    <dgm:pt modelId="{8CF316AE-5155-4869-98C6-0CAAB5A67B39}" type="pres">
      <dgm:prSet presAssocID="{BDAED3A9-0655-4C37-8316-8988408AE46E}" presName="srcNode" presStyleLbl="node1" presStyleIdx="0" presStyleCnt="3"/>
      <dgm:spPr/>
    </dgm:pt>
    <dgm:pt modelId="{317BDC66-DE10-4E61-9777-676D3E50DB82}" type="pres">
      <dgm:prSet presAssocID="{BDAED3A9-0655-4C37-8316-8988408AE46E}" presName="conn" presStyleLbl="parChTrans1D2" presStyleIdx="0" presStyleCnt="1"/>
      <dgm:spPr/>
      <dgm:t>
        <a:bodyPr/>
        <a:lstStyle/>
        <a:p>
          <a:endParaRPr lang="uk-UA"/>
        </a:p>
      </dgm:t>
    </dgm:pt>
    <dgm:pt modelId="{2BD5EA71-A1CB-463B-B4D3-7214F0BD02E8}" type="pres">
      <dgm:prSet presAssocID="{BDAED3A9-0655-4C37-8316-8988408AE46E}" presName="extraNode" presStyleLbl="node1" presStyleIdx="0" presStyleCnt="3"/>
      <dgm:spPr/>
    </dgm:pt>
    <dgm:pt modelId="{2ACACBBE-8679-4E5B-9972-C8E0AC3C6D81}" type="pres">
      <dgm:prSet presAssocID="{BDAED3A9-0655-4C37-8316-8988408AE46E}" presName="dstNode" presStyleLbl="node1" presStyleIdx="0" presStyleCnt="3"/>
      <dgm:spPr/>
    </dgm:pt>
    <dgm:pt modelId="{684A53F4-4882-4E68-BCD5-AF25149A8207}" type="pres">
      <dgm:prSet presAssocID="{69A71957-7D6D-4603-98E4-2C6A4AFCBCA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871265-7631-4789-BDEC-EF069C4E7F21}" type="pres">
      <dgm:prSet presAssocID="{69A71957-7D6D-4603-98E4-2C6A4AFCBCAA}" presName="accent_1" presStyleCnt="0"/>
      <dgm:spPr/>
    </dgm:pt>
    <dgm:pt modelId="{D6E76F63-1060-417A-BEB9-52DF2D201E2B}" type="pres">
      <dgm:prSet presAssocID="{69A71957-7D6D-4603-98E4-2C6A4AFCBCA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EE92E2-979B-4156-B75C-1ADDF7032B52}" type="pres">
      <dgm:prSet presAssocID="{D357A789-A4A8-4D07-8FA9-655E0D88F45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5FD9E8-2B61-48F1-AD2D-B12B5E8E7E55}" type="pres">
      <dgm:prSet presAssocID="{D357A789-A4A8-4D07-8FA9-655E0D88F456}" presName="accent_2" presStyleCnt="0"/>
      <dgm:spPr/>
    </dgm:pt>
    <dgm:pt modelId="{74AE409E-E4D9-4BD0-B48A-71F12FA30427}" type="pres">
      <dgm:prSet presAssocID="{D357A789-A4A8-4D07-8FA9-655E0D88F456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CB1CE4-F8D9-4482-A15A-487325B60A9B}" type="pres">
      <dgm:prSet presAssocID="{F0A83AA3-F152-4714-AF83-35E99DC44A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B125EB-6F96-463B-A370-CD6CD950A168}" type="pres">
      <dgm:prSet presAssocID="{F0A83AA3-F152-4714-AF83-35E99DC44A68}" presName="accent_3" presStyleCnt="0"/>
      <dgm:spPr/>
    </dgm:pt>
    <dgm:pt modelId="{0BFED738-1C59-4C93-A3C3-4066B2F2BCDB}" type="pres">
      <dgm:prSet presAssocID="{F0A83AA3-F152-4714-AF83-35E99DC44A68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5CA7BE98-5DDB-41E3-ACB1-4F2E160D2A5F}" type="presOf" srcId="{F0A83AA3-F152-4714-AF83-35E99DC44A68}" destId="{FCCB1CE4-F8D9-4482-A15A-487325B60A9B}" srcOrd="0" destOrd="0" presId="urn:microsoft.com/office/officeart/2008/layout/VerticalCurvedList"/>
    <dgm:cxn modelId="{817E36D8-44CA-4015-8DDD-CC5EABBCD809}" srcId="{BDAED3A9-0655-4C37-8316-8988408AE46E}" destId="{D357A789-A4A8-4D07-8FA9-655E0D88F456}" srcOrd="1" destOrd="0" parTransId="{F4F73805-61E1-4BD6-BE69-E6050E3C0228}" sibTransId="{7B7A8FDD-A200-46F3-8E80-AF637D363642}"/>
    <dgm:cxn modelId="{A25B81D5-43BE-464C-829C-8DB2052EDAA2}" srcId="{BDAED3A9-0655-4C37-8316-8988408AE46E}" destId="{F0A83AA3-F152-4714-AF83-35E99DC44A68}" srcOrd="2" destOrd="0" parTransId="{68C2A301-F0A9-4667-9B9D-A2D6BC954C84}" sibTransId="{84C3306B-A7B2-4026-AC27-A3DE892A096E}"/>
    <dgm:cxn modelId="{7649B425-2DCA-4233-85C2-E058EF983D99}" type="presOf" srcId="{BDAED3A9-0655-4C37-8316-8988408AE46E}" destId="{49596F09-EBDC-407A-9871-236552D7985F}" srcOrd="0" destOrd="0" presId="urn:microsoft.com/office/officeart/2008/layout/VerticalCurvedList"/>
    <dgm:cxn modelId="{612D8850-EFDF-4AB4-A0B0-8BA10E1E5C76}" srcId="{BDAED3A9-0655-4C37-8316-8988408AE46E}" destId="{69A71957-7D6D-4603-98E4-2C6A4AFCBCAA}" srcOrd="0" destOrd="0" parTransId="{E953F95B-3EAB-4372-A553-7AA80FCF3630}" sibTransId="{EEF8F5DA-72B8-495C-9C10-F56B9B2E7FA3}"/>
    <dgm:cxn modelId="{3D3D76AC-E080-4328-B93A-BB6363C54029}" type="presOf" srcId="{D357A789-A4A8-4D07-8FA9-655E0D88F456}" destId="{37EE92E2-979B-4156-B75C-1ADDF7032B52}" srcOrd="0" destOrd="0" presId="urn:microsoft.com/office/officeart/2008/layout/VerticalCurvedList"/>
    <dgm:cxn modelId="{69AB0C58-7D61-473F-9197-3CACF24E9065}" type="presOf" srcId="{EEF8F5DA-72B8-495C-9C10-F56B9B2E7FA3}" destId="{317BDC66-DE10-4E61-9777-676D3E50DB82}" srcOrd="0" destOrd="0" presId="urn:microsoft.com/office/officeart/2008/layout/VerticalCurvedList"/>
    <dgm:cxn modelId="{38D11E8E-32B9-4574-B558-3FC18815D6B8}" type="presOf" srcId="{69A71957-7D6D-4603-98E4-2C6A4AFCBCAA}" destId="{684A53F4-4882-4E68-BCD5-AF25149A8207}" srcOrd="0" destOrd="0" presId="urn:microsoft.com/office/officeart/2008/layout/VerticalCurvedList"/>
    <dgm:cxn modelId="{1FFD1118-7652-4502-94FD-3F3E1CE9569E}" type="presParOf" srcId="{49596F09-EBDC-407A-9871-236552D7985F}" destId="{1B4C2C49-E554-477E-BDEB-BCAD2BE0FBF4}" srcOrd="0" destOrd="0" presId="urn:microsoft.com/office/officeart/2008/layout/VerticalCurvedList"/>
    <dgm:cxn modelId="{0A7A7D93-7D42-4254-AB70-1D610CBD37F3}" type="presParOf" srcId="{1B4C2C49-E554-477E-BDEB-BCAD2BE0FBF4}" destId="{9E81E937-A4D9-4876-AA35-77D0B624FBA5}" srcOrd="0" destOrd="0" presId="urn:microsoft.com/office/officeart/2008/layout/VerticalCurvedList"/>
    <dgm:cxn modelId="{289EB951-C98B-4ADD-8A50-45E67BB50AB2}" type="presParOf" srcId="{9E81E937-A4D9-4876-AA35-77D0B624FBA5}" destId="{8CF316AE-5155-4869-98C6-0CAAB5A67B39}" srcOrd="0" destOrd="0" presId="urn:microsoft.com/office/officeart/2008/layout/VerticalCurvedList"/>
    <dgm:cxn modelId="{83068B37-B248-4FE8-8E14-26C9C722BDAD}" type="presParOf" srcId="{9E81E937-A4D9-4876-AA35-77D0B624FBA5}" destId="{317BDC66-DE10-4E61-9777-676D3E50DB82}" srcOrd="1" destOrd="0" presId="urn:microsoft.com/office/officeart/2008/layout/VerticalCurvedList"/>
    <dgm:cxn modelId="{848BA34B-C1E9-420C-8276-6B3E8908CD37}" type="presParOf" srcId="{9E81E937-A4D9-4876-AA35-77D0B624FBA5}" destId="{2BD5EA71-A1CB-463B-B4D3-7214F0BD02E8}" srcOrd="2" destOrd="0" presId="urn:microsoft.com/office/officeart/2008/layout/VerticalCurvedList"/>
    <dgm:cxn modelId="{5A9391BC-3CCC-45A6-B4B5-E32D82E7B118}" type="presParOf" srcId="{9E81E937-A4D9-4876-AA35-77D0B624FBA5}" destId="{2ACACBBE-8679-4E5B-9972-C8E0AC3C6D81}" srcOrd="3" destOrd="0" presId="urn:microsoft.com/office/officeart/2008/layout/VerticalCurvedList"/>
    <dgm:cxn modelId="{20F397D5-1C03-48D9-9A93-C7EDD9DBE4C6}" type="presParOf" srcId="{1B4C2C49-E554-477E-BDEB-BCAD2BE0FBF4}" destId="{684A53F4-4882-4E68-BCD5-AF25149A8207}" srcOrd="1" destOrd="0" presId="urn:microsoft.com/office/officeart/2008/layout/VerticalCurvedList"/>
    <dgm:cxn modelId="{9FF78804-A3CF-405C-BCD5-3A83A0F2163B}" type="presParOf" srcId="{1B4C2C49-E554-477E-BDEB-BCAD2BE0FBF4}" destId="{AB871265-7631-4789-BDEC-EF069C4E7F21}" srcOrd="2" destOrd="0" presId="urn:microsoft.com/office/officeart/2008/layout/VerticalCurvedList"/>
    <dgm:cxn modelId="{0D832E4C-0035-40B7-8207-1493ECCFD5E2}" type="presParOf" srcId="{AB871265-7631-4789-BDEC-EF069C4E7F21}" destId="{D6E76F63-1060-417A-BEB9-52DF2D201E2B}" srcOrd="0" destOrd="0" presId="urn:microsoft.com/office/officeart/2008/layout/VerticalCurvedList"/>
    <dgm:cxn modelId="{5E11E758-E5A6-43D3-8151-74E8F8FEC82E}" type="presParOf" srcId="{1B4C2C49-E554-477E-BDEB-BCAD2BE0FBF4}" destId="{37EE92E2-979B-4156-B75C-1ADDF7032B52}" srcOrd="3" destOrd="0" presId="urn:microsoft.com/office/officeart/2008/layout/VerticalCurvedList"/>
    <dgm:cxn modelId="{41D25B2C-10B1-4034-AD1B-5A8ED2AE0451}" type="presParOf" srcId="{1B4C2C49-E554-477E-BDEB-BCAD2BE0FBF4}" destId="{DF5FD9E8-2B61-48F1-AD2D-B12B5E8E7E55}" srcOrd="4" destOrd="0" presId="urn:microsoft.com/office/officeart/2008/layout/VerticalCurvedList"/>
    <dgm:cxn modelId="{CBC241A2-A716-4B68-8EFF-3C9CC7C06A1E}" type="presParOf" srcId="{DF5FD9E8-2B61-48F1-AD2D-B12B5E8E7E55}" destId="{74AE409E-E4D9-4BD0-B48A-71F12FA30427}" srcOrd="0" destOrd="0" presId="urn:microsoft.com/office/officeart/2008/layout/VerticalCurvedList"/>
    <dgm:cxn modelId="{5BB0542E-BB34-4767-80A6-3ED67496A3C7}" type="presParOf" srcId="{1B4C2C49-E554-477E-BDEB-BCAD2BE0FBF4}" destId="{FCCB1CE4-F8D9-4482-A15A-487325B60A9B}" srcOrd="5" destOrd="0" presId="urn:microsoft.com/office/officeart/2008/layout/VerticalCurvedList"/>
    <dgm:cxn modelId="{012F7039-5041-4546-93F0-F2FBF88D14AC}" type="presParOf" srcId="{1B4C2C49-E554-477E-BDEB-BCAD2BE0FBF4}" destId="{A0B125EB-6F96-463B-A370-CD6CD950A168}" srcOrd="6" destOrd="0" presId="urn:microsoft.com/office/officeart/2008/layout/VerticalCurvedList"/>
    <dgm:cxn modelId="{B1D05C0C-E037-4371-AB98-843202961B99}" type="presParOf" srcId="{A0B125EB-6F96-463B-A370-CD6CD950A168}" destId="{0BFED738-1C59-4C93-A3C3-4066B2F2BCD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ABE263-96F7-4F75-9216-8DDEA118400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93D6C5D5-D3B0-4E66-BE5B-03CC12FAA12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dgm:spPr>
      <dgm:t>
        <a:bodyPr/>
        <a:lstStyle/>
        <a:p>
          <a:pPr algn="ctr" rtl="0"/>
          <a:r>
            <a:rPr lang="uk-UA" sz="3200" b="1" dirty="0" smtClean="0"/>
            <a:t>Програмне забезпечення</a:t>
          </a:r>
          <a:endParaRPr lang="ru-RU" sz="3200" dirty="0"/>
        </a:p>
      </dgm:t>
    </dgm:pt>
    <dgm:pt modelId="{1454DCE3-923D-4CCF-B855-831799548AE3}" type="parTrans" cxnId="{DCD038C8-87FB-48CD-833A-2B08D79EE904}">
      <dgm:prSet/>
      <dgm:spPr/>
      <dgm:t>
        <a:bodyPr/>
        <a:lstStyle/>
        <a:p>
          <a:pPr algn="ctr"/>
          <a:endParaRPr lang="uk-UA" sz="2400"/>
        </a:p>
      </dgm:t>
    </dgm:pt>
    <dgm:pt modelId="{9BF6CD16-C3F4-47C1-9442-8A9AE4F2441C}" type="sibTrans" cxnId="{DCD038C8-87FB-48CD-833A-2B08D79EE904}">
      <dgm:prSet/>
      <dgm:spPr/>
      <dgm:t>
        <a:bodyPr/>
        <a:lstStyle/>
        <a:p>
          <a:pPr algn="ctr"/>
          <a:endParaRPr lang="uk-UA" sz="2400"/>
        </a:p>
      </dgm:t>
    </dgm:pt>
    <dgm:pt modelId="{BC03B765-0E42-48AE-B244-F434D4E55D01}" type="pres">
      <dgm:prSet presAssocID="{C5ABE263-96F7-4F75-9216-8DDEA1184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AAC216F-2151-40B1-BEDF-A30EE8ED351B}" type="pres">
      <dgm:prSet presAssocID="{93D6C5D5-D3B0-4E66-BE5B-03CC12FAA120}" presName="parentText" presStyleLbl="node1" presStyleIdx="0" presStyleCnt="1" custLinFactNeighborX="0" custLinFactNeighborY="-222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4FCA42E-50FF-4BBD-A5A3-FB2DC8A32D02}" type="presOf" srcId="{C5ABE263-96F7-4F75-9216-8DDEA1184006}" destId="{BC03B765-0E42-48AE-B244-F434D4E55D01}" srcOrd="0" destOrd="0" presId="urn:microsoft.com/office/officeart/2005/8/layout/vList2"/>
    <dgm:cxn modelId="{DCD038C8-87FB-48CD-833A-2B08D79EE904}" srcId="{C5ABE263-96F7-4F75-9216-8DDEA1184006}" destId="{93D6C5D5-D3B0-4E66-BE5B-03CC12FAA120}" srcOrd="0" destOrd="0" parTransId="{1454DCE3-923D-4CCF-B855-831799548AE3}" sibTransId="{9BF6CD16-C3F4-47C1-9442-8A9AE4F2441C}"/>
    <dgm:cxn modelId="{433DF854-86D1-4445-896E-F1E4FEC6BA11}" type="presOf" srcId="{93D6C5D5-D3B0-4E66-BE5B-03CC12FAA120}" destId="{DAAC216F-2151-40B1-BEDF-A30EE8ED351B}" srcOrd="0" destOrd="0" presId="urn:microsoft.com/office/officeart/2005/8/layout/vList2"/>
    <dgm:cxn modelId="{1E812198-EB34-48BE-ACF3-C6851277CF0D}" type="presParOf" srcId="{BC03B765-0E42-48AE-B244-F434D4E55D01}" destId="{DAAC216F-2151-40B1-BEDF-A30EE8ED35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34D983-8C49-4FC9-B32B-94D04B0C0D22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9E1AE0D-7043-438F-8479-3BEBF71A57F4}">
      <dgm:prSet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rtl="0"/>
          <a:r>
            <a:rPr lang="pt-BR" sz="1600" b="1" i="1" dirty="0" smtClean="0"/>
            <a:t>DOS, OS/2</a:t>
          </a:r>
          <a:endParaRPr lang="ru-RU" sz="1600" b="1" i="1" dirty="0"/>
        </a:p>
      </dgm:t>
    </dgm:pt>
    <dgm:pt modelId="{CA5B1D96-2A6F-4358-87F3-58E9456D5AB0}" type="parTrans" cxnId="{95FE4545-DD8F-43DB-8B4B-29DA84B95B74}">
      <dgm:prSet/>
      <dgm:spPr/>
      <dgm:t>
        <a:bodyPr/>
        <a:lstStyle/>
        <a:p>
          <a:endParaRPr lang="uk-UA"/>
        </a:p>
      </dgm:t>
    </dgm:pt>
    <dgm:pt modelId="{CC92121E-5C42-4B5E-A0E7-B10EB5B7B64C}" type="sibTrans" cxnId="{95FE4545-DD8F-43DB-8B4B-29DA84B95B74}">
      <dgm:prSet/>
      <dgm:spPr/>
      <dgm:t>
        <a:bodyPr/>
        <a:lstStyle/>
        <a:p>
          <a:endParaRPr lang="uk-UA"/>
        </a:p>
      </dgm:t>
    </dgm:pt>
    <dgm:pt modelId="{1B204785-5935-4D63-B44F-04CBEB6DFE0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reflection blurRad="6350" stA="50000" endA="300" endPos="90000" dist="50800" dir="5400000" sy="-100000" algn="bl" rotWithShape="0"/>
        </a:effectLst>
      </dgm:spPr>
      <dgm:t>
        <a:bodyPr/>
        <a:lstStyle/>
        <a:p>
          <a:pPr rtl="0"/>
          <a:r>
            <a:rPr lang="pt-BR" sz="2800" b="1" i="1" dirty="0" smtClean="0"/>
            <a:t>Unix</a:t>
          </a:r>
          <a:endParaRPr lang="ru-RU" sz="2800" b="1" i="1" dirty="0"/>
        </a:p>
      </dgm:t>
    </dgm:pt>
    <dgm:pt modelId="{BD3A2DCC-CF55-4F56-BF5E-832A02A1731E}" type="parTrans" cxnId="{A3028630-B3C7-4A1B-943B-A667C6F5676C}">
      <dgm:prSet/>
      <dgm:spPr/>
      <dgm:t>
        <a:bodyPr/>
        <a:lstStyle/>
        <a:p>
          <a:endParaRPr lang="uk-UA"/>
        </a:p>
      </dgm:t>
    </dgm:pt>
    <dgm:pt modelId="{53B8A6DB-C837-430D-9243-68321FD02B76}" type="sibTrans" cxnId="{A3028630-B3C7-4A1B-943B-A667C6F5676C}">
      <dgm:prSet/>
      <dgm:spPr/>
      <dgm:t>
        <a:bodyPr/>
        <a:lstStyle/>
        <a:p>
          <a:endParaRPr lang="uk-UA"/>
        </a:p>
      </dgm:t>
    </dgm:pt>
    <dgm:pt modelId="{9C2FC9F0-C65E-47C8-ABBD-87E72368FB47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pt-BR" sz="1600" b="1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Linux</a:t>
          </a:r>
          <a:endParaRPr lang="ru-RU" sz="1600" b="1" i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F56784-71F8-4DE0-8D0B-E8AB486ED5E4}" type="parTrans" cxnId="{D7A5D221-A68A-4365-8988-C3DC7357E3B7}">
      <dgm:prSet/>
      <dgm:spPr/>
      <dgm:t>
        <a:bodyPr/>
        <a:lstStyle/>
        <a:p>
          <a:endParaRPr lang="uk-UA"/>
        </a:p>
      </dgm:t>
    </dgm:pt>
    <dgm:pt modelId="{DB27CBC0-05E0-404A-9041-E6A2AC86ECB3}" type="sibTrans" cxnId="{D7A5D221-A68A-4365-8988-C3DC7357E3B7}">
      <dgm:prSet/>
      <dgm:spPr/>
      <dgm:t>
        <a:bodyPr/>
        <a:lstStyle/>
        <a:p>
          <a:endParaRPr lang="uk-UA"/>
        </a:p>
      </dgm:t>
    </dgm:pt>
    <dgm:pt modelId="{585E2D8D-A3C7-403A-853F-30CE3FBF3B0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rtl="0"/>
          <a:r>
            <a:rPr lang="pt-BR" sz="1800" b="1" i="1" dirty="0" smtClean="0">
              <a:solidFill>
                <a:srgbClr val="C00000"/>
              </a:solidFill>
            </a:rPr>
            <a:t>Windows</a:t>
          </a:r>
          <a:endParaRPr lang="ru-RU" sz="1800" b="1" i="1" dirty="0">
            <a:solidFill>
              <a:srgbClr val="C00000"/>
            </a:solidFill>
          </a:endParaRPr>
        </a:p>
      </dgm:t>
    </dgm:pt>
    <dgm:pt modelId="{1DD176E5-0517-4E3D-B70D-EC23E6B7D603}" type="parTrans" cxnId="{9F12B184-C224-495A-8B6E-0D6ACD5A46DE}">
      <dgm:prSet/>
      <dgm:spPr/>
      <dgm:t>
        <a:bodyPr/>
        <a:lstStyle/>
        <a:p>
          <a:endParaRPr lang="uk-UA"/>
        </a:p>
      </dgm:t>
    </dgm:pt>
    <dgm:pt modelId="{78DE6B8A-E4B2-446A-B9FD-91EED4B274E1}" type="sibTrans" cxnId="{9F12B184-C224-495A-8B6E-0D6ACD5A46DE}">
      <dgm:prSet/>
      <dgm:spPr/>
      <dgm:t>
        <a:bodyPr/>
        <a:lstStyle/>
        <a:p>
          <a:endParaRPr lang="uk-UA"/>
        </a:p>
      </dgm:t>
    </dgm:pt>
    <dgm:pt modelId="{10769E1C-931F-4306-847D-90494EC72210}" type="pres">
      <dgm:prSet presAssocID="{3534D983-8C49-4FC9-B32B-94D04B0C0D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456E1CE-7214-4A4E-9CC5-0B277A4E598C}" type="pres">
      <dgm:prSet presAssocID="{C9E1AE0D-7043-438F-8479-3BEBF71A57F4}" presName="arrow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FEB852-D54C-4626-8169-9AB9F7021339}" type="pres">
      <dgm:prSet presAssocID="{1B204785-5935-4D63-B44F-04CBEB6DFE08}" presName="arrow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4BF255-E90A-45E4-8CE4-9598D117A984}" type="pres">
      <dgm:prSet presAssocID="{9C2FC9F0-C65E-47C8-ABBD-87E72368FB47}" presName="arrow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1B0797-A4A0-4C28-A384-D1EFA2BA60EC}" type="pres">
      <dgm:prSet presAssocID="{585E2D8D-A3C7-403A-853F-30CE3FBF3B02}" presName="arrow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1B778AE-A8B7-43AB-A72C-AA351134C5A8}" type="presOf" srcId="{1B204785-5935-4D63-B44F-04CBEB6DFE08}" destId="{2BFEB852-D54C-4626-8169-9AB9F7021339}" srcOrd="0" destOrd="0" presId="urn:microsoft.com/office/officeart/2005/8/layout/arrow5"/>
    <dgm:cxn modelId="{95FE4545-DD8F-43DB-8B4B-29DA84B95B74}" srcId="{3534D983-8C49-4FC9-B32B-94D04B0C0D22}" destId="{C9E1AE0D-7043-438F-8479-3BEBF71A57F4}" srcOrd="0" destOrd="0" parTransId="{CA5B1D96-2A6F-4358-87F3-58E9456D5AB0}" sibTransId="{CC92121E-5C42-4B5E-A0E7-B10EB5B7B64C}"/>
    <dgm:cxn modelId="{9F12B184-C224-495A-8B6E-0D6ACD5A46DE}" srcId="{3534D983-8C49-4FC9-B32B-94D04B0C0D22}" destId="{585E2D8D-A3C7-403A-853F-30CE3FBF3B02}" srcOrd="3" destOrd="0" parTransId="{1DD176E5-0517-4E3D-B70D-EC23E6B7D603}" sibTransId="{78DE6B8A-E4B2-446A-B9FD-91EED4B274E1}"/>
    <dgm:cxn modelId="{B8015CD6-C712-4173-892F-7992703408A6}" type="presOf" srcId="{3534D983-8C49-4FC9-B32B-94D04B0C0D22}" destId="{10769E1C-931F-4306-847D-90494EC72210}" srcOrd="0" destOrd="0" presId="urn:microsoft.com/office/officeart/2005/8/layout/arrow5"/>
    <dgm:cxn modelId="{2E3C4071-4FD7-4CBA-8139-2D804ABB9F83}" type="presOf" srcId="{9C2FC9F0-C65E-47C8-ABBD-87E72368FB47}" destId="{004BF255-E90A-45E4-8CE4-9598D117A984}" srcOrd="0" destOrd="0" presId="urn:microsoft.com/office/officeart/2005/8/layout/arrow5"/>
    <dgm:cxn modelId="{D7A5D221-A68A-4365-8988-C3DC7357E3B7}" srcId="{3534D983-8C49-4FC9-B32B-94D04B0C0D22}" destId="{9C2FC9F0-C65E-47C8-ABBD-87E72368FB47}" srcOrd="2" destOrd="0" parTransId="{D9F56784-71F8-4DE0-8D0B-E8AB486ED5E4}" sibTransId="{DB27CBC0-05E0-404A-9041-E6A2AC86ECB3}"/>
    <dgm:cxn modelId="{A3028630-B3C7-4A1B-943B-A667C6F5676C}" srcId="{3534D983-8C49-4FC9-B32B-94D04B0C0D22}" destId="{1B204785-5935-4D63-B44F-04CBEB6DFE08}" srcOrd="1" destOrd="0" parTransId="{BD3A2DCC-CF55-4F56-BF5E-832A02A1731E}" sibTransId="{53B8A6DB-C837-430D-9243-68321FD02B76}"/>
    <dgm:cxn modelId="{335CDEA6-B176-4D4E-A71E-7E08B5EB944A}" type="presOf" srcId="{585E2D8D-A3C7-403A-853F-30CE3FBF3B02}" destId="{8A1B0797-A4A0-4C28-A384-D1EFA2BA60EC}" srcOrd="0" destOrd="0" presId="urn:microsoft.com/office/officeart/2005/8/layout/arrow5"/>
    <dgm:cxn modelId="{DD22EFBA-3885-4256-A7CE-572FE267960D}" type="presOf" srcId="{C9E1AE0D-7043-438F-8479-3BEBF71A57F4}" destId="{D456E1CE-7214-4A4E-9CC5-0B277A4E598C}" srcOrd="0" destOrd="0" presId="urn:microsoft.com/office/officeart/2005/8/layout/arrow5"/>
    <dgm:cxn modelId="{100D1E75-5932-408F-91D9-968001ABFF9F}" type="presParOf" srcId="{10769E1C-931F-4306-847D-90494EC72210}" destId="{D456E1CE-7214-4A4E-9CC5-0B277A4E598C}" srcOrd="0" destOrd="0" presId="urn:microsoft.com/office/officeart/2005/8/layout/arrow5"/>
    <dgm:cxn modelId="{7A0306E2-222D-4754-AE2A-53C506B43EDD}" type="presParOf" srcId="{10769E1C-931F-4306-847D-90494EC72210}" destId="{2BFEB852-D54C-4626-8169-9AB9F7021339}" srcOrd="1" destOrd="0" presId="urn:microsoft.com/office/officeart/2005/8/layout/arrow5"/>
    <dgm:cxn modelId="{E6853E71-B761-4E13-ACC0-040E77BE529A}" type="presParOf" srcId="{10769E1C-931F-4306-847D-90494EC72210}" destId="{004BF255-E90A-45E4-8CE4-9598D117A984}" srcOrd="2" destOrd="0" presId="urn:microsoft.com/office/officeart/2005/8/layout/arrow5"/>
    <dgm:cxn modelId="{59A167C4-E0C8-4ACD-B1EE-B365D0ADE402}" type="presParOf" srcId="{10769E1C-931F-4306-847D-90494EC72210}" destId="{8A1B0797-A4A0-4C28-A384-D1EFA2BA60E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A2F987-FFE6-49DC-9358-2667461DC0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38C4B5E-048E-4737-8A9B-4F3A82AC2D5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reflection blurRad="6350" stA="50000" endA="300" endPos="90000" dir="5400000" sy="-100000" algn="bl" rotWithShape="0"/>
        </a:effectLst>
      </dgm:spPr>
      <dgm:t>
        <a:bodyPr/>
        <a:lstStyle/>
        <a:p>
          <a:pPr algn="ctr" rtl="0"/>
          <a:r>
            <a:rPr lang="uk-UA" sz="2800" b="1" i="0" dirty="0" smtClean="0"/>
            <a:t>Інтерфейс</a:t>
          </a:r>
          <a:r>
            <a:rPr lang="en-US" sz="2800" b="1" i="0" dirty="0" smtClean="0"/>
            <a:t> </a:t>
          </a:r>
          <a:r>
            <a:rPr lang="uk-UA" sz="2800" b="1" i="0" dirty="0" smtClean="0"/>
            <a:t>ОС</a:t>
          </a:r>
          <a:endParaRPr lang="ru-RU" sz="2800" b="1" i="0" dirty="0"/>
        </a:p>
      </dgm:t>
    </dgm:pt>
    <dgm:pt modelId="{73067B63-62CF-49D2-9F81-C8A5A3E2B3DD}" type="parTrans" cxnId="{D9E43C06-4E16-4B52-899F-C6514D00574F}">
      <dgm:prSet/>
      <dgm:spPr/>
      <dgm:t>
        <a:bodyPr/>
        <a:lstStyle/>
        <a:p>
          <a:endParaRPr lang="uk-UA"/>
        </a:p>
      </dgm:t>
    </dgm:pt>
    <dgm:pt modelId="{6D2C0FE4-1023-43C8-A1EB-20E7FB50267E}" type="sibTrans" cxnId="{D9E43C06-4E16-4B52-899F-C6514D00574F}">
      <dgm:prSet/>
      <dgm:spPr/>
      <dgm:t>
        <a:bodyPr/>
        <a:lstStyle/>
        <a:p>
          <a:endParaRPr lang="uk-UA"/>
        </a:p>
      </dgm:t>
    </dgm:pt>
    <dgm:pt modelId="{7B695DD7-3903-4FF6-B766-356D4A504E83}" type="pres">
      <dgm:prSet presAssocID="{13A2F987-FFE6-49DC-9358-2667461DC0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BC11C60-8515-404F-8163-91B2F4AFEA7E}" type="pres">
      <dgm:prSet presAssocID="{738C4B5E-048E-4737-8A9B-4F3A82AC2D5B}" presName="parentText" presStyleLbl="node1" presStyleIdx="0" presStyleCnt="1" custLinFactNeighborY="951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017D8C2-50B5-4000-896D-CA92F357E8FA}" type="presOf" srcId="{738C4B5E-048E-4737-8A9B-4F3A82AC2D5B}" destId="{7BC11C60-8515-404F-8163-91B2F4AFEA7E}" srcOrd="0" destOrd="0" presId="urn:microsoft.com/office/officeart/2005/8/layout/vList2"/>
    <dgm:cxn modelId="{D9E43C06-4E16-4B52-899F-C6514D00574F}" srcId="{13A2F987-FFE6-49DC-9358-2667461DC024}" destId="{738C4B5E-048E-4737-8A9B-4F3A82AC2D5B}" srcOrd="0" destOrd="0" parTransId="{73067B63-62CF-49D2-9F81-C8A5A3E2B3DD}" sibTransId="{6D2C0FE4-1023-43C8-A1EB-20E7FB50267E}"/>
    <dgm:cxn modelId="{84CBD221-9810-445E-825F-EF6B18F1EEFB}" type="presOf" srcId="{13A2F987-FFE6-49DC-9358-2667461DC024}" destId="{7B695DD7-3903-4FF6-B766-356D4A504E83}" srcOrd="0" destOrd="0" presId="urn:microsoft.com/office/officeart/2005/8/layout/vList2"/>
    <dgm:cxn modelId="{A454692C-CC48-4639-B914-EBBB8717EF1D}" type="presParOf" srcId="{7B695DD7-3903-4FF6-B766-356D4A504E83}" destId="{7BC11C60-8515-404F-8163-91B2F4AFEA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3525E8-4F02-4AC6-B8E1-2948687602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2705DEF-55F4-4E79-A52F-53FF16E9061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reflection blurRad="6350" stA="50000" endA="300" endPos="55500" dist="50800" dir="5400000" sy="-100000" algn="bl" rotWithShape="0"/>
        </a:effectLst>
      </dgm:spPr>
      <dgm:t>
        <a:bodyPr/>
        <a:lstStyle/>
        <a:p>
          <a:pPr algn="ctr" rtl="0"/>
          <a:r>
            <a:rPr lang="ru-RU" sz="3200" b="1" smtClean="0"/>
            <a:t>Основні об’єкти ОС</a:t>
          </a:r>
          <a:endParaRPr lang="ru-RU" sz="3200"/>
        </a:p>
      </dgm:t>
    </dgm:pt>
    <dgm:pt modelId="{8B8DFB4E-1AD1-4C41-A358-63ECE7A2EEBB}" type="parTrans" cxnId="{AAFDA788-8644-4528-9FC8-B195E29C2A12}">
      <dgm:prSet/>
      <dgm:spPr/>
      <dgm:t>
        <a:bodyPr/>
        <a:lstStyle/>
        <a:p>
          <a:endParaRPr lang="uk-UA"/>
        </a:p>
      </dgm:t>
    </dgm:pt>
    <dgm:pt modelId="{53EB718B-E677-4AC3-B552-CA5B9ACCE7BA}" type="sibTrans" cxnId="{AAFDA788-8644-4528-9FC8-B195E29C2A12}">
      <dgm:prSet/>
      <dgm:spPr/>
      <dgm:t>
        <a:bodyPr/>
        <a:lstStyle/>
        <a:p>
          <a:endParaRPr lang="uk-UA"/>
        </a:p>
      </dgm:t>
    </dgm:pt>
    <dgm:pt modelId="{7546F4E1-15C3-4BD3-86EA-19AB481DEE08}" type="pres">
      <dgm:prSet presAssocID="{D63525E8-4F02-4AC6-B8E1-2948687602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83AF64E-20DD-48F2-92B2-EEF2A1D6FA01}" type="pres">
      <dgm:prSet presAssocID="{32705DEF-55F4-4E79-A52F-53FF16E906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AFDA788-8644-4528-9FC8-B195E29C2A12}" srcId="{D63525E8-4F02-4AC6-B8E1-2948687602AA}" destId="{32705DEF-55F4-4E79-A52F-53FF16E9061F}" srcOrd="0" destOrd="0" parTransId="{8B8DFB4E-1AD1-4C41-A358-63ECE7A2EEBB}" sibTransId="{53EB718B-E677-4AC3-B552-CA5B9ACCE7BA}"/>
    <dgm:cxn modelId="{8BB9D269-BBAA-428B-A6D9-343EE9275A3F}" type="presOf" srcId="{32705DEF-55F4-4E79-A52F-53FF16E9061F}" destId="{B83AF64E-20DD-48F2-92B2-EEF2A1D6FA01}" srcOrd="0" destOrd="0" presId="urn:microsoft.com/office/officeart/2005/8/layout/vList2"/>
    <dgm:cxn modelId="{64275C8B-70EB-4064-A445-CBA127E7EC00}" type="presOf" srcId="{D63525E8-4F02-4AC6-B8E1-2948687602AA}" destId="{7546F4E1-15C3-4BD3-86EA-19AB481DEE08}" srcOrd="0" destOrd="0" presId="urn:microsoft.com/office/officeart/2005/8/layout/vList2"/>
    <dgm:cxn modelId="{8D84CECB-C92D-4783-97B8-3EA25D5B89A3}" type="presParOf" srcId="{7546F4E1-15C3-4BD3-86EA-19AB481DEE08}" destId="{B83AF64E-20DD-48F2-92B2-EEF2A1D6FA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A9D0F0-7AD0-48C0-A312-88C3620B2739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F2DF9E4F-FD76-4799-A9B1-D39EEB3DAB76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smtClean="0"/>
            <a:t>Файл</a:t>
          </a:r>
          <a:endParaRPr lang="ru-RU" sz="3600" dirty="0"/>
        </a:p>
      </dgm:t>
    </dgm:pt>
    <dgm:pt modelId="{1C80637E-0232-4BB3-A585-5A0AA510CEBB}" type="parTrans" cxnId="{1155A5C3-A284-48A2-A24C-77CC55712678}">
      <dgm:prSet/>
      <dgm:spPr/>
      <dgm:t>
        <a:bodyPr/>
        <a:lstStyle/>
        <a:p>
          <a:endParaRPr lang="uk-UA"/>
        </a:p>
      </dgm:t>
    </dgm:pt>
    <dgm:pt modelId="{6AEA6A55-0BEF-4786-B2DE-EC4205F0AAB4}" type="sibTrans" cxnId="{1155A5C3-A284-48A2-A24C-77CC55712678}">
      <dgm:prSet/>
      <dgm:spPr/>
      <dgm:t>
        <a:bodyPr/>
        <a:lstStyle/>
        <a:p>
          <a:endParaRPr lang="uk-UA"/>
        </a:p>
      </dgm:t>
    </dgm:pt>
    <dgm:pt modelId="{FAE61696-2FB5-4790-B190-F308C135CBEE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smtClean="0"/>
            <a:t>Папка</a:t>
          </a:r>
          <a:endParaRPr lang="ru-RU" sz="3600" dirty="0"/>
        </a:p>
      </dgm:t>
    </dgm:pt>
    <dgm:pt modelId="{36AC7D31-78FC-44A8-8D50-6C10B9254739}" type="parTrans" cxnId="{702CD441-62EB-45E9-88B0-28B66E110B59}">
      <dgm:prSet/>
      <dgm:spPr/>
      <dgm:t>
        <a:bodyPr/>
        <a:lstStyle/>
        <a:p>
          <a:endParaRPr lang="uk-UA"/>
        </a:p>
      </dgm:t>
    </dgm:pt>
    <dgm:pt modelId="{729704D7-ACDA-49BF-B60E-66D8CE8F18B0}" type="sibTrans" cxnId="{702CD441-62EB-45E9-88B0-28B66E110B59}">
      <dgm:prSet/>
      <dgm:spPr/>
      <dgm:t>
        <a:bodyPr/>
        <a:lstStyle/>
        <a:p>
          <a:endParaRPr lang="uk-UA"/>
        </a:p>
      </dgm:t>
    </dgm:pt>
    <dgm:pt modelId="{FFE3E9A6-E754-4FFF-AA1C-19B026623F29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smtClean="0"/>
            <a:t>Диск</a:t>
          </a:r>
          <a:endParaRPr lang="ru-RU" sz="3600" dirty="0"/>
        </a:p>
      </dgm:t>
    </dgm:pt>
    <dgm:pt modelId="{97C6747F-36C3-40BC-B500-8A5CBF80E83C}" type="parTrans" cxnId="{D8446290-AFF6-4EC6-8EDF-A808F2483A67}">
      <dgm:prSet/>
      <dgm:spPr/>
      <dgm:t>
        <a:bodyPr/>
        <a:lstStyle/>
        <a:p>
          <a:endParaRPr lang="uk-UA"/>
        </a:p>
      </dgm:t>
    </dgm:pt>
    <dgm:pt modelId="{21890361-F9D5-4229-B042-3FBF4A5DFFB7}" type="sibTrans" cxnId="{D8446290-AFF6-4EC6-8EDF-A808F2483A67}">
      <dgm:prSet/>
      <dgm:spPr/>
      <dgm:t>
        <a:bodyPr/>
        <a:lstStyle/>
        <a:p>
          <a:endParaRPr lang="uk-UA"/>
        </a:p>
      </dgm:t>
    </dgm:pt>
    <dgm:pt modelId="{A70BD22B-1A18-4930-9A50-B47332F046BF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err="1" smtClean="0"/>
            <a:t>Вікно</a:t>
          </a:r>
          <a:endParaRPr lang="ru-RU" sz="3600" dirty="0"/>
        </a:p>
      </dgm:t>
    </dgm:pt>
    <dgm:pt modelId="{E24E1556-8BE4-47C8-B17C-61EFB27AEFF0}" type="parTrans" cxnId="{4D1BE977-8FED-4E53-8DDF-8199F95A5B77}">
      <dgm:prSet/>
      <dgm:spPr/>
      <dgm:t>
        <a:bodyPr/>
        <a:lstStyle/>
        <a:p>
          <a:endParaRPr lang="uk-UA"/>
        </a:p>
      </dgm:t>
    </dgm:pt>
    <dgm:pt modelId="{BBF111AE-1A13-4B97-9312-31CBFF4E03FE}" type="sibTrans" cxnId="{4D1BE977-8FED-4E53-8DDF-8199F95A5B77}">
      <dgm:prSet/>
      <dgm:spPr/>
      <dgm:t>
        <a:bodyPr/>
        <a:lstStyle/>
        <a:p>
          <a:endParaRPr lang="uk-UA"/>
        </a:p>
      </dgm:t>
    </dgm:pt>
    <dgm:pt modelId="{D3BA90B1-BBB3-4E40-B225-D0832F33C644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err="1" smtClean="0"/>
            <a:t>Ярлик</a:t>
          </a:r>
          <a:endParaRPr lang="ru-RU" sz="3600" dirty="0"/>
        </a:p>
      </dgm:t>
    </dgm:pt>
    <dgm:pt modelId="{6F2079F5-FFBA-4B4C-A2B6-79002FD3AC69}" type="parTrans" cxnId="{041777D6-385B-441D-AAEB-F6D106D55B0B}">
      <dgm:prSet/>
      <dgm:spPr/>
      <dgm:t>
        <a:bodyPr/>
        <a:lstStyle/>
        <a:p>
          <a:endParaRPr lang="uk-UA"/>
        </a:p>
      </dgm:t>
    </dgm:pt>
    <dgm:pt modelId="{F225727E-A55D-4B7F-AF24-9E337F522766}" type="sibTrans" cxnId="{041777D6-385B-441D-AAEB-F6D106D55B0B}">
      <dgm:prSet/>
      <dgm:spPr/>
      <dgm:t>
        <a:bodyPr/>
        <a:lstStyle/>
        <a:p>
          <a:endParaRPr lang="uk-UA"/>
        </a:p>
      </dgm:t>
    </dgm:pt>
    <dgm:pt modelId="{A6692D44-D20F-464D-A46F-E234C61E5EAE}">
      <dgm:prSet custT="1"/>
      <dgm:spPr/>
      <dgm:t>
        <a:bodyPr/>
        <a:lstStyle/>
        <a:p>
          <a:pPr algn="l" rtl="0">
            <a:lnSpc>
              <a:spcPct val="100000"/>
            </a:lnSpc>
          </a:pPr>
          <a:r>
            <a:rPr lang="ru-RU" sz="3600" b="1" dirty="0" smtClean="0"/>
            <a:t>Документ</a:t>
          </a:r>
          <a:endParaRPr lang="ru-RU" sz="3600" dirty="0"/>
        </a:p>
      </dgm:t>
    </dgm:pt>
    <dgm:pt modelId="{DAF0FCA9-9146-4F2D-BA39-19B60F664944}" type="parTrans" cxnId="{82E2D389-DB34-4D02-B084-2177BD7B824B}">
      <dgm:prSet/>
      <dgm:spPr/>
      <dgm:t>
        <a:bodyPr/>
        <a:lstStyle/>
        <a:p>
          <a:endParaRPr lang="uk-UA"/>
        </a:p>
      </dgm:t>
    </dgm:pt>
    <dgm:pt modelId="{7410E78D-B743-448C-AF58-3BAD61A743AB}" type="sibTrans" cxnId="{82E2D389-DB34-4D02-B084-2177BD7B824B}">
      <dgm:prSet/>
      <dgm:spPr/>
      <dgm:t>
        <a:bodyPr/>
        <a:lstStyle/>
        <a:p>
          <a:endParaRPr lang="uk-UA"/>
        </a:p>
      </dgm:t>
    </dgm:pt>
    <dgm:pt modelId="{812DB75D-9D1B-421A-BFAF-9C07D63D8A01}" type="pres">
      <dgm:prSet presAssocID="{BAA9D0F0-7AD0-48C0-A312-88C3620B27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2C2AD81-A5EF-4996-9B0B-4B464C9680D0}" type="pres">
      <dgm:prSet presAssocID="{F2DF9E4F-FD76-4799-A9B1-D39EEB3DAB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4D09AB-E428-4DB8-9C04-F76A1F13D242}" type="pres">
      <dgm:prSet presAssocID="{6AEA6A55-0BEF-4786-B2DE-EC4205F0AAB4}" presName="spacer" presStyleCnt="0"/>
      <dgm:spPr/>
    </dgm:pt>
    <dgm:pt modelId="{A41D2808-3922-4515-B971-BADC469DB89F}" type="pres">
      <dgm:prSet presAssocID="{FAE61696-2FB5-4790-B190-F308C135CBE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DB4753-59F9-4125-BF8D-48B16637B796}" type="pres">
      <dgm:prSet presAssocID="{729704D7-ACDA-49BF-B60E-66D8CE8F18B0}" presName="spacer" presStyleCnt="0"/>
      <dgm:spPr/>
    </dgm:pt>
    <dgm:pt modelId="{A6092F2B-BF0C-4946-B3A3-7596390845A6}" type="pres">
      <dgm:prSet presAssocID="{FFE3E9A6-E754-4FFF-AA1C-19B026623F2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92C512-4FAC-4C7E-A995-CAB961D53AAA}" type="pres">
      <dgm:prSet presAssocID="{21890361-F9D5-4229-B042-3FBF4A5DFFB7}" presName="spacer" presStyleCnt="0"/>
      <dgm:spPr/>
    </dgm:pt>
    <dgm:pt modelId="{DF0C5A7A-6517-479E-BC27-3AAF85356CBB}" type="pres">
      <dgm:prSet presAssocID="{A70BD22B-1A18-4930-9A50-B47332F046B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1AAB14-F724-44F0-8C6A-E03F0661F300}" type="pres">
      <dgm:prSet presAssocID="{BBF111AE-1A13-4B97-9312-31CBFF4E03FE}" presName="spacer" presStyleCnt="0"/>
      <dgm:spPr/>
    </dgm:pt>
    <dgm:pt modelId="{2F63E7AB-FF82-480A-8687-BD6E1AAF109D}" type="pres">
      <dgm:prSet presAssocID="{D3BA90B1-BBB3-4E40-B225-D0832F33C64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1F597F-FB57-4373-994A-F3DFC50BF659}" type="pres">
      <dgm:prSet presAssocID="{F225727E-A55D-4B7F-AF24-9E337F522766}" presName="spacer" presStyleCnt="0"/>
      <dgm:spPr/>
    </dgm:pt>
    <dgm:pt modelId="{A559E8B4-06AA-479C-AFE6-020999C22FE9}" type="pres">
      <dgm:prSet presAssocID="{A6692D44-D20F-464D-A46F-E234C61E5E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225E1B-844A-4661-9D47-A3B15EB58588}" type="presOf" srcId="{BAA9D0F0-7AD0-48C0-A312-88C3620B2739}" destId="{812DB75D-9D1B-421A-BFAF-9C07D63D8A01}" srcOrd="0" destOrd="0" presId="urn:microsoft.com/office/officeart/2005/8/layout/vList2"/>
    <dgm:cxn modelId="{4D1BE977-8FED-4E53-8DDF-8199F95A5B77}" srcId="{BAA9D0F0-7AD0-48C0-A312-88C3620B2739}" destId="{A70BD22B-1A18-4930-9A50-B47332F046BF}" srcOrd="3" destOrd="0" parTransId="{E24E1556-8BE4-47C8-B17C-61EFB27AEFF0}" sibTransId="{BBF111AE-1A13-4B97-9312-31CBFF4E03FE}"/>
    <dgm:cxn modelId="{92D9B062-900D-4146-9F62-85FF2D25AA18}" type="presOf" srcId="{FAE61696-2FB5-4790-B190-F308C135CBEE}" destId="{A41D2808-3922-4515-B971-BADC469DB89F}" srcOrd="0" destOrd="0" presId="urn:microsoft.com/office/officeart/2005/8/layout/vList2"/>
    <dgm:cxn modelId="{82E2D389-DB34-4D02-B084-2177BD7B824B}" srcId="{BAA9D0F0-7AD0-48C0-A312-88C3620B2739}" destId="{A6692D44-D20F-464D-A46F-E234C61E5EAE}" srcOrd="5" destOrd="0" parTransId="{DAF0FCA9-9146-4F2D-BA39-19B60F664944}" sibTransId="{7410E78D-B743-448C-AF58-3BAD61A743AB}"/>
    <dgm:cxn modelId="{1C13BDD0-3C0F-4764-9CE1-3D2A392DC751}" type="presOf" srcId="{A70BD22B-1A18-4930-9A50-B47332F046BF}" destId="{DF0C5A7A-6517-479E-BC27-3AAF85356CBB}" srcOrd="0" destOrd="0" presId="urn:microsoft.com/office/officeart/2005/8/layout/vList2"/>
    <dgm:cxn modelId="{1155A5C3-A284-48A2-A24C-77CC55712678}" srcId="{BAA9D0F0-7AD0-48C0-A312-88C3620B2739}" destId="{F2DF9E4F-FD76-4799-A9B1-D39EEB3DAB76}" srcOrd="0" destOrd="0" parTransId="{1C80637E-0232-4BB3-A585-5A0AA510CEBB}" sibTransId="{6AEA6A55-0BEF-4786-B2DE-EC4205F0AAB4}"/>
    <dgm:cxn modelId="{D3E1514A-721E-4211-9B8B-C32762230B52}" type="presOf" srcId="{D3BA90B1-BBB3-4E40-B225-D0832F33C644}" destId="{2F63E7AB-FF82-480A-8687-BD6E1AAF109D}" srcOrd="0" destOrd="0" presId="urn:microsoft.com/office/officeart/2005/8/layout/vList2"/>
    <dgm:cxn modelId="{6FAE22A0-C067-4843-826D-1B408A9CC45C}" type="presOf" srcId="{F2DF9E4F-FD76-4799-A9B1-D39EEB3DAB76}" destId="{22C2AD81-A5EF-4996-9B0B-4B464C9680D0}" srcOrd="0" destOrd="0" presId="urn:microsoft.com/office/officeart/2005/8/layout/vList2"/>
    <dgm:cxn modelId="{041777D6-385B-441D-AAEB-F6D106D55B0B}" srcId="{BAA9D0F0-7AD0-48C0-A312-88C3620B2739}" destId="{D3BA90B1-BBB3-4E40-B225-D0832F33C644}" srcOrd="4" destOrd="0" parTransId="{6F2079F5-FFBA-4B4C-A2B6-79002FD3AC69}" sibTransId="{F225727E-A55D-4B7F-AF24-9E337F522766}"/>
    <dgm:cxn modelId="{702CD441-62EB-45E9-88B0-28B66E110B59}" srcId="{BAA9D0F0-7AD0-48C0-A312-88C3620B2739}" destId="{FAE61696-2FB5-4790-B190-F308C135CBEE}" srcOrd="1" destOrd="0" parTransId="{36AC7D31-78FC-44A8-8D50-6C10B9254739}" sibTransId="{729704D7-ACDA-49BF-B60E-66D8CE8F18B0}"/>
    <dgm:cxn modelId="{D8446290-AFF6-4EC6-8EDF-A808F2483A67}" srcId="{BAA9D0F0-7AD0-48C0-A312-88C3620B2739}" destId="{FFE3E9A6-E754-4FFF-AA1C-19B026623F29}" srcOrd="2" destOrd="0" parTransId="{97C6747F-36C3-40BC-B500-8A5CBF80E83C}" sibTransId="{21890361-F9D5-4229-B042-3FBF4A5DFFB7}"/>
    <dgm:cxn modelId="{FD3D1691-F922-4B59-A159-A04E88A96A01}" type="presOf" srcId="{A6692D44-D20F-464D-A46F-E234C61E5EAE}" destId="{A559E8B4-06AA-479C-AFE6-020999C22FE9}" srcOrd="0" destOrd="0" presId="urn:microsoft.com/office/officeart/2005/8/layout/vList2"/>
    <dgm:cxn modelId="{D9D95A90-EC96-4BE0-B6E1-708FCCAFE35C}" type="presOf" srcId="{FFE3E9A6-E754-4FFF-AA1C-19B026623F29}" destId="{A6092F2B-BF0C-4946-B3A3-7596390845A6}" srcOrd="0" destOrd="0" presId="urn:microsoft.com/office/officeart/2005/8/layout/vList2"/>
    <dgm:cxn modelId="{82C6F8B2-0718-448C-8330-14944D8F439F}" type="presParOf" srcId="{812DB75D-9D1B-421A-BFAF-9C07D63D8A01}" destId="{22C2AD81-A5EF-4996-9B0B-4B464C9680D0}" srcOrd="0" destOrd="0" presId="urn:microsoft.com/office/officeart/2005/8/layout/vList2"/>
    <dgm:cxn modelId="{B8D51FF4-A77A-47E3-AA0B-645F6518F16E}" type="presParOf" srcId="{812DB75D-9D1B-421A-BFAF-9C07D63D8A01}" destId="{DD4D09AB-E428-4DB8-9C04-F76A1F13D242}" srcOrd="1" destOrd="0" presId="urn:microsoft.com/office/officeart/2005/8/layout/vList2"/>
    <dgm:cxn modelId="{92B7391C-A9F0-41F3-B34B-F94449396E33}" type="presParOf" srcId="{812DB75D-9D1B-421A-BFAF-9C07D63D8A01}" destId="{A41D2808-3922-4515-B971-BADC469DB89F}" srcOrd="2" destOrd="0" presId="urn:microsoft.com/office/officeart/2005/8/layout/vList2"/>
    <dgm:cxn modelId="{B912D794-056E-4C65-83A0-466300A209DF}" type="presParOf" srcId="{812DB75D-9D1B-421A-BFAF-9C07D63D8A01}" destId="{8CDB4753-59F9-4125-BF8D-48B16637B796}" srcOrd="3" destOrd="0" presId="urn:microsoft.com/office/officeart/2005/8/layout/vList2"/>
    <dgm:cxn modelId="{1D2F92A1-56B9-4B10-8C96-B9FC38A061D0}" type="presParOf" srcId="{812DB75D-9D1B-421A-BFAF-9C07D63D8A01}" destId="{A6092F2B-BF0C-4946-B3A3-7596390845A6}" srcOrd="4" destOrd="0" presId="urn:microsoft.com/office/officeart/2005/8/layout/vList2"/>
    <dgm:cxn modelId="{6F1E705E-104D-48C4-9135-470FC3FD9DE9}" type="presParOf" srcId="{812DB75D-9D1B-421A-BFAF-9C07D63D8A01}" destId="{8692C512-4FAC-4C7E-A995-CAB961D53AAA}" srcOrd="5" destOrd="0" presId="urn:microsoft.com/office/officeart/2005/8/layout/vList2"/>
    <dgm:cxn modelId="{C3DE8C0E-F419-46C1-9443-BFBC0EECE546}" type="presParOf" srcId="{812DB75D-9D1B-421A-BFAF-9C07D63D8A01}" destId="{DF0C5A7A-6517-479E-BC27-3AAF85356CBB}" srcOrd="6" destOrd="0" presId="urn:microsoft.com/office/officeart/2005/8/layout/vList2"/>
    <dgm:cxn modelId="{3B8D2E0A-99EC-42DA-B9A1-8C3771A7C920}" type="presParOf" srcId="{812DB75D-9D1B-421A-BFAF-9C07D63D8A01}" destId="{C01AAB14-F724-44F0-8C6A-E03F0661F300}" srcOrd="7" destOrd="0" presId="urn:microsoft.com/office/officeart/2005/8/layout/vList2"/>
    <dgm:cxn modelId="{675D798E-6681-4CA5-AA75-4FE4B3929645}" type="presParOf" srcId="{812DB75D-9D1B-421A-BFAF-9C07D63D8A01}" destId="{2F63E7AB-FF82-480A-8687-BD6E1AAF109D}" srcOrd="8" destOrd="0" presId="urn:microsoft.com/office/officeart/2005/8/layout/vList2"/>
    <dgm:cxn modelId="{475BC00A-B4D2-458C-ACD4-D2BA8B8A391B}" type="presParOf" srcId="{812DB75D-9D1B-421A-BFAF-9C07D63D8A01}" destId="{821F597F-FB57-4373-994A-F3DFC50BF659}" srcOrd="9" destOrd="0" presId="urn:microsoft.com/office/officeart/2005/8/layout/vList2"/>
    <dgm:cxn modelId="{8EFFB2D0-BC56-491D-B455-06CA50C45858}" type="presParOf" srcId="{812DB75D-9D1B-421A-BFAF-9C07D63D8A01}" destId="{A559E8B4-06AA-479C-AFE6-020999C22FE9}" srcOrd="10" destOrd="0" presId="urn:microsoft.com/office/officeart/2005/8/layout/vList2"/>
  </dgm:cxnLst>
  <dgm:bg/>
  <dgm:whole>
    <a:effectLst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11C60-8515-404F-8163-91B2F4AFEA7E}">
      <dsp:nvSpPr>
        <dsp:cNvPr id="0" name=""/>
        <dsp:cNvSpPr/>
      </dsp:nvSpPr>
      <dsp:spPr>
        <a:xfrm>
          <a:off x="0" y="8720"/>
          <a:ext cx="4176464" cy="711360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reflection blurRad="6350" stA="50000" endA="300" endPos="90000" dir="5400000" sy="-100000" algn="bl" rotWithShape="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/>
            <a:t>Інтерфейс</a:t>
          </a:r>
          <a:r>
            <a:rPr lang="en-US" sz="2800" b="1" i="0" kern="1200" dirty="0" smtClean="0"/>
            <a:t> </a:t>
          </a:r>
          <a:r>
            <a:rPr lang="uk-UA" sz="2800" b="1" i="0" kern="1200" dirty="0" smtClean="0"/>
            <a:t>ОС</a:t>
          </a:r>
          <a:endParaRPr lang="ru-RU" sz="2800" b="1" i="0" kern="1200" dirty="0"/>
        </a:p>
      </dsp:txBody>
      <dsp:txXfrm>
        <a:off x="34726" y="43446"/>
        <a:ext cx="4107012" cy="641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AF64E-20DD-48F2-92B2-EEF2A1D6FA01}">
      <dsp:nvSpPr>
        <dsp:cNvPr id="0" name=""/>
        <dsp:cNvSpPr/>
      </dsp:nvSpPr>
      <dsp:spPr>
        <a:xfrm>
          <a:off x="0" y="134"/>
          <a:ext cx="5688632" cy="561805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reflection blurRad="6350" stA="50000" endA="300" endPos="55500" dist="50800" dir="5400000" sy="-100000" algn="bl" rotWithShape="0"/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smtClean="0"/>
            <a:t>Основні об’єкти ОС</a:t>
          </a:r>
          <a:endParaRPr lang="ru-RU" sz="3200" kern="1200"/>
        </a:p>
      </dsp:txBody>
      <dsp:txXfrm>
        <a:off x="27425" y="27559"/>
        <a:ext cx="5633782" cy="5069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2AD81-A5EF-4996-9B0B-4B464C9680D0}">
      <dsp:nvSpPr>
        <dsp:cNvPr id="0" name=""/>
        <dsp:cNvSpPr/>
      </dsp:nvSpPr>
      <dsp:spPr>
        <a:xfrm>
          <a:off x="0" y="2223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Файл</a:t>
          </a:r>
          <a:endParaRPr lang="ru-RU" sz="3600" kern="1200" dirty="0"/>
        </a:p>
      </dsp:txBody>
      <dsp:txXfrm>
        <a:off x="36321" y="38544"/>
        <a:ext cx="7138502" cy="671404"/>
      </dsp:txXfrm>
    </dsp:sp>
    <dsp:sp modelId="{A41D2808-3922-4515-B971-BADC469DB89F}">
      <dsp:nvSpPr>
        <dsp:cNvPr id="0" name=""/>
        <dsp:cNvSpPr/>
      </dsp:nvSpPr>
      <dsp:spPr>
        <a:xfrm>
          <a:off x="0" y="757717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Папка</a:t>
          </a:r>
          <a:endParaRPr lang="ru-RU" sz="3600" kern="1200" dirty="0"/>
        </a:p>
      </dsp:txBody>
      <dsp:txXfrm>
        <a:off x="36321" y="794038"/>
        <a:ext cx="7138502" cy="671404"/>
      </dsp:txXfrm>
    </dsp:sp>
    <dsp:sp modelId="{A6092F2B-BF0C-4946-B3A3-7596390845A6}">
      <dsp:nvSpPr>
        <dsp:cNvPr id="0" name=""/>
        <dsp:cNvSpPr/>
      </dsp:nvSpPr>
      <dsp:spPr>
        <a:xfrm>
          <a:off x="0" y="1513211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Диск</a:t>
          </a:r>
          <a:endParaRPr lang="ru-RU" sz="3600" kern="1200" dirty="0"/>
        </a:p>
      </dsp:txBody>
      <dsp:txXfrm>
        <a:off x="36321" y="1549532"/>
        <a:ext cx="7138502" cy="671404"/>
      </dsp:txXfrm>
    </dsp:sp>
    <dsp:sp modelId="{DF0C5A7A-6517-479E-BC27-3AAF85356CBB}">
      <dsp:nvSpPr>
        <dsp:cNvPr id="0" name=""/>
        <dsp:cNvSpPr/>
      </dsp:nvSpPr>
      <dsp:spPr>
        <a:xfrm>
          <a:off x="0" y="2268704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Вікно</a:t>
          </a:r>
          <a:endParaRPr lang="ru-RU" sz="3600" kern="1200" dirty="0"/>
        </a:p>
      </dsp:txBody>
      <dsp:txXfrm>
        <a:off x="36321" y="2305025"/>
        <a:ext cx="7138502" cy="671404"/>
      </dsp:txXfrm>
    </dsp:sp>
    <dsp:sp modelId="{2F63E7AB-FF82-480A-8687-BD6E1AAF109D}">
      <dsp:nvSpPr>
        <dsp:cNvPr id="0" name=""/>
        <dsp:cNvSpPr/>
      </dsp:nvSpPr>
      <dsp:spPr>
        <a:xfrm>
          <a:off x="0" y="3024198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/>
            <a:t>Ярлик</a:t>
          </a:r>
          <a:endParaRPr lang="ru-RU" sz="3600" kern="1200" dirty="0"/>
        </a:p>
      </dsp:txBody>
      <dsp:txXfrm>
        <a:off x="36321" y="3060519"/>
        <a:ext cx="7138502" cy="671404"/>
      </dsp:txXfrm>
    </dsp:sp>
    <dsp:sp modelId="{A559E8B4-06AA-479C-AFE6-020999C22FE9}">
      <dsp:nvSpPr>
        <dsp:cNvPr id="0" name=""/>
        <dsp:cNvSpPr/>
      </dsp:nvSpPr>
      <dsp:spPr>
        <a:xfrm>
          <a:off x="0" y="3779692"/>
          <a:ext cx="7211144" cy="7440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Документ</a:t>
          </a:r>
          <a:endParaRPr lang="ru-RU" sz="3600" kern="1200" dirty="0"/>
        </a:p>
      </dsp:txBody>
      <dsp:txXfrm>
        <a:off x="36321" y="3816013"/>
        <a:ext cx="7138502" cy="671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F92A71D-F6B5-4B16-86E9-2DA5167AC33D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A6AD7E6-AEA1-4BB7-B797-463E579CB3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52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17412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7FCD7D6-5D94-4110-97ED-7E44815FE96E}" type="slidenum">
              <a:rPr lang="uk-UA" altLang="uk-UA"/>
              <a:pPr eaLnBrk="1" hangingPunct="1"/>
              <a:t>12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17180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D1DE-E6F0-4C55-9DED-CA4D6416B5C4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5EDD8-E55B-49A7-9118-27F0B2F39B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18816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FAB1-B175-4F43-9C4C-E3D717274F8C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8E785-922C-417D-AEEF-5A76725496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57672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6DAD5-56CD-42EE-BDE8-23708E711CF4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C2EC-173F-45FF-9631-ABC5BF6DEB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01074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08636-D2CB-4821-BD03-5443487E24DD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66697-5D46-4929-BBD4-C44B2DE7445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1575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9833A-BCE2-4E8A-B430-8942B449671B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343E2-A6D2-4F3A-BE03-CE441AB79BD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63466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DE60-CAE5-4900-BA9E-621A9F4662DC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E1DE-E045-4EF9-9B19-BEFB796841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461901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1F80-0674-4843-ABFB-7AA868CBB605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C69CD-ADAE-4740-B9C3-3FD61A30A5A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50404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664A-A1B4-4996-AC45-A43A2323C3E1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0DEC-B88A-4E78-8603-EC41B7B2D3D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494948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C55A-19F1-45C5-A634-C36A814C612A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750F-49FE-49E1-8557-97E78C2D472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56543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713E-3D63-438E-AE0A-CAA38D68212D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B5B4-E208-4AD0-8134-9450CF8A46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475701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8EFE-FD1D-48C9-BF0A-927E204DF440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A38B1-387C-4F52-998D-D80EE44B0EA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152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64022B-5155-48DF-9DF3-61932DFFE447}" type="datetimeFigureOut">
              <a:rPr lang="uk-UA"/>
              <a:pPr>
                <a:defRPr/>
              </a:pPr>
              <a:t>15.10.2016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5E84D0-C788-4ADF-9270-556CB2D99E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arningapps.org/64475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jpeg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diagramData" Target="../diagrams/data6.xml"/><Relationship Id="rId21" Type="http://schemas.openxmlformats.org/officeDocument/2006/relationships/oleObject" Target="../embeddings/oleObject5.bin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openxmlformats.org/officeDocument/2006/relationships/oleObject" Target="../embeddings/oleObject3.bin"/><Relationship Id="rId25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5" Type="http://schemas.openxmlformats.org/officeDocument/2006/relationships/oleObject" Target="../embeddings/oleObject2.bin"/><Relationship Id="rId23" Type="http://schemas.openxmlformats.org/officeDocument/2006/relationships/oleObject" Target="../embeddings/oleObject6.bin"/><Relationship Id="rId28" Type="http://schemas.openxmlformats.org/officeDocument/2006/relationships/image" Target="../media/image26.png"/><Relationship Id="rId10" Type="http://schemas.openxmlformats.org/officeDocument/2006/relationships/diagramQuickStyle" Target="../diagrams/quickStyle7.xml"/><Relationship Id="rId19" Type="http://schemas.openxmlformats.org/officeDocument/2006/relationships/oleObject" Target="../embeddings/oleObject4.bin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C:\WINDOWS\Облака.bmp"/>
          <p:cNvSpPr txBox="1">
            <a:spLocks noChangeArrowheads="1"/>
          </p:cNvSpPr>
          <p:nvPr/>
        </p:nvSpPr>
        <p:spPr bwMode="auto">
          <a:xfrm>
            <a:off x="395536" y="836712"/>
            <a:ext cx="8568952" cy="331236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28398" dir="3806097" algn="ctr" rotWithShape="0">
              <a:schemeClr val="bg2"/>
            </a:outerShdw>
            <a:reflection blurRad="6350" stA="50000" endA="295" endPos="92000" dist="101600" dir="5400000" sy="-100000" algn="bl" rotWithShape="0"/>
            <a:softEdge rad="812800"/>
          </a:effectLst>
          <a:scene3d>
            <a:camera prst="perspectiveRelaxedModerately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>
              <a:lnSpc>
                <a:spcPct val="60000"/>
              </a:lnSpc>
              <a:defRPr/>
            </a:pP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  <a:t>ОПЕРАЦІЙНА СИСТЕМА</a:t>
            </a:r>
            <a:b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</a:br>
            <a:r>
              <a:rPr lang="en-US" sz="7200" b="1" i="1" dirty="0" smtClean="0">
                <a:solidFill>
                  <a:srgbClr val="DDF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  <a:t>Windows</a:t>
            </a:r>
            <a:br>
              <a:rPr lang="en-US" sz="7200" b="1" i="1" dirty="0" smtClean="0">
                <a:solidFill>
                  <a:srgbClr val="DDF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</a:br>
            <a:r>
              <a:rPr lang="en-US" sz="4800" b="1" i="1" dirty="0" smtClean="0">
                <a:solidFill>
                  <a:srgbClr val="DDF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  <a:t/>
            </a:r>
            <a:br>
              <a:rPr lang="en-US" sz="4800" b="1" i="1" dirty="0" smtClean="0">
                <a:solidFill>
                  <a:srgbClr val="DDF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</a:rPr>
            </a:br>
            <a:r>
              <a:rPr lang="en-US" sz="6600" b="1" dirty="0" smtClean="0">
                <a:solidFill>
                  <a:srgbClr val="DDF3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ZurichCalligraphic" pitchFamily="34" charset="0"/>
                <a:sym typeface="Wingdings" pitchFamily="2" charset="2"/>
              </a:rPr>
              <a:t></a:t>
            </a:r>
            <a:endParaRPr lang="uk-UA" sz="2800" b="1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28441" t="53850" r="24771" b="20507"/>
          <a:stretch/>
        </p:blipFill>
        <p:spPr bwMode="auto">
          <a:xfrm>
            <a:off x="644525" y="1628775"/>
            <a:ext cx="8175625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5656" y="5223746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РОБОЧИЙ СТІЛ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/>
              <a:t>ВИКОНАЙТЕ</a:t>
            </a:r>
            <a:endParaRPr lang="uk-UA" dirty="0"/>
          </a:p>
        </p:txBody>
      </p:sp>
      <p:pic>
        <p:nvPicPr>
          <p:cNvPr id="13318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406400" y="2951163"/>
            <a:ext cx="847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altLang="uk-UA" sz="4800" b="1" i="1" u="sng" dirty="0">
                <a:hlinkClick r:id="rId4"/>
              </a:rPr>
              <a:t>http://learningapps.org/644756</a:t>
            </a:r>
            <a:endParaRPr lang="uk-UA" altLang="uk-UA" sz="4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extLst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Домашнє завдання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652588"/>
            <a:ext cx="34671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39750" y="2125663"/>
            <a:ext cx="5256213" cy="3679825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uk-UA" altLang="uk-UA" sz="2800" b="1" smtClean="0">
                <a:solidFill>
                  <a:srgbClr val="FF0000"/>
                </a:solidFill>
              </a:rPr>
              <a:t>Читати пункт § 8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altLang="uk-UA" sz="2800" b="1" smtClean="0">
                <a:solidFill>
                  <a:srgbClr val="0070C0"/>
                </a:solidFill>
              </a:rPr>
              <a:t>Опрацювати контрольні запитання з рубрик «Обговорюємо» та «Оціни свої знання»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uk-UA" altLang="uk-UA" sz="2800" b="1" smtClean="0">
                <a:solidFill>
                  <a:srgbClr val="00B050"/>
                </a:solidFill>
              </a:rPr>
              <a:t>Дослідити налаштування Робочого столу в різних версіях ОС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310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25144"/>
            <a:ext cx="8136905" cy="182880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uk-UA" sz="4800" b="1" dirty="0"/>
              <a:t>Поняття операційної </a:t>
            </a:r>
            <a:r>
              <a:rPr lang="uk-UA" sz="4800" b="1" dirty="0" smtClean="0"/>
              <a:t>системи.</a:t>
            </a:r>
            <a:br>
              <a:rPr lang="uk-UA" sz="4800" b="1" dirty="0" smtClean="0"/>
            </a:br>
            <a:r>
              <a:rPr lang="uk-UA" sz="4800" b="1" dirty="0" smtClean="0"/>
              <a:t> </a:t>
            </a:r>
            <a:r>
              <a:rPr lang="uk-UA" sz="4800" b="1" dirty="0"/>
              <a:t>Графічний </a:t>
            </a:r>
            <a:r>
              <a:rPr lang="uk-UA" sz="4800" b="1" dirty="0" smtClean="0"/>
              <a:t>інтерфейс ОС</a:t>
            </a:r>
            <a:endParaRPr lang="uk-UA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7" y="2393798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393950"/>
            <a:ext cx="3209925" cy="363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00013"/>
            <a:ext cx="2249488" cy="21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7345362" cy="1008063"/>
          </a:xfrm>
        </p:spPr>
        <p:txBody>
          <a:bodyPr/>
          <a:lstStyle/>
          <a:p>
            <a:pPr eaLnBrk="1" hangingPunct="1"/>
            <a:r>
              <a:rPr lang="uk-UA" altLang="uk-UA" sz="3600" b="1" smtClean="0"/>
              <a:t>Сьогодні на уроці ми дізнаємось</a:t>
            </a:r>
            <a:r>
              <a:rPr lang="uk-UA" altLang="uk-UA" b="1" smtClean="0"/>
              <a:t>:</a:t>
            </a:r>
            <a:endParaRPr lang="ru-RU" altLang="uk-UA" b="1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07505" y="1600200"/>
          <a:ext cx="892899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052736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5579" y="260039"/>
            <a:ext cx="5742765" cy="95410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СИСТЕМНЕ ПРОГРАМНЕ ЗАБЕЗПЕЧЕННЯ</a:t>
            </a:r>
            <a:endParaRPr lang="uk-UA" sz="2800" dirty="0"/>
          </a:p>
        </p:txBody>
      </p:sp>
      <p:sp>
        <p:nvSpPr>
          <p:cNvPr id="5" name="Стрелка углом вверх 4"/>
          <p:cNvSpPr/>
          <p:nvPr/>
        </p:nvSpPr>
        <p:spPr>
          <a:xfrm rot="10800000">
            <a:off x="395534" y="436472"/>
            <a:ext cx="1530043" cy="80048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Стрелка углом вверх 7"/>
          <p:cNvSpPr/>
          <p:nvPr/>
        </p:nvSpPr>
        <p:spPr>
          <a:xfrm rot="16200000">
            <a:off x="7718154" y="386662"/>
            <a:ext cx="800480" cy="90010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267744" y="188640"/>
          <a:ext cx="48965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206" y="1340768"/>
            <a:ext cx="8063891" cy="70788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spc="640" dirty="0"/>
              <a:t>Програмне забезпечення</a:t>
            </a:r>
            <a:endParaRPr lang="uk-UA" sz="4000" spc="64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8448" y="2204864"/>
            <a:ext cx="2502024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Системне програмне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забезпечення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2204863"/>
            <a:ext cx="2631921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Системи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програмування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40635" y="4224064"/>
            <a:ext cx="250202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/>
              <a:t>Серв</a:t>
            </a:r>
            <a:r>
              <a:rPr lang="en-US" sz="2000" b="1" dirty="0" err="1"/>
              <a:t>i</a:t>
            </a:r>
            <a:r>
              <a:rPr lang="uk-UA" sz="2000" b="1" dirty="0" err="1"/>
              <a:t>сн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uk-UA" sz="2000" b="1" dirty="0"/>
              <a:t>програми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3413995"/>
            <a:ext cx="27180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Прикладн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програми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загального призначення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8302" y="4424119"/>
            <a:ext cx="265379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 err="1"/>
              <a:t>Прикладн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програми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спец</a:t>
            </a:r>
            <a:r>
              <a:rPr lang="en-US" dirty="0" err="1"/>
              <a:t>i</a:t>
            </a:r>
            <a:r>
              <a:rPr lang="uk-UA" dirty="0" err="1"/>
              <a:t>ального</a:t>
            </a:r>
            <a:r>
              <a:rPr lang="uk-UA" dirty="0"/>
              <a:t> призначення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35834" y="3402619"/>
            <a:ext cx="2506825" cy="40011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Операц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uk-UA" sz="2000" b="1" dirty="0" err="1">
                <a:solidFill>
                  <a:schemeClr val="bg1"/>
                </a:solidFill>
              </a:rPr>
              <a:t>йн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системи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77418" y="4970480"/>
            <a:ext cx="248327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chemeClr val="bg1"/>
                </a:solidFill>
              </a:rPr>
              <a:t>Програми-оболонки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21166473">
            <a:off x="84138" y="2678113"/>
            <a:ext cx="469900" cy="2006600"/>
          </a:xfrm>
          <a:prstGeom prst="curvedRightArrow">
            <a:avLst>
              <a:gd name="adj1" fmla="val 50000"/>
              <a:gd name="adj2" fmla="val 1283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701675" y="3468688"/>
            <a:ext cx="598488" cy="1803400"/>
          </a:xfrm>
          <a:prstGeom prst="leftBrac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769225" y="3414713"/>
            <a:ext cx="431800" cy="19113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24" name="Выгнутая вверх стрелка 23"/>
          <p:cNvSpPr/>
          <p:nvPr/>
        </p:nvSpPr>
        <p:spPr>
          <a:xfrm rot="5400000">
            <a:off x="7452518" y="2983707"/>
            <a:ext cx="2189163" cy="692150"/>
          </a:xfrm>
          <a:prstGeom prst="curvedDownArrow">
            <a:avLst>
              <a:gd name="adj1" fmla="val 31391"/>
              <a:gd name="adj2" fmla="val 50000"/>
              <a:gd name="adj3" fmla="val 70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3051" y="2204863"/>
            <a:ext cx="2752046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Прикладне програмне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</a:rPr>
              <a:t>забезпечення</a:t>
            </a:r>
          </a:p>
        </p:txBody>
      </p:sp>
      <p:pic>
        <p:nvPicPr>
          <p:cNvPr id="7198" name="Picture 2" descr="http://t2.gstatic.com/images?q=tbn:ANd9GcRy_OCqM5_88bllAYFi08WDeAbKhQMytLvg036ozsG193Ndd6rz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5483225"/>
            <a:ext cx="13414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4" descr="http://t2.gstatic.com/images?q=tbn:ANd9GcR-i7K9rec2QSqV2im_p7svvpGOHgPVysmYVsJVLAWzO3D6j84aB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440363"/>
            <a:ext cx="19685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t1.gstatic.com/images?q=tbn:ANd9GcQtBn8OT09dGTUR0zbqRSUZNK8ppI1H47Twtl_VW16UkYUktzK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0" y="4181475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5938" y="260648"/>
            <a:ext cx="4742366" cy="5847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err="1"/>
              <a:t>Операц</a:t>
            </a:r>
            <a:r>
              <a:rPr lang="en-US" sz="3200" b="1" dirty="0" err="1"/>
              <a:t>i</a:t>
            </a:r>
            <a:r>
              <a:rPr lang="uk-UA" sz="3200" b="1" dirty="0" err="1"/>
              <a:t>йна</a:t>
            </a:r>
            <a:r>
              <a:rPr lang="uk-UA" sz="3200" b="1" dirty="0"/>
              <a:t> система</a:t>
            </a:r>
            <a:endParaRPr lang="uk-UA" sz="3200" dirty="0"/>
          </a:p>
        </p:txBody>
      </p:sp>
      <p:pic>
        <p:nvPicPr>
          <p:cNvPr id="8196" name="Picture 2" descr="http://t2.gstatic.com/images?q=tbn:ANd9GcSLUPeJva5TnPvjEH4Guelj_UNUFIsSQ1wx90NP2Q-iU8GyICH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152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t3.gstatic.com/images?q=tbn:ANd9GcQ6FXWUd8a4QHYdObA25tiU1PcSGJvtVmDFKghl63Sm3nx5j5X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72075"/>
            <a:ext cx="15176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Прямоугольник 2"/>
          <p:cNvSpPr>
            <a:spLocks noChangeArrowheads="1"/>
          </p:cNvSpPr>
          <p:nvPr/>
        </p:nvSpPr>
        <p:spPr bwMode="auto">
          <a:xfrm>
            <a:off x="395288" y="1412875"/>
            <a:ext cx="8431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uk-UA" sz="2400" b="1" i="1"/>
              <a:t>Операцiйна система </a:t>
            </a:r>
            <a:r>
              <a:rPr lang="ru-RU" altLang="uk-UA" sz="2000" i="1"/>
              <a:t>(ОС)</a:t>
            </a:r>
            <a:r>
              <a:rPr lang="ru-RU" altLang="uk-UA" sz="2000"/>
              <a:t>—це набiр </a:t>
            </a:r>
            <a:r>
              <a:rPr lang="ru-RU" altLang="uk-UA" sz="2000" b="1"/>
              <a:t>програм</a:t>
            </a:r>
            <a:r>
              <a:rPr lang="ru-RU" altLang="uk-UA" sz="2000"/>
              <a:t>, якi призначенi для забезпечення взаємодiї усiх пристроїв комп’ютера й виконання користувачем дiй над об’єктами: файлами, каталогами, дисками тощо.</a:t>
            </a:r>
            <a:endParaRPr lang="uk-UA" altLang="uk-UA" sz="2000"/>
          </a:p>
        </p:txBody>
      </p:sp>
      <p:graphicFrame>
        <p:nvGraphicFramePr>
          <p:cNvPr id="7" name="Схема 6"/>
          <p:cNvGraphicFramePr/>
          <p:nvPr/>
        </p:nvGraphicFramePr>
        <p:xfrm>
          <a:off x="1013520" y="2780928"/>
          <a:ext cx="7053931" cy="363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059832" y="116632"/>
          <a:ext cx="41764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95288" y="1412875"/>
            <a:ext cx="8353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b="1" i="1"/>
              <a:t>Інтерфейс</a:t>
            </a:r>
            <a:r>
              <a:rPr lang="uk-UA" altLang="uk-UA" sz="2000" i="1"/>
              <a:t> </a:t>
            </a:r>
            <a:r>
              <a:rPr lang="uk-UA" altLang="uk-UA" sz="2000"/>
              <a:t>— спос</a:t>
            </a:r>
            <a:r>
              <a:rPr lang="en-US" altLang="uk-UA" sz="2000"/>
              <a:t>i</a:t>
            </a:r>
            <a:r>
              <a:rPr lang="uk-UA" altLang="uk-UA" sz="2000"/>
              <a:t>б взаємод</a:t>
            </a:r>
            <a:r>
              <a:rPr lang="en-US" altLang="uk-UA" sz="2000"/>
              <a:t>i</a:t>
            </a:r>
            <a:r>
              <a:rPr lang="uk-UA" altLang="uk-UA" sz="2000"/>
              <a:t>ї користувача </a:t>
            </a:r>
            <a:r>
              <a:rPr lang="en-US" altLang="uk-UA" sz="2000"/>
              <a:t>i</a:t>
            </a:r>
            <a:r>
              <a:rPr lang="uk-UA" altLang="uk-UA" sz="2000"/>
              <a:t>з системою.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000"/>
              <a:t>MS Windows </a:t>
            </a:r>
            <a:r>
              <a:rPr lang="uk-UA" altLang="uk-UA" sz="2000"/>
              <a:t>та деяк</a:t>
            </a:r>
            <a:r>
              <a:rPr lang="en-US" altLang="uk-UA" sz="2000"/>
              <a:t>i i</a:t>
            </a:r>
            <a:r>
              <a:rPr lang="uk-UA" altLang="uk-UA" sz="2000"/>
              <a:t>нш</a:t>
            </a:r>
            <a:r>
              <a:rPr lang="en-US" altLang="uk-UA" sz="2000"/>
              <a:t>i </a:t>
            </a:r>
            <a:r>
              <a:rPr lang="uk-UA" altLang="uk-UA" sz="2000"/>
              <a:t>ОС мають зручн</a:t>
            </a:r>
            <a:r>
              <a:rPr lang="en-US" altLang="uk-UA" sz="2000"/>
              <a:t>i </a:t>
            </a:r>
            <a:r>
              <a:rPr lang="uk-UA" altLang="uk-UA" sz="2000"/>
              <a:t>граф</a:t>
            </a:r>
            <a:r>
              <a:rPr lang="en-US" altLang="uk-UA" sz="2000"/>
              <a:t>i</a:t>
            </a:r>
            <a:r>
              <a:rPr lang="uk-UA" altLang="uk-UA" sz="2000"/>
              <a:t>чн</a:t>
            </a:r>
            <a:r>
              <a:rPr lang="en-US" altLang="uk-UA" sz="2000"/>
              <a:t>i </a:t>
            </a:r>
            <a:r>
              <a:rPr lang="uk-UA" altLang="uk-UA" sz="2000"/>
              <a:t>засоби взаємод</a:t>
            </a:r>
            <a:r>
              <a:rPr lang="en-US" altLang="uk-UA" sz="2000"/>
              <a:t>i</a:t>
            </a:r>
            <a:r>
              <a:rPr lang="uk-UA" altLang="uk-UA" sz="2000"/>
              <a:t>ї користувача </a:t>
            </a:r>
            <a:r>
              <a:rPr lang="en-US" altLang="uk-UA" sz="2000"/>
              <a:t>i</a:t>
            </a:r>
            <a:r>
              <a:rPr lang="uk-UA" altLang="uk-UA" sz="2000"/>
              <a:t>з системою.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/>
              <a:t>Так</a:t>
            </a:r>
            <a:r>
              <a:rPr lang="en-US" altLang="uk-UA" sz="2000"/>
              <a:t>i </a:t>
            </a:r>
            <a:r>
              <a:rPr lang="uk-UA" altLang="uk-UA" sz="2000"/>
              <a:t>засоби називають </a:t>
            </a:r>
            <a:r>
              <a:rPr lang="uk-UA" altLang="uk-UA" sz="2000" i="1"/>
              <a:t>граф</a:t>
            </a:r>
            <a:r>
              <a:rPr lang="en-US" altLang="uk-UA" sz="2000" i="1"/>
              <a:t>i</a:t>
            </a:r>
            <a:r>
              <a:rPr lang="uk-UA" altLang="uk-UA" sz="2000" i="1"/>
              <a:t>чним </a:t>
            </a:r>
            <a:r>
              <a:rPr lang="en-US" altLang="uk-UA" sz="2000" i="1"/>
              <a:t>i</a:t>
            </a:r>
            <a:r>
              <a:rPr lang="uk-UA" altLang="uk-UA" sz="2000" i="1"/>
              <a:t>нтерфейсом користувача</a:t>
            </a:r>
            <a:endParaRPr lang="uk-UA" altLang="uk-UA" sz="2000"/>
          </a:p>
        </p:txBody>
      </p:sp>
      <p:pic>
        <p:nvPicPr>
          <p:cNvPr id="9220" name="Picture 2" descr="http://t0.gstatic.com/images?q=tbn:ANd9GcSjkhUTcOo3kiK_4eKSm3K5s4e8DDfKOCSnUAOPt9k97cjD8NXZ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4321175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5188" y="5743575"/>
            <a:ext cx="180975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панель задач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276660">
            <a:off x="6306249" y="4301514"/>
            <a:ext cx="1008112" cy="1115669"/>
          </a:xfrm>
          <a:prstGeom prst="curvedLeftArrow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0144" y="3589895"/>
            <a:ext cx="2880320" cy="830997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Готовність</a:t>
            </a:r>
            <a:r>
              <a:rPr lang="ru-RU" sz="2400" b="1" dirty="0"/>
              <a:t> ПК</a:t>
            </a:r>
            <a:br>
              <a:rPr lang="ru-RU" sz="2400" b="1" dirty="0"/>
            </a:br>
            <a:r>
              <a:rPr lang="ru-RU" sz="2400" b="1" dirty="0"/>
              <a:t> до </a:t>
            </a:r>
            <a:r>
              <a:rPr lang="ru-RU" sz="2400" b="1" dirty="0" err="1"/>
              <a:t>роботи</a:t>
            </a:r>
            <a:endParaRPr lang="uk-UA" sz="2400" dirty="0"/>
          </a:p>
        </p:txBody>
      </p:sp>
      <p:sp>
        <p:nvSpPr>
          <p:cNvPr id="12" name="Стрелка вправо 11"/>
          <p:cNvSpPr/>
          <p:nvPr/>
        </p:nvSpPr>
        <p:spPr>
          <a:xfrm rot="9679810">
            <a:off x="3544888" y="4781550"/>
            <a:ext cx="798512" cy="365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 rot="6948279">
            <a:off x="3450432" y="5476081"/>
            <a:ext cx="14351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2763838" y="5192713"/>
            <a:ext cx="2808287" cy="369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робоча</a:t>
            </a:r>
            <a:r>
              <a:rPr lang="ru-RU" b="1" dirty="0"/>
              <a:t> область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4663" y="4681538"/>
            <a:ext cx="1890712" cy="4000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1143000" indent="-8572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>
                <a:solidFill>
                  <a:prstClr val="black"/>
                </a:solidFill>
              </a:rPr>
              <a:t>Робочий</a:t>
            </a:r>
            <a:r>
              <a:rPr lang="ru-RU" sz="2000" b="1" u="sng" dirty="0">
                <a:solidFill>
                  <a:prstClr val="black"/>
                </a:solidFill>
              </a:rPr>
              <a:t> </a:t>
            </a:r>
            <a:r>
              <a:rPr lang="ru-RU" sz="2000" b="1" u="sng" dirty="0" err="1">
                <a:solidFill>
                  <a:prstClr val="black"/>
                </a:solidFill>
              </a:rPr>
              <a:t>стіл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979712" y="274638"/>
          <a:ext cx="5688632" cy="56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57200" y="1600200"/>
          <a:ext cx="72111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244" name="Object 6"/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387850" y="3213100"/>
          <a:ext cx="8382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Точечный рисунок" r:id="rId13" imgW="552527" imgH="485586" progId="Paint.Picture">
                  <p:embed/>
                </p:oleObj>
              </mc:Choice>
              <mc:Fallback>
                <p:oleObj name="Точечный рисунок" r:id="rId13" imgW="552527" imgH="4855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3213100"/>
                        <a:ext cx="8382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7"/>
          <p:cNvGraphicFramePr>
            <a:graphicFrameLocks noChangeAspect="1"/>
          </p:cNvGraphicFramePr>
          <p:nvPr/>
        </p:nvGraphicFramePr>
        <p:xfrm>
          <a:off x="5435600" y="3213100"/>
          <a:ext cx="7207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Точечный рисунок" r:id="rId15" imgW="514422" imgH="438095" progId="Paint.Picture">
                  <p:embed/>
                </p:oleObj>
              </mc:Choice>
              <mc:Fallback>
                <p:oleObj name="Точечный рисунок" r:id="rId15" imgW="514422" imgH="438095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213100"/>
                        <a:ext cx="7207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8"/>
          <p:cNvGraphicFramePr>
            <a:graphicFrameLocks noChangeAspect="1"/>
          </p:cNvGraphicFramePr>
          <p:nvPr/>
        </p:nvGraphicFramePr>
        <p:xfrm>
          <a:off x="6084888" y="2492375"/>
          <a:ext cx="9144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Точечный рисунок" r:id="rId17" imgW="676369" imgH="533474" progId="PBrush">
                  <p:embed/>
                </p:oleObj>
              </mc:Choice>
              <mc:Fallback>
                <p:oleObj name="Точечный рисунок" r:id="rId17" imgW="676369" imgH="533474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492375"/>
                        <a:ext cx="9144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9"/>
          <p:cNvGraphicFramePr>
            <a:graphicFrameLocks noChangeAspect="1"/>
          </p:cNvGraphicFramePr>
          <p:nvPr/>
        </p:nvGraphicFramePr>
        <p:xfrm>
          <a:off x="2700338" y="1960563"/>
          <a:ext cx="9175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Точечный рисунок" r:id="rId19" imgW="666667" imgH="542857" progId="PBrush">
                  <p:embed/>
                </p:oleObj>
              </mc:Choice>
              <mc:Fallback>
                <p:oleObj name="Точечный рисунок" r:id="rId19" imgW="666667" imgH="542857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60563"/>
                        <a:ext cx="9175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0"/>
          <p:cNvGraphicFramePr>
            <a:graphicFrameLocks noChangeAspect="1"/>
          </p:cNvGraphicFramePr>
          <p:nvPr/>
        </p:nvGraphicFramePr>
        <p:xfrm>
          <a:off x="5292725" y="5373688"/>
          <a:ext cx="91440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Точечный рисунок" r:id="rId21" imgW="685714" imgH="619211" progId="PBrush">
                  <p:embed/>
                </p:oleObj>
              </mc:Choice>
              <mc:Fallback>
                <p:oleObj name="Точечный рисунок" r:id="rId21" imgW="685714" imgH="619211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373688"/>
                        <a:ext cx="91440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1"/>
          <p:cNvGraphicFramePr>
            <a:graphicFrameLocks noChangeAspect="1"/>
          </p:cNvGraphicFramePr>
          <p:nvPr/>
        </p:nvGraphicFramePr>
        <p:xfrm>
          <a:off x="2843213" y="3933825"/>
          <a:ext cx="8382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Точечный рисунок" r:id="rId23" imgW="4266667" imgH="2924583" progId="Paint.Picture">
                  <p:embed/>
                </p:oleObj>
              </mc:Choice>
              <mc:Fallback>
                <p:oleObj name="Точечный рисунок" r:id="rId23" imgW="4266667" imgH="2924583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933825"/>
                        <a:ext cx="8382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2"/>
          <p:cNvGraphicFramePr>
            <a:graphicFrameLocks noChangeAspect="1"/>
          </p:cNvGraphicFramePr>
          <p:nvPr/>
        </p:nvGraphicFramePr>
        <p:xfrm>
          <a:off x="4140200" y="4652963"/>
          <a:ext cx="936625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Точечный рисунок" r:id="rId25" imgW="923810" imgH="619211" progId="Paint.Picture">
                  <p:embed/>
                </p:oleObj>
              </mc:Choice>
              <mc:Fallback>
                <p:oleObj name="Точечный рисунок" r:id="rId25" imgW="923810" imgH="619211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936625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3"/>
          <p:cNvGraphicFramePr>
            <a:graphicFrameLocks noChangeAspect="1"/>
          </p:cNvGraphicFramePr>
          <p:nvPr/>
        </p:nvGraphicFramePr>
        <p:xfrm>
          <a:off x="3276600" y="3213100"/>
          <a:ext cx="91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Точечный рисунок" r:id="rId27" imgW="685714" imgH="533474" progId="Paint.Picture">
                  <p:embed/>
                </p:oleObj>
              </mc:Choice>
              <mc:Fallback>
                <p:oleObj name="Точечный рисунок" r:id="rId27" imgW="685714" imgH="53347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13100"/>
                        <a:ext cx="91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2" name="Picture 2" descr="http://chashuk.edukit.volyn.ua/files2/images/windows.jpg?size=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13335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t2.gstatic.com/images?q=tbn:ANd9GcRoCX7xxTpuIcPK74em0mywjyGpwIs26kLhaVVVY8MysezN2zv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5373688"/>
            <a:ext cx="25050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226901" y="1124744"/>
            <a:ext cx="6906220" cy="5374490"/>
            <a:chOff x="1226901" y="1124744"/>
            <a:chExt cx="6906220" cy="537449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" name="Овал 6"/>
            <p:cNvSpPr/>
            <p:nvPr/>
          </p:nvSpPr>
          <p:spPr>
            <a:xfrm>
              <a:off x="3851265" y="2361951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644078" y="1124744"/>
              <a:ext cx="2071866" cy="1128643"/>
            </a:xfrm>
            <a:custGeom>
              <a:avLst/>
              <a:gdLst>
                <a:gd name="connsiteX0" fmla="*/ 0 w 2071866"/>
                <a:gd name="connsiteY0" fmla="*/ 0 h 1128643"/>
                <a:gd name="connsiteX1" fmla="*/ 2071866 w 2071866"/>
                <a:gd name="connsiteY1" fmla="*/ 0 h 1128643"/>
                <a:gd name="connsiteX2" fmla="*/ 2071866 w 2071866"/>
                <a:gd name="connsiteY2" fmla="*/ 1128643 h 1128643"/>
                <a:gd name="connsiteX3" fmla="*/ 0 w 2071866"/>
                <a:gd name="connsiteY3" fmla="*/ 1128643 h 1128643"/>
                <a:gd name="connsiteX4" fmla="*/ 0 w 2071866"/>
                <a:gd name="connsiteY4" fmla="*/ 0 h 11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866" h="1128643">
                  <a:moveTo>
                    <a:pt x="0" y="0"/>
                  </a:moveTo>
                  <a:lnTo>
                    <a:pt x="2071866" y="0"/>
                  </a:lnTo>
                  <a:lnTo>
                    <a:pt x="2071866" y="1128643"/>
                  </a:lnTo>
                  <a:lnTo>
                    <a:pt x="0" y="1128643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1) </a:t>
              </a:r>
              <a:r>
                <a:rPr lang="ru-RU" sz="2000" dirty="0" err="1"/>
                <a:t>забезпечення</a:t>
              </a:r>
              <a:r>
                <a:rPr lang="ru-RU" sz="2000" dirty="0"/>
                <a:t> доступу до </a:t>
              </a:r>
              <a:r>
                <a:rPr lang="ru-RU" sz="2000" dirty="0" err="1"/>
                <a:t>файлiв</a:t>
              </a:r>
              <a:r>
                <a:rPr lang="ru-RU" sz="2000" dirty="0"/>
                <a:t> на дисках;</a:t>
              </a:r>
            </a:p>
          </p:txBody>
        </p:sp>
        <p:sp>
          <p:nvSpPr>
            <p:cNvPr id="9" name="Овал 8"/>
            <p:cNvSpPr/>
            <p:nvPr/>
          </p:nvSpPr>
          <p:spPr>
            <a:xfrm>
              <a:off x="4389260" y="2672597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936304"/>
                <a:satOff val="-1168"/>
                <a:lumOff val="275"/>
                <a:alphaOff val="0"/>
              </a:schemeClr>
            </a:fillRef>
            <a:effectRef idx="3">
              <a:schemeClr val="accent2">
                <a:alpha val="50000"/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6169683" y="2199642"/>
              <a:ext cx="1963438" cy="1236132"/>
            </a:xfrm>
            <a:custGeom>
              <a:avLst/>
              <a:gdLst>
                <a:gd name="connsiteX0" fmla="*/ 0 w 1963438"/>
                <a:gd name="connsiteY0" fmla="*/ 0 h 1236132"/>
                <a:gd name="connsiteX1" fmla="*/ 1963438 w 1963438"/>
                <a:gd name="connsiteY1" fmla="*/ 0 h 1236132"/>
                <a:gd name="connsiteX2" fmla="*/ 1963438 w 1963438"/>
                <a:gd name="connsiteY2" fmla="*/ 1236132 h 1236132"/>
                <a:gd name="connsiteX3" fmla="*/ 0 w 1963438"/>
                <a:gd name="connsiteY3" fmla="*/ 1236132 h 1236132"/>
                <a:gd name="connsiteX4" fmla="*/ 0 w 1963438"/>
                <a:gd name="connsiteY4" fmla="*/ 0 h 123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38" h="1236132">
                  <a:moveTo>
                    <a:pt x="0" y="0"/>
                  </a:moveTo>
                  <a:lnTo>
                    <a:pt x="1963438" y="0"/>
                  </a:lnTo>
                  <a:lnTo>
                    <a:pt x="1963438" y="1236132"/>
                  </a:lnTo>
                  <a:lnTo>
                    <a:pt x="0" y="1236132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2) </a:t>
              </a:r>
              <a:r>
                <a:rPr lang="ru-RU" sz="2000" dirty="0" err="1"/>
                <a:t>налагодження</a:t>
              </a:r>
              <a:r>
                <a:rPr lang="ru-RU" sz="2000" dirty="0"/>
                <a:t> </a:t>
              </a:r>
              <a:r>
                <a:rPr lang="ru-RU" sz="2000" dirty="0" err="1"/>
                <a:t>дiалогу</a:t>
              </a:r>
              <a:r>
                <a:rPr lang="ru-RU" sz="2000" dirty="0"/>
                <a:t> </a:t>
              </a:r>
              <a:r>
                <a:rPr lang="ru-RU" sz="2000" dirty="0" err="1"/>
                <a:t>мiж</a:t>
              </a:r>
              <a:r>
                <a:rPr lang="ru-RU" sz="2000" dirty="0"/>
                <a:t> системою та </a:t>
              </a:r>
              <a:r>
                <a:rPr lang="ru-RU" sz="2000" dirty="0" err="1"/>
                <a:t>користувачем</a:t>
              </a:r>
              <a:r>
                <a:rPr lang="ru-RU" sz="2000" dirty="0"/>
                <a:t>;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389260" y="3293888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1872608"/>
                <a:satOff val="-2336"/>
                <a:lumOff val="549"/>
                <a:alphaOff val="0"/>
              </a:schemeClr>
            </a:fillRef>
            <a:effectRef idx="3">
              <a:schemeClr val="accent2">
                <a:alpha val="50000"/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169683" y="4043092"/>
              <a:ext cx="1963438" cy="1381244"/>
            </a:xfrm>
            <a:custGeom>
              <a:avLst/>
              <a:gdLst>
                <a:gd name="connsiteX0" fmla="*/ 0 w 1963438"/>
                <a:gd name="connsiteY0" fmla="*/ 0 h 1381244"/>
                <a:gd name="connsiteX1" fmla="*/ 1963438 w 1963438"/>
                <a:gd name="connsiteY1" fmla="*/ 0 h 1381244"/>
                <a:gd name="connsiteX2" fmla="*/ 1963438 w 1963438"/>
                <a:gd name="connsiteY2" fmla="*/ 1381244 h 1381244"/>
                <a:gd name="connsiteX3" fmla="*/ 0 w 1963438"/>
                <a:gd name="connsiteY3" fmla="*/ 1381244 h 1381244"/>
                <a:gd name="connsiteX4" fmla="*/ 0 w 1963438"/>
                <a:gd name="connsiteY4" fmla="*/ 0 h 13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38" h="1381244">
                  <a:moveTo>
                    <a:pt x="0" y="0"/>
                  </a:moveTo>
                  <a:lnTo>
                    <a:pt x="1963438" y="0"/>
                  </a:lnTo>
                  <a:lnTo>
                    <a:pt x="1963438" y="1381244"/>
                  </a:lnTo>
                  <a:lnTo>
                    <a:pt x="0" y="1381244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3) </a:t>
              </a:r>
              <a:r>
                <a:rPr lang="ru-RU" sz="2000" dirty="0" err="1"/>
                <a:t>пiдтримка</a:t>
              </a:r>
              <a:r>
                <a:rPr lang="ru-RU" sz="2000" dirty="0"/>
                <a:t> одно </a:t>
              </a:r>
              <a:r>
                <a:rPr lang="ru-RU" sz="2000" dirty="0" err="1"/>
                <a:t>чи</a:t>
              </a:r>
              <a:r>
                <a:rPr lang="ru-RU" sz="2000" dirty="0"/>
                <a:t> </a:t>
              </a:r>
              <a:r>
                <a:rPr lang="ru-RU" sz="2000" dirty="0" err="1"/>
                <a:t>мультизадачного</a:t>
              </a:r>
              <a:r>
                <a:rPr lang="ru-RU" sz="2000" dirty="0"/>
                <a:t> режиму </a:t>
              </a:r>
              <a:r>
                <a:rPr lang="ru-RU" sz="2000" dirty="0" err="1"/>
                <a:t>роботи</a:t>
              </a:r>
              <a:r>
                <a:rPr lang="ru-RU" sz="2000" dirty="0"/>
                <a:t>;</a:t>
              </a:r>
            </a:p>
          </p:txBody>
        </p:sp>
        <p:sp>
          <p:nvSpPr>
            <p:cNvPr id="13" name="Овал 12"/>
            <p:cNvSpPr/>
            <p:nvPr/>
          </p:nvSpPr>
          <p:spPr>
            <a:xfrm>
              <a:off x="3851265" y="3605071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2808911"/>
                <a:satOff val="-3503"/>
                <a:lumOff val="824"/>
                <a:alphaOff val="0"/>
              </a:schemeClr>
            </a:fillRef>
            <a:effectRef idx="3">
              <a:schemeClr val="accent2">
                <a:alpha val="50000"/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644078" y="5370591"/>
              <a:ext cx="2071866" cy="1128643"/>
            </a:xfrm>
            <a:custGeom>
              <a:avLst/>
              <a:gdLst>
                <a:gd name="connsiteX0" fmla="*/ 0 w 2071866"/>
                <a:gd name="connsiteY0" fmla="*/ 0 h 1128643"/>
                <a:gd name="connsiteX1" fmla="*/ 2071866 w 2071866"/>
                <a:gd name="connsiteY1" fmla="*/ 0 h 1128643"/>
                <a:gd name="connsiteX2" fmla="*/ 2071866 w 2071866"/>
                <a:gd name="connsiteY2" fmla="*/ 1128643 h 1128643"/>
                <a:gd name="connsiteX3" fmla="*/ 0 w 2071866"/>
                <a:gd name="connsiteY3" fmla="*/ 1128643 h 1128643"/>
                <a:gd name="connsiteX4" fmla="*/ 0 w 2071866"/>
                <a:gd name="connsiteY4" fmla="*/ 0 h 1128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866" h="1128643">
                  <a:moveTo>
                    <a:pt x="0" y="0"/>
                  </a:moveTo>
                  <a:lnTo>
                    <a:pt x="2071866" y="0"/>
                  </a:lnTo>
                  <a:lnTo>
                    <a:pt x="2071866" y="1128643"/>
                  </a:lnTo>
                  <a:lnTo>
                    <a:pt x="0" y="1128643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4) </a:t>
              </a:r>
              <a:r>
                <a:rPr lang="ru-RU" sz="2000" dirty="0" err="1"/>
                <a:t>пiдтримка</a:t>
              </a:r>
              <a:r>
                <a:rPr lang="ru-RU" sz="2000" dirty="0"/>
                <a:t> </a:t>
              </a:r>
              <a:r>
                <a:rPr lang="ru-RU" sz="2000" dirty="0" err="1"/>
                <a:t>колективного</a:t>
              </a:r>
              <a:r>
                <a:rPr lang="ru-RU" sz="2000" dirty="0"/>
                <a:t> </a:t>
              </a:r>
              <a:r>
                <a:rPr lang="ru-RU" sz="2000" dirty="0" err="1"/>
                <a:t>використання</a:t>
              </a:r>
              <a:r>
                <a:rPr lang="ru-RU" sz="2000" dirty="0"/>
                <a:t> </a:t>
              </a:r>
              <a:r>
                <a:rPr lang="ru-RU" sz="2000" dirty="0" err="1"/>
                <a:t>комп’ютера</a:t>
              </a:r>
              <a:r>
                <a:rPr lang="ru-RU" sz="2000" dirty="0"/>
                <a:t>;</a:t>
              </a:r>
            </a:p>
          </p:txBody>
        </p:sp>
        <p:sp>
          <p:nvSpPr>
            <p:cNvPr id="15" name="Овал 14"/>
            <p:cNvSpPr/>
            <p:nvPr/>
          </p:nvSpPr>
          <p:spPr>
            <a:xfrm>
              <a:off x="3313270" y="3293888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3745215"/>
                <a:satOff val="-4671"/>
                <a:lumOff val="1098"/>
                <a:alphaOff val="0"/>
              </a:schemeClr>
            </a:fillRef>
            <a:effectRef idx="3">
              <a:schemeClr val="accent2">
                <a:alpha val="50000"/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226901" y="4043092"/>
              <a:ext cx="1963438" cy="1381244"/>
            </a:xfrm>
            <a:custGeom>
              <a:avLst/>
              <a:gdLst>
                <a:gd name="connsiteX0" fmla="*/ 0 w 1963438"/>
                <a:gd name="connsiteY0" fmla="*/ 0 h 1381244"/>
                <a:gd name="connsiteX1" fmla="*/ 1963438 w 1963438"/>
                <a:gd name="connsiteY1" fmla="*/ 0 h 1381244"/>
                <a:gd name="connsiteX2" fmla="*/ 1963438 w 1963438"/>
                <a:gd name="connsiteY2" fmla="*/ 1381244 h 1381244"/>
                <a:gd name="connsiteX3" fmla="*/ 0 w 1963438"/>
                <a:gd name="connsiteY3" fmla="*/ 1381244 h 1381244"/>
                <a:gd name="connsiteX4" fmla="*/ 0 w 1963438"/>
                <a:gd name="connsiteY4" fmla="*/ 0 h 13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38" h="1381244">
                  <a:moveTo>
                    <a:pt x="0" y="0"/>
                  </a:moveTo>
                  <a:lnTo>
                    <a:pt x="1963438" y="0"/>
                  </a:lnTo>
                  <a:lnTo>
                    <a:pt x="1963438" y="1381244"/>
                  </a:lnTo>
                  <a:lnTo>
                    <a:pt x="0" y="1381244"/>
                  </a:lnTo>
                  <a:lnTo>
                    <a:pt x="0" y="0"/>
                  </a:lnTo>
                  <a:close/>
                </a:path>
              </a:pathLst>
            </a:custGeom>
            <a:ln/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5) </a:t>
              </a:r>
              <a:r>
                <a:rPr lang="ru-RU" sz="2000" dirty="0" err="1"/>
                <a:t>забезпечення</a:t>
              </a:r>
              <a:r>
                <a:rPr lang="ru-RU" sz="2000" dirty="0"/>
                <a:t> </a:t>
              </a:r>
              <a:r>
                <a:rPr lang="ru-RU" sz="2000" dirty="0" err="1"/>
                <a:t>ефективної</a:t>
              </a:r>
              <a:r>
                <a:rPr lang="ru-RU" sz="2000" dirty="0"/>
                <a:t> </a:t>
              </a:r>
              <a:r>
                <a:rPr lang="ru-RU" sz="2000" dirty="0" err="1"/>
                <a:t>взаємодiї</a:t>
              </a:r>
              <a:r>
                <a:rPr lang="ru-RU" sz="2000" dirty="0"/>
                <a:t> </a:t>
              </a:r>
              <a:r>
                <a:rPr lang="ru-RU" sz="2000" dirty="0" err="1"/>
                <a:t>всiх</a:t>
              </a:r>
              <a:r>
                <a:rPr lang="ru-RU" sz="2000" dirty="0"/>
                <a:t> </a:t>
              </a:r>
              <a:r>
                <a:rPr lang="ru-RU" sz="2000" dirty="0" err="1"/>
                <a:t>пристроїв</a:t>
              </a:r>
              <a:r>
                <a:rPr lang="ru-RU" sz="2000" dirty="0"/>
                <a:t>;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313270" y="2672597"/>
              <a:ext cx="1657493" cy="1657493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rtDeco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fillRef>
            <a:effectRef idx="3">
              <a:schemeClr val="accent2">
                <a:alpha val="50000"/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226901" y="2199642"/>
              <a:ext cx="1963438" cy="1381244"/>
            </a:xfrm>
            <a:custGeom>
              <a:avLst/>
              <a:gdLst>
                <a:gd name="connsiteX0" fmla="*/ 0 w 1963438"/>
                <a:gd name="connsiteY0" fmla="*/ 0 h 1381244"/>
                <a:gd name="connsiteX1" fmla="*/ 1963438 w 1963438"/>
                <a:gd name="connsiteY1" fmla="*/ 0 h 1381244"/>
                <a:gd name="connsiteX2" fmla="*/ 1963438 w 1963438"/>
                <a:gd name="connsiteY2" fmla="*/ 1381244 h 1381244"/>
                <a:gd name="connsiteX3" fmla="*/ 0 w 1963438"/>
                <a:gd name="connsiteY3" fmla="*/ 1381244 h 1381244"/>
                <a:gd name="connsiteX4" fmla="*/ 0 w 1963438"/>
                <a:gd name="connsiteY4" fmla="*/ 0 h 1381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3438" h="1381244">
                  <a:moveTo>
                    <a:pt x="0" y="0"/>
                  </a:moveTo>
                  <a:lnTo>
                    <a:pt x="1963438" y="0"/>
                  </a:lnTo>
                  <a:lnTo>
                    <a:pt x="1963438" y="1381244"/>
                  </a:lnTo>
                  <a:lnTo>
                    <a:pt x="0" y="1381244"/>
                  </a:lnTo>
                  <a:lnTo>
                    <a:pt x="0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0" rIns="0" bIns="0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6) </a:t>
              </a:r>
              <a:r>
                <a:rPr lang="ru-RU" sz="2000" dirty="0" err="1"/>
                <a:t>захист</a:t>
              </a:r>
              <a:r>
                <a:rPr lang="ru-RU" sz="2000" dirty="0"/>
                <a:t> i </a:t>
              </a:r>
              <a:r>
                <a:rPr lang="ru-RU" sz="2000" dirty="0" err="1"/>
                <a:t>вiдновлення</a:t>
              </a:r>
              <a:r>
                <a:rPr lang="ru-RU" sz="2000" dirty="0"/>
                <a:t> </a:t>
              </a:r>
              <a:r>
                <a:rPr lang="ru-RU" sz="2000" dirty="0" err="1"/>
                <a:t>iнформацiї</a:t>
              </a:r>
              <a:r>
                <a:rPr lang="ru-RU" sz="2000" dirty="0"/>
                <a:t>.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208620" y="461666"/>
            <a:ext cx="5531732" cy="46166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prstClr val="black"/>
                </a:solidFill>
              </a:rPr>
              <a:t>Функц</a:t>
            </a:r>
            <a:r>
              <a:rPr lang="en-US" sz="2400" b="1" dirty="0" err="1">
                <a:solidFill>
                  <a:prstClr val="black"/>
                </a:solidFill>
              </a:rPr>
              <a:t>i</a:t>
            </a:r>
            <a:r>
              <a:rPr lang="uk-UA" sz="2400" b="1" dirty="0">
                <a:solidFill>
                  <a:prstClr val="black"/>
                </a:solidFill>
              </a:rPr>
              <a:t>ї </a:t>
            </a:r>
            <a:r>
              <a:rPr lang="uk-UA" sz="2400" b="1" dirty="0" err="1">
                <a:solidFill>
                  <a:prstClr val="black"/>
                </a:solidFill>
              </a:rPr>
              <a:t>операц</a:t>
            </a:r>
            <a:r>
              <a:rPr lang="en-US" sz="2400" b="1" dirty="0" err="1">
                <a:solidFill>
                  <a:prstClr val="black"/>
                </a:solidFill>
              </a:rPr>
              <a:t>i</a:t>
            </a:r>
            <a:r>
              <a:rPr lang="uk-UA" sz="2400" b="1" dirty="0" err="1">
                <a:solidFill>
                  <a:prstClr val="black"/>
                </a:solidFill>
              </a:rPr>
              <a:t>йної</a:t>
            </a:r>
            <a:r>
              <a:rPr lang="uk-UA" sz="2400" b="1" dirty="0">
                <a:solidFill>
                  <a:prstClr val="black"/>
                </a:solidFill>
              </a:rPr>
              <a:t> системи</a:t>
            </a:r>
          </a:p>
        </p:txBody>
      </p:sp>
      <p:pic>
        <p:nvPicPr>
          <p:cNvPr id="11271" name="Picture 2" descr="http://t3.gstatic.com/images?q=tbn:ANd9GcRZbqAytlzBNQynf5jWcscMJQIygev722xcoSodEg7nqNTQN1b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572125"/>
            <a:ext cx="15827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http://t1.gstatic.com/images?q=tbn:ANd9GcTBgLpEasHbLM5N9tRvvYGzGmmmCw552FBMJGu7jRlPeOMqGB2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5614988"/>
            <a:ext cx="14525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 descr="http://t3.gstatic.com/images?q=tbn:ANd9GcTSf1drr7yK_8UCMfKtZx-AaeTEt9euOqpCJJ5cRZlQA-THMB7fc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38" y="3421063"/>
            <a:ext cx="785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293</Words>
  <Application>Microsoft Office PowerPoint</Application>
  <PresentationFormat>Экран (4:3)</PresentationFormat>
  <Paragraphs>64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ZurichCalligraphic</vt:lpstr>
      <vt:lpstr>Тема Office</vt:lpstr>
      <vt:lpstr>Точечный рисунок</vt:lpstr>
      <vt:lpstr>Презентация PowerPoint</vt:lpstr>
      <vt:lpstr>Поняття операційної системи.  Графічний інтерфейс ОС</vt:lpstr>
      <vt:lpstr>Сьогодні на уроці ми дізнаємось: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  <vt:lpstr>Працюємо за комп’ютером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36</cp:revision>
  <dcterms:created xsi:type="dcterms:W3CDTF">2012-10-08T15:35:09Z</dcterms:created>
  <dcterms:modified xsi:type="dcterms:W3CDTF">2016-10-15T07:05:30Z</dcterms:modified>
</cp:coreProperties>
</file>