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1"/>
  </p:notesMasterIdLst>
  <p:sldIdLst>
    <p:sldId id="257" r:id="rId2"/>
    <p:sldId id="258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292" r:id="rId12"/>
    <p:sldId id="262" r:id="rId13"/>
    <p:sldId id="274" r:id="rId14"/>
    <p:sldId id="275" r:id="rId15"/>
    <p:sldId id="276" r:id="rId16"/>
    <p:sldId id="264" r:id="rId17"/>
    <p:sldId id="277" r:id="rId18"/>
    <p:sldId id="279" r:id="rId19"/>
    <p:sldId id="281" r:id="rId20"/>
    <p:sldId id="263" r:id="rId21"/>
    <p:sldId id="266" r:id="rId22"/>
    <p:sldId id="267" r:id="rId23"/>
    <p:sldId id="268" r:id="rId24"/>
    <p:sldId id="269" r:id="rId25"/>
    <p:sldId id="271" r:id="rId26"/>
    <p:sldId id="272" r:id="rId27"/>
    <p:sldId id="273" r:id="rId28"/>
    <p:sldId id="301" r:id="rId29"/>
    <p:sldId id="30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1C3F9-E3AD-40A3-BF0C-0910088D784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9AECF77A-6F7A-4FCA-ACB9-FB4FFD40B47B}">
      <dgm:prSet phldrT="[Текст]"/>
      <dgm:spPr/>
      <dgm:t>
        <a:bodyPr/>
        <a:lstStyle/>
        <a:p>
          <a:r>
            <a:rPr lang="uk-UA" dirty="0" smtClean="0"/>
            <a:t>Пошукові системи</a:t>
          </a:r>
          <a:endParaRPr lang="ru-RU" dirty="0"/>
        </a:p>
      </dgm:t>
    </dgm:pt>
    <dgm:pt modelId="{D7A89251-C3AF-4DFD-9428-4C9972105B7B}" type="parTrans" cxnId="{A70110B1-90E1-4EAB-A2F2-AC2E7D1771A5}">
      <dgm:prSet/>
      <dgm:spPr/>
      <dgm:t>
        <a:bodyPr/>
        <a:lstStyle/>
        <a:p>
          <a:endParaRPr lang="ru-RU"/>
        </a:p>
      </dgm:t>
    </dgm:pt>
    <dgm:pt modelId="{FE148AE1-3175-4FB3-BDE4-0B94EC8C99BD}" type="sibTrans" cxnId="{A70110B1-90E1-4EAB-A2F2-AC2E7D1771A5}">
      <dgm:prSet/>
      <dgm:spPr/>
      <dgm:t>
        <a:bodyPr/>
        <a:lstStyle/>
        <a:p>
          <a:endParaRPr lang="ru-RU"/>
        </a:p>
      </dgm:t>
    </dgm:pt>
    <dgm:pt modelId="{2F3FF446-3388-447C-B967-60C9D5FFBF4C}">
      <dgm:prSet phldrT="[Текст]"/>
      <dgm:spPr/>
      <dgm:t>
        <a:bodyPr/>
        <a:lstStyle/>
        <a:p>
          <a:r>
            <a:rPr lang="uk-UA" dirty="0" smtClean="0"/>
            <a:t>Віртуальні музеї</a:t>
          </a:r>
          <a:endParaRPr lang="ru-RU" dirty="0"/>
        </a:p>
      </dgm:t>
    </dgm:pt>
    <dgm:pt modelId="{791C1583-6C70-4A60-8814-A80BDEE74E54}" type="parTrans" cxnId="{34CB26AF-6E95-4505-8285-B5E883A89BA5}">
      <dgm:prSet/>
      <dgm:spPr/>
      <dgm:t>
        <a:bodyPr/>
        <a:lstStyle/>
        <a:p>
          <a:endParaRPr lang="ru-RU"/>
        </a:p>
      </dgm:t>
    </dgm:pt>
    <dgm:pt modelId="{E3E22572-8B35-4B33-AB28-BA6FBE91FB45}" type="sibTrans" cxnId="{34CB26AF-6E95-4505-8285-B5E883A89BA5}">
      <dgm:prSet/>
      <dgm:spPr/>
      <dgm:t>
        <a:bodyPr/>
        <a:lstStyle/>
        <a:p>
          <a:endParaRPr lang="ru-RU"/>
        </a:p>
      </dgm:t>
    </dgm:pt>
    <dgm:pt modelId="{0AAC26B6-5FB3-484E-94E8-DA86B69C0101}">
      <dgm:prSet phldrT="[Текст]"/>
      <dgm:spPr/>
      <dgm:t>
        <a:bodyPr/>
        <a:lstStyle/>
        <a:p>
          <a:r>
            <a:rPr lang="uk-UA" dirty="0" smtClean="0"/>
            <a:t>Енциклопедії</a:t>
          </a:r>
          <a:endParaRPr lang="ru-RU" dirty="0"/>
        </a:p>
      </dgm:t>
    </dgm:pt>
    <dgm:pt modelId="{7D2622B5-0EC7-4E31-9094-7AFF4C8244A6}" type="parTrans" cxnId="{FDAA4903-6551-4B73-94B2-2A133266603D}">
      <dgm:prSet/>
      <dgm:spPr/>
      <dgm:t>
        <a:bodyPr/>
        <a:lstStyle/>
        <a:p>
          <a:endParaRPr lang="ru-RU"/>
        </a:p>
      </dgm:t>
    </dgm:pt>
    <dgm:pt modelId="{CD1F07D1-49F6-41CA-8839-C38A306A2812}" type="sibTrans" cxnId="{FDAA4903-6551-4B73-94B2-2A133266603D}">
      <dgm:prSet/>
      <dgm:spPr/>
      <dgm:t>
        <a:bodyPr/>
        <a:lstStyle/>
        <a:p>
          <a:endParaRPr lang="ru-RU"/>
        </a:p>
      </dgm:t>
    </dgm:pt>
    <dgm:pt modelId="{31DD1AA0-E768-42D8-94CB-5121E7A9C6AB}" type="pres">
      <dgm:prSet presAssocID="{EEC1C3F9-E3AD-40A3-BF0C-0910088D784F}" presName="diagram" presStyleCnt="0">
        <dgm:presLayoutVars>
          <dgm:dir/>
          <dgm:animLvl val="lvl"/>
          <dgm:resizeHandles val="exact"/>
        </dgm:presLayoutVars>
      </dgm:prSet>
      <dgm:spPr/>
    </dgm:pt>
    <dgm:pt modelId="{17EB0415-A35D-4679-81A3-D98334AF5597}" type="pres">
      <dgm:prSet presAssocID="{9AECF77A-6F7A-4FCA-ACB9-FB4FFD40B47B}" presName="compNode" presStyleCnt="0"/>
      <dgm:spPr/>
    </dgm:pt>
    <dgm:pt modelId="{0F2564F1-F88D-4884-95D6-78A12D39D137}" type="pres">
      <dgm:prSet presAssocID="{9AECF77A-6F7A-4FCA-ACB9-FB4FFD40B47B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39FC110-9790-41D4-972F-9B602464939B}" type="pres">
      <dgm:prSet presAssocID="{9AECF77A-6F7A-4FCA-ACB9-FB4FFD40B4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07878B-55AD-4C3F-ACA7-2CD0A682B8EA}" type="pres">
      <dgm:prSet presAssocID="{9AECF77A-6F7A-4FCA-ACB9-FB4FFD40B47B}" presName="parentRect" presStyleLbl="alignNode1" presStyleIdx="0" presStyleCnt="3"/>
      <dgm:spPr/>
      <dgm:t>
        <a:bodyPr/>
        <a:lstStyle/>
        <a:p>
          <a:endParaRPr lang="uk-UA"/>
        </a:p>
      </dgm:t>
    </dgm:pt>
    <dgm:pt modelId="{BD4A2CE6-0B24-4184-8561-2DF242BAC7CD}" type="pres">
      <dgm:prSet presAssocID="{9AECF77A-6F7A-4FCA-ACB9-FB4FFD40B47B}" presName="adorn" presStyleLbl="fgAccFollowNode1" presStyleIdx="0" presStyleCnt="3"/>
      <dgm:spPr/>
    </dgm:pt>
    <dgm:pt modelId="{0D6D3BCE-4A51-4CE2-9BEC-694EF0769634}" type="pres">
      <dgm:prSet presAssocID="{FE148AE1-3175-4FB3-BDE4-0B94EC8C99BD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E6E0170-9A66-4399-A78F-F8E02DF52C21}" type="pres">
      <dgm:prSet presAssocID="{2F3FF446-3388-447C-B967-60C9D5FFBF4C}" presName="compNode" presStyleCnt="0"/>
      <dgm:spPr/>
    </dgm:pt>
    <dgm:pt modelId="{E653C4BE-29CB-4699-9AFD-69ADB74FDF8F}" type="pres">
      <dgm:prSet presAssocID="{2F3FF446-3388-447C-B967-60C9D5FFBF4C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25E607-BC88-4F48-8015-B3B1B245E775}" type="pres">
      <dgm:prSet presAssocID="{2F3FF446-3388-447C-B967-60C9D5FFBF4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80DF97-C2B2-4CE9-A2EF-F9DCE93B4A8F}" type="pres">
      <dgm:prSet presAssocID="{2F3FF446-3388-447C-B967-60C9D5FFBF4C}" presName="parentRect" presStyleLbl="alignNode1" presStyleIdx="1" presStyleCnt="3"/>
      <dgm:spPr/>
      <dgm:t>
        <a:bodyPr/>
        <a:lstStyle/>
        <a:p>
          <a:endParaRPr lang="uk-UA"/>
        </a:p>
      </dgm:t>
    </dgm:pt>
    <dgm:pt modelId="{D3E2B660-6A9A-4230-886D-BCB6DCC1DA9C}" type="pres">
      <dgm:prSet presAssocID="{2F3FF446-3388-447C-B967-60C9D5FFBF4C}" presName="adorn" presStyleLbl="fgAccFollowNode1" presStyleIdx="1" presStyleCnt="3"/>
      <dgm:spPr/>
    </dgm:pt>
    <dgm:pt modelId="{3E81D37E-E8A0-42D7-A190-377EBD68A56E}" type="pres">
      <dgm:prSet presAssocID="{E3E22572-8B35-4B33-AB28-BA6FBE91FB45}" presName="sibTrans" presStyleLbl="sibTrans2D1" presStyleIdx="0" presStyleCnt="0"/>
      <dgm:spPr/>
      <dgm:t>
        <a:bodyPr/>
        <a:lstStyle/>
        <a:p>
          <a:endParaRPr lang="uk-UA"/>
        </a:p>
      </dgm:t>
    </dgm:pt>
    <dgm:pt modelId="{6E10D70F-98FC-4F50-AD8E-DF8D8033D8E1}" type="pres">
      <dgm:prSet presAssocID="{0AAC26B6-5FB3-484E-94E8-DA86B69C0101}" presName="compNode" presStyleCnt="0"/>
      <dgm:spPr/>
    </dgm:pt>
    <dgm:pt modelId="{BD0BEABF-C88B-472A-A1B6-2E812E080A65}" type="pres">
      <dgm:prSet presAssocID="{0AAC26B6-5FB3-484E-94E8-DA86B69C0101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472FB20-0B9C-44C1-A2B5-4035871AF16D}" type="pres">
      <dgm:prSet presAssocID="{0AAC26B6-5FB3-484E-94E8-DA86B69C010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490C84-5A3D-47D2-BD6D-4C840204D990}" type="pres">
      <dgm:prSet presAssocID="{0AAC26B6-5FB3-484E-94E8-DA86B69C0101}" presName="parentRect" presStyleLbl="alignNode1" presStyleIdx="2" presStyleCnt="3"/>
      <dgm:spPr/>
      <dgm:t>
        <a:bodyPr/>
        <a:lstStyle/>
        <a:p>
          <a:endParaRPr lang="uk-UA"/>
        </a:p>
      </dgm:t>
    </dgm:pt>
    <dgm:pt modelId="{B4FEDE0A-EA8D-4765-8499-38D7C4DB4CA7}" type="pres">
      <dgm:prSet presAssocID="{0AAC26B6-5FB3-484E-94E8-DA86B69C0101}" presName="adorn" presStyleLbl="fgAccFollowNode1" presStyleIdx="2" presStyleCnt="3"/>
      <dgm:spPr/>
    </dgm:pt>
  </dgm:ptLst>
  <dgm:cxnLst>
    <dgm:cxn modelId="{1D51D7D3-513F-48BB-A529-7439A74C22F1}" type="presOf" srcId="{2F3FF446-3388-447C-B967-60C9D5FFBF4C}" destId="{8525E607-BC88-4F48-8015-B3B1B245E775}" srcOrd="0" destOrd="0" presId="urn:microsoft.com/office/officeart/2005/8/layout/bList2#1"/>
    <dgm:cxn modelId="{3CBE248F-C230-4641-A53B-E22D0A29227D}" type="presOf" srcId="{2F3FF446-3388-447C-B967-60C9D5FFBF4C}" destId="{2580DF97-C2B2-4CE9-A2EF-F9DCE93B4A8F}" srcOrd="1" destOrd="0" presId="urn:microsoft.com/office/officeart/2005/8/layout/bList2#1"/>
    <dgm:cxn modelId="{3DEAA71C-8DE9-4E92-BB51-E79BC8E7F82C}" type="presOf" srcId="{0AAC26B6-5FB3-484E-94E8-DA86B69C0101}" destId="{C4490C84-5A3D-47D2-BD6D-4C840204D990}" srcOrd="1" destOrd="0" presId="urn:microsoft.com/office/officeart/2005/8/layout/bList2#1"/>
    <dgm:cxn modelId="{4A8BBE02-0DE7-41C7-A0C4-42FE7D7BB1D1}" type="presOf" srcId="{0AAC26B6-5FB3-484E-94E8-DA86B69C0101}" destId="{8472FB20-0B9C-44C1-A2B5-4035871AF16D}" srcOrd="0" destOrd="0" presId="urn:microsoft.com/office/officeart/2005/8/layout/bList2#1"/>
    <dgm:cxn modelId="{A70110B1-90E1-4EAB-A2F2-AC2E7D1771A5}" srcId="{EEC1C3F9-E3AD-40A3-BF0C-0910088D784F}" destId="{9AECF77A-6F7A-4FCA-ACB9-FB4FFD40B47B}" srcOrd="0" destOrd="0" parTransId="{D7A89251-C3AF-4DFD-9428-4C9972105B7B}" sibTransId="{FE148AE1-3175-4FB3-BDE4-0B94EC8C99BD}"/>
    <dgm:cxn modelId="{FDAA4903-6551-4B73-94B2-2A133266603D}" srcId="{EEC1C3F9-E3AD-40A3-BF0C-0910088D784F}" destId="{0AAC26B6-5FB3-484E-94E8-DA86B69C0101}" srcOrd="2" destOrd="0" parTransId="{7D2622B5-0EC7-4E31-9094-7AFF4C8244A6}" sibTransId="{CD1F07D1-49F6-41CA-8839-C38A306A2812}"/>
    <dgm:cxn modelId="{34CB26AF-6E95-4505-8285-B5E883A89BA5}" srcId="{EEC1C3F9-E3AD-40A3-BF0C-0910088D784F}" destId="{2F3FF446-3388-447C-B967-60C9D5FFBF4C}" srcOrd="1" destOrd="0" parTransId="{791C1583-6C70-4A60-8814-A80BDEE74E54}" sibTransId="{E3E22572-8B35-4B33-AB28-BA6FBE91FB45}"/>
    <dgm:cxn modelId="{0CEF0349-8E2F-4923-A739-A39A8D7A10DC}" type="presOf" srcId="{FE148AE1-3175-4FB3-BDE4-0B94EC8C99BD}" destId="{0D6D3BCE-4A51-4CE2-9BEC-694EF0769634}" srcOrd="0" destOrd="0" presId="urn:microsoft.com/office/officeart/2005/8/layout/bList2#1"/>
    <dgm:cxn modelId="{EABFA35D-FF2A-4804-AD4E-7980832C9992}" type="presOf" srcId="{E3E22572-8B35-4B33-AB28-BA6FBE91FB45}" destId="{3E81D37E-E8A0-42D7-A190-377EBD68A56E}" srcOrd="0" destOrd="0" presId="urn:microsoft.com/office/officeart/2005/8/layout/bList2#1"/>
    <dgm:cxn modelId="{E66D5E7B-74F6-4D56-AE62-4B3827AEC0A0}" type="presOf" srcId="{EEC1C3F9-E3AD-40A3-BF0C-0910088D784F}" destId="{31DD1AA0-E768-42D8-94CB-5121E7A9C6AB}" srcOrd="0" destOrd="0" presId="urn:microsoft.com/office/officeart/2005/8/layout/bList2#1"/>
    <dgm:cxn modelId="{53F53888-BC80-47D7-8ED5-F4A3FA025CF2}" type="presOf" srcId="{9AECF77A-6F7A-4FCA-ACB9-FB4FFD40B47B}" destId="{7907878B-55AD-4C3F-ACA7-2CD0A682B8EA}" srcOrd="1" destOrd="0" presId="urn:microsoft.com/office/officeart/2005/8/layout/bList2#1"/>
    <dgm:cxn modelId="{064C23F2-43E8-4045-B515-217DBA958A78}" type="presOf" srcId="{9AECF77A-6F7A-4FCA-ACB9-FB4FFD40B47B}" destId="{D39FC110-9790-41D4-972F-9B602464939B}" srcOrd="0" destOrd="0" presId="urn:microsoft.com/office/officeart/2005/8/layout/bList2#1"/>
    <dgm:cxn modelId="{01400B2E-C59D-4FE8-A3D0-2089516D3816}" type="presParOf" srcId="{31DD1AA0-E768-42D8-94CB-5121E7A9C6AB}" destId="{17EB0415-A35D-4679-81A3-D98334AF5597}" srcOrd="0" destOrd="0" presId="urn:microsoft.com/office/officeart/2005/8/layout/bList2#1"/>
    <dgm:cxn modelId="{70D27116-88D3-4BDD-A791-FB9F43557903}" type="presParOf" srcId="{17EB0415-A35D-4679-81A3-D98334AF5597}" destId="{0F2564F1-F88D-4884-95D6-78A12D39D137}" srcOrd="0" destOrd="0" presId="urn:microsoft.com/office/officeart/2005/8/layout/bList2#1"/>
    <dgm:cxn modelId="{7F9E783E-A6CC-487C-8A49-16A4695FD448}" type="presParOf" srcId="{17EB0415-A35D-4679-81A3-D98334AF5597}" destId="{D39FC110-9790-41D4-972F-9B602464939B}" srcOrd="1" destOrd="0" presId="urn:microsoft.com/office/officeart/2005/8/layout/bList2#1"/>
    <dgm:cxn modelId="{8CC3DB4F-FE5C-4898-8000-4A1AA804C008}" type="presParOf" srcId="{17EB0415-A35D-4679-81A3-D98334AF5597}" destId="{7907878B-55AD-4C3F-ACA7-2CD0A682B8EA}" srcOrd="2" destOrd="0" presId="urn:microsoft.com/office/officeart/2005/8/layout/bList2#1"/>
    <dgm:cxn modelId="{9DACDD4E-FC61-4AA7-A026-DF49CBAD7B40}" type="presParOf" srcId="{17EB0415-A35D-4679-81A3-D98334AF5597}" destId="{BD4A2CE6-0B24-4184-8561-2DF242BAC7CD}" srcOrd="3" destOrd="0" presId="urn:microsoft.com/office/officeart/2005/8/layout/bList2#1"/>
    <dgm:cxn modelId="{3269DDB8-5F05-466F-BF1F-2EBF54403B57}" type="presParOf" srcId="{31DD1AA0-E768-42D8-94CB-5121E7A9C6AB}" destId="{0D6D3BCE-4A51-4CE2-9BEC-694EF0769634}" srcOrd="1" destOrd="0" presId="urn:microsoft.com/office/officeart/2005/8/layout/bList2#1"/>
    <dgm:cxn modelId="{88089173-8DBE-4B58-9C32-471B6E9146BB}" type="presParOf" srcId="{31DD1AA0-E768-42D8-94CB-5121E7A9C6AB}" destId="{2E6E0170-9A66-4399-A78F-F8E02DF52C21}" srcOrd="2" destOrd="0" presId="urn:microsoft.com/office/officeart/2005/8/layout/bList2#1"/>
    <dgm:cxn modelId="{9F588930-9712-42DD-9CD3-98693DADD87F}" type="presParOf" srcId="{2E6E0170-9A66-4399-A78F-F8E02DF52C21}" destId="{E653C4BE-29CB-4699-9AFD-69ADB74FDF8F}" srcOrd="0" destOrd="0" presId="urn:microsoft.com/office/officeart/2005/8/layout/bList2#1"/>
    <dgm:cxn modelId="{C93C78DE-AF1E-463D-89B6-D800B28E0784}" type="presParOf" srcId="{2E6E0170-9A66-4399-A78F-F8E02DF52C21}" destId="{8525E607-BC88-4F48-8015-B3B1B245E775}" srcOrd="1" destOrd="0" presId="urn:microsoft.com/office/officeart/2005/8/layout/bList2#1"/>
    <dgm:cxn modelId="{DC411AD2-9FA4-4108-B3A4-E500C277942C}" type="presParOf" srcId="{2E6E0170-9A66-4399-A78F-F8E02DF52C21}" destId="{2580DF97-C2B2-4CE9-A2EF-F9DCE93B4A8F}" srcOrd="2" destOrd="0" presId="urn:microsoft.com/office/officeart/2005/8/layout/bList2#1"/>
    <dgm:cxn modelId="{65F42EA4-2967-40B0-AEC8-423A5BF521A1}" type="presParOf" srcId="{2E6E0170-9A66-4399-A78F-F8E02DF52C21}" destId="{D3E2B660-6A9A-4230-886D-BCB6DCC1DA9C}" srcOrd="3" destOrd="0" presId="urn:microsoft.com/office/officeart/2005/8/layout/bList2#1"/>
    <dgm:cxn modelId="{FACEABAA-B61A-40CB-9C2F-9A08F80AA5F4}" type="presParOf" srcId="{31DD1AA0-E768-42D8-94CB-5121E7A9C6AB}" destId="{3E81D37E-E8A0-42D7-A190-377EBD68A56E}" srcOrd="3" destOrd="0" presId="urn:microsoft.com/office/officeart/2005/8/layout/bList2#1"/>
    <dgm:cxn modelId="{D4216079-B4D7-4FF5-A87C-515EF545272F}" type="presParOf" srcId="{31DD1AA0-E768-42D8-94CB-5121E7A9C6AB}" destId="{6E10D70F-98FC-4F50-AD8E-DF8D8033D8E1}" srcOrd="4" destOrd="0" presId="urn:microsoft.com/office/officeart/2005/8/layout/bList2#1"/>
    <dgm:cxn modelId="{7780EB03-A7EB-459D-9FA4-E0DBB6BF3093}" type="presParOf" srcId="{6E10D70F-98FC-4F50-AD8E-DF8D8033D8E1}" destId="{BD0BEABF-C88B-472A-A1B6-2E812E080A65}" srcOrd="0" destOrd="0" presId="urn:microsoft.com/office/officeart/2005/8/layout/bList2#1"/>
    <dgm:cxn modelId="{41B4A7C6-E64F-4C9B-8A9F-4F4963B1190C}" type="presParOf" srcId="{6E10D70F-98FC-4F50-AD8E-DF8D8033D8E1}" destId="{8472FB20-0B9C-44C1-A2B5-4035871AF16D}" srcOrd="1" destOrd="0" presId="urn:microsoft.com/office/officeart/2005/8/layout/bList2#1"/>
    <dgm:cxn modelId="{D8D9D6EC-7A81-46B9-862A-852DEA4FD0BB}" type="presParOf" srcId="{6E10D70F-98FC-4F50-AD8E-DF8D8033D8E1}" destId="{C4490C84-5A3D-47D2-BD6D-4C840204D990}" srcOrd="2" destOrd="0" presId="urn:microsoft.com/office/officeart/2005/8/layout/bList2#1"/>
    <dgm:cxn modelId="{98E1D1A0-0AAA-4027-A90C-AA5CFAF86FF1}" type="presParOf" srcId="{6E10D70F-98FC-4F50-AD8E-DF8D8033D8E1}" destId="{B4FEDE0A-EA8D-4765-8499-38D7C4DB4CA7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1C3F9-E3AD-40A3-BF0C-0910088D784F}" type="doc">
      <dgm:prSet loTypeId="urn:microsoft.com/office/officeart/2005/8/layout/bList2#2" loCatId="list" qsTypeId="urn:microsoft.com/office/officeart/2005/8/quickstyle/simple1" qsCatId="simple" csTypeId="urn:microsoft.com/office/officeart/2005/8/colors/accent1_2" csCatId="accent1" phldr="1"/>
      <dgm:spPr/>
    </dgm:pt>
    <dgm:pt modelId="{9AECF77A-6F7A-4FCA-ACB9-FB4FFD40B47B}">
      <dgm:prSet phldrT="[Текст]"/>
      <dgm:spPr/>
      <dgm:t>
        <a:bodyPr/>
        <a:lstStyle/>
        <a:p>
          <a:r>
            <a:rPr lang="uk-UA" dirty="0" smtClean="0"/>
            <a:t>Електронні підручники, література</a:t>
          </a:r>
          <a:endParaRPr lang="ru-RU" dirty="0"/>
        </a:p>
      </dgm:t>
    </dgm:pt>
    <dgm:pt modelId="{D7A89251-C3AF-4DFD-9428-4C9972105B7B}" type="parTrans" cxnId="{A70110B1-90E1-4EAB-A2F2-AC2E7D1771A5}">
      <dgm:prSet/>
      <dgm:spPr/>
      <dgm:t>
        <a:bodyPr/>
        <a:lstStyle/>
        <a:p>
          <a:endParaRPr lang="ru-RU"/>
        </a:p>
      </dgm:t>
    </dgm:pt>
    <dgm:pt modelId="{FE148AE1-3175-4FB3-BDE4-0B94EC8C99BD}" type="sibTrans" cxnId="{A70110B1-90E1-4EAB-A2F2-AC2E7D1771A5}">
      <dgm:prSet/>
      <dgm:spPr/>
      <dgm:t>
        <a:bodyPr/>
        <a:lstStyle/>
        <a:p>
          <a:endParaRPr lang="ru-RU"/>
        </a:p>
      </dgm:t>
    </dgm:pt>
    <dgm:pt modelId="{2F3FF446-3388-447C-B967-60C9D5FFBF4C}">
      <dgm:prSet phldrT="[Текст]"/>
      <dgm:spPr/>
      <dgm:t>
        <a:bodyPr/>
        <a:lstStyle/>
        <a:p>
          <a:r>
            <a:rPr lang="uk-UA" dirty="0" err="1" smtClean="0"/>
            <a:t>Онлайнові</a:t>
          </a:r>
          <a:r>
            <a:rPr lang="uk-UA" dirty="0" smtClean="0"/>
            <a:t> перекладачі, словники</a:t>
          </a:r>
          <a:endParaRPr lang="ru-RU" dirty="0"/>
        </a:p>
      </dgm:t>
    </dgm:pt>
    <dgm:pt modelId="{791C1583-6C70-4A60-8814-A80BDEE74E54}" type="parTrans" cxnId="{34CB26AF-6E95-4505-8285-B5E883A89BA5}">
      <dgm:prSet/>
      <dgm:spPr/>
      <dgm:t>
        <a:bodyPr/>
        <a:lstStyle/>
        <a:p>
          <a:endParaRPr lang="ru-RU"/>
        </a:p>
      </dgm:t>
    </dgm:pt>
    <dgm:pt modelId="{E3E22572-8B35-4B33-AB28-BA6FBE91FB45}" type="sibTrans" cxnId="{34CB26AF-6E95-4505-8285-B5E883A89BA5}">
      <dgm:prSet/>
      <dgm:spPr/>
      <dgm:t>
        <a:bodyPr/>
        <a:lstStyle/>
        <a:p>
          <a:endParaRPr lang="ru-RU"/>
        </a:p>
      </dgm:t>
    </dgm:pt>
    <dgm:pt modelId="{0AAC26B6-5FB3-484E-94E8-DA86B69C0101}">
      <dgm:prSet phldrT="[Текст]"/>
      <dgm:spPr/>
      <dgm:t>
        <a:bodyPr/>
        <a:lstStyle/>
        <a:p>
          <a:r>
            <a:rPr lang="uk-UA" dirty="0" smtClean="0"/>
            <a:t>Відео та </a:t>
          </a:r>
          <a:r>
            <a:rPr lang="uk-UA" dirty="0" err="1" smtClean="0"/>
            <a:t>“живі”</a:t>
          </a:r>
          <a:r>
            <a:rPr lang="uk-UA" dirty="0" smtClean="0"/>
            <a:t> трансляції</a:t>
          </a:r>
          <a:endParaRPr lang="ru-RU" dirty="0"/>
        </a:p>
      </dgm:t>
    </dgm:pt>
    <dgm:pt modelId="{7D2622B5-0EC7-4E31-9094-7AFF4C8244A6}" type="parTrans" cxnId="{FDAA4903-6551-4B73-94B2-2A133266603D}">
      <dgm:prSet/>
      <dgm:spPr/>
      <dgm:t>
        <a:bodyPr/>
        <a:lstStyle/>
        <a:p>
          <a:endParaRPr lang="ru-RU"/>
        </a:p>
      </dgm:t>
    </dgm:pt>
    <dgm:pt modelId="{CD1F07D1-49F6-41CA-8839-C38A306A2812}" type="sibTrans" cxnId="{FDAA4903-6551-4B73-94B2-2A133266603D}">
      <dgm:prSet/>
      <dgm:spPr/>
      <dgm:t>
        <a:bodyPr/>
        <a:lstStyle/>
        <a:p>
          <a:endParaRPr lang="ru-RU"/>
        </a:p>
      </dgm:t>
    </dgm:pt>
    <dgm:pt modelId="{31DD1AA0-E768-42D8-94CB-5121E7A9C6AB}" type="pres">
      <dgm:prSet presAssocID="{EEC1C3F9-E3AD-40A3-BF0C-0910088D784F}" presName="diagram" presStyleCnt="0">
        <dgm:presLayoutVars>
          <dgm:dir/>
          <dgm:animLvl val="lvl"/>
          <dgm:resizeHandles val="exact"/>
        </dgm:presLayoutVars>
      </dgm:prSet>
      <dgm:spPr/>
    </dgm:pt>
    <dgm:pt modelId="{17EB0415-A35D-4679-81A3-D98334AF5597}" type="pres">
      <dgm:prSet presAssocID="{9AECF77A-6F7A-4FCA-ACB9-FB4FFD40B47B}" presName="compNode" presStyleCnt="0"/>
      <dgm:spPr/>
    </dgm:pt>
    <dgm:pt modelId="{0F2564F1-F88D-4884-95D6-78A12D39D137}" type="pres">
      <dgm:prSet presAssocID="{9AECF77A-6F7A-4FCA-ACB9-FB4FFD40B47B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39FC110-9790-41D4-972F-9B602464939B}" type="pres">
      <dgm:prSet presAssocID="{9AECF77A-6F7A-4FCA-ACB9-FB4FFD40B4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07878B-55AD-4C3F-ACA7-2CD0A682B8EA}" type="pres">
      <dgm:prSet presAssocID="{9AECF77A-6F7A-4FCA-ACB9-FB4FFD40B47B}" presName="parentRect" presStyleLbl="alignNode1" presStyleIdx="0" presStyleCnt="3"/>
      <dgm:spPr/>
      <dgm:t>
        <a:bodyPr/>
        <a:lstStyle/>
        <a:p>
          <a:endParaRPr lang="uk-UA"/>
        </a:p>
      </dgm:t>
    </dgm:pt>
    <dgm:pt modelId="{BD4A2CE6-0B24-4184-8561-2DF242BAC7CD}" type="pres">
      <dgm:prSet presAssocID="{9AECF77A-6F7A-4FCA-ACB9-FB4FFD40B47B}" presName="adorn" presStyleLbl="fgAccFollowNode1" presStyleIdx="0" presStyleCnt="3"/>
      <dgm:spPr/>
    </dgm:pt>
    <dgm:pt modelId="{0D6D3BCE-4A51-4CE2-9BEC-694EF0769634}" type="pres">
      <dgm:prSet presAssocID="{FE148AE1-3175-4FB3-BDE4-0B94EC8C99BD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E6E0170-9A66-4399-A78F-F8E02DF52C21}" type="pres">
      <dgm:prSet presAssocID="{2F3FF446-3388-447C-B967-60C9D5FFBF4C}" presName="compNode" presStyleCnt="0"/>
      <dgm:spPr/>
    </dgm:pt>
    <dgm:pt modelId="{E653C4BE-29CB-4699-9AFD-69ADB74FDF8F}" type="pres">
      <dgm:prSet presAssocID="{2F3FF446-3388-447C-B967-60C9D5FFBF4C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25E607-BC88-4F48-8015-B3B1B245E775}" type="pres">
      <dgm:prSet presAssocID="{2F3FF446-3388-447C-B967-60C9D5FFBF4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80DF97-C2B2-4CE9-A2EF-F9DCE93B4A8F}" type="pres">
      <dgm:prSet presAssocID="{2F3FF446-3388-447C-B967-60C9D5FFBF4C}" presName="parentRect" presStyleLbl="alignNode1" presStyleIdx="1" presStyleCnt="3"/>
      <dgm:spPr/>
      <dgm:t>
        <a:bodyPr/>
        <a:lstStyle/>
        <a:p>
          <a:endParaRPr lang="uk-UA"/>
        </a:p>
      </dgm:t>
    </dgm:pt>
    <dgm:pt modelId="{D3E2B660-6A9A-4230-886D-BCB6DCC1DA9C}" type="pres">
      <dgm:prSet presAssocID="{2F3FF446-3388-447C-B967-60C9D5FFBF4C}" presName="adorn" presStyleLbl="fgAccFollowNode1" presStyleIdx="1" presStyleCnt="3"/>
      <dgm:spPr/>
    </dgm:pt>
    <dgm:pt modelId="{3E81D37E-E8A0-42D7-A190-377EBD68A56E}" type="pres">
      <dgm:prSet presAssocID="{E3E22572-8B35-4B33-AB28-BA6FBE91FB45}" presName="sibTrans" presStyleLbl="sibTrans2D1" presStyleIdx="0" presStyleCnt="0"/>
      <dgm:spPr/>
      <dgm:t>
        <a:bodyPr/>
        <a:lstStyle/>
        <a:p>
          <a:endParaRPr lang="uk-UA"/>
        </a:p>
      </dgm:t>
    </dgm:pt>
    <dgm:pt modelId="{6E10D70F-98FC-4F50-AD8E-DF8D8033D8E1}" type="pres">
      <dgm:prSet presAssocID="{0AAC26B6-5FB3-484E-94E8-DA86B69C0101}" presName="compNode" presStyleCnt="0"/>
      <dgm:spPr/>
    </dgm:pt>
    <dgm:pt modelId="{BD0BEABF-C88B-472A-A1B6-2E812E080A65}" type="pres">
      <dgm:prSet presAssocID="{0AAC26B6-5FB3-484E-94E8-DA86B69C0101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472FB20-0B9C-44C1-A2B5-4035871AF16D}" type="pres">
      <dgm:prSet presAssocID="{0AAC26B6-5FB3-484E-94E8-DA86B69C010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490C84-5A3D-47D2-BD6D-4C840204D990}" type="pres">
      <dgm:prSet presAssocID="{0AAC26B6-5FB3-484E-94E8-DA86B69C0101}" presName="parentRect" presStyleLbl="alignNode1" presStyleIdx="2" presStyleCnt="3"/>
      <dgm:spPr/>
      <dgm:t>
        <a:bodyPr/>
        <a:lstStyle/>
        <a:p>
          <a:endParaRPr lang="uk-UA"/>
        </a:p>
      </dgm:t>
    </dgm:pt>
    <dgm:pt modelId="{B4FEDE0A-EA8D-4765-8499-38D7C4DB4CA7}" type="pres">
      <dgm:prSet presAssocID="{0AAC26B6-5FB3-484E-94E8-DA86B69C0101}" presName="adorn" presStyleLbl="fgAccFollowNode1" presStyleIdx="2" presStyleCnt="3"/>
      <dgm:spPr/>
    </dgm:pt>
  </dgm:ptLst>
  <dgm:cxnLst>
    <dgm:cxn modelId="{55AF887C-9867-4BFF-B544-AAE4D299ABDC}" type="presOf" srcId="{2F3FF446-3388-447C-B967-60C9D5FFBF4C}" destId="{2580DF97-C2B2-4CE9-A2EF-F9DCE93B4A8F}" srcOrd="1" destOrd="0" presId="urn:microsoft.com/office/officeart/2005/8/layout/bList2#2"/>
    <dgm:cxn modelId="{2C03D781-5AB0-4E4A-9489-62DB88EA847A}" type="presOf" srcId="{0AAC26B6-5FB3-484E-94E8-DA86B69C0101}" destId="{C4490C84-5A3D-47D2-BD6D-4C840204D990}" srcOrd="1" destOrd="0" presId="urn:microsoft.com/office/officeart/2005/8/layout/bList2#2"/>
    <dgm:cxn modelId="{9669F74D-3CC7-4BC3-815A-C0A928C545E0}" type="presOf" srcId="{0AAC26B6-5FB3-484E-94E8-DA86B69C0101}" destId="{8472FB20-0B9C-44C1-A2B5-4035871AF16D}" srcOrd="0" destOrd="0" presId="urn:microsoft.com/office/officeart/2005/8/layout/bList2#2"/>
    <dgm:cxn modelId="{8CDCDF08-C287-46E5-AD10-00B2165F881A}" type="presOf" srcId="{FE148AE1-3175-4FB3-BDE4-0B94EC8C99BD}" destId="{0D6D3BCE-4A51-4CE2-9BEC-694EF0769634}" srcOrd="0" destOrd="0" presId="urn:microsoft.com/office/officeart/2005/8/layout/bList2#2"/>
    <dgm:cxn modelId="{87FEF2D7-E025-43EF-B304-5188CAE7EEA0}" type="presOf" srcId="{9AECF77A-6F7A-4FCA-ACB9-FB4FFD40B47B}" destId="{7907878B-55AD-4C3F-ACA7-2CD0A682B8EA}" srcOrd="1" destOrd="0" presId="urn:microsoft.com/office/officeart/2005/8/layout/bList2#2"/>
    <dgm:cxn modelId="{A70110B1-90E1-4EAB-A2F2-AC2E7D1771A5}" srcId="{EEC1C3F9-E3AD-40A3-BF0C-0910088D784F}" destId="{9AECF77A-6F7A-4FCA-ACB9-FB4FFD40B47B}" srcOrd="0" destOrd="0" parTransId="{D7A89251-C3AF-4DFD-9428-4C9972105B7B}" sibTransId="{FE148AE1-3175-4FB3-BDE4-0B94EC8C99BD}"/>
    <dgm:cxn modelId="{FDAA4903-6551-4B73-94B2-2A133266603D}" srcId="{EEC1C3F9-E3AD-40A3-BF0C-0910088D784F}" destId="{0AAC26B6-5FB3-484E-94E8-DA86B69C0101}" srcOrd="2" destOrd="0" parTransId="{7D2622B5-0EC7-4E31-9094-7AFF4C8244A6}" sibTransId="{CD1F07D1-49F6-41CA-8839-C38A306A2812}"/>
    <dgm:cxn modelId="{F92E7FE9-C09A-42AD-AB9A-D5128F31C580}" type="presOf" srcId="{9AECF77A-6F7A-4FCA-ACB9-FB4FFD40B47B}" destId="{D39FC110-9790-41D4-972F-9B602464939B}" srcOrd="0" destOrd="0" presId="urn:microsoft.com/office/officeart/2005/8/layout/bList2#2"/>
    <dgm:cxn modelId="{34CB26AF-6E95-4505-8285-B5E883A89BA5}" srcId="{EEC1C3F9-E3AD-40A3-BF0C-0910088D784F}" destId="{2F3FF446-3388-447C-B967-60C9D5FFBF4C}" srcOrd="1" destOrd="0" parTransId="{791C1583-6C70-4A60-8814-A80BDEE74E54}" sibTransId="{E3E22572-8B35-4B33-AB28-BA6FBE91FB45}"/>
    <dgm:cxn modelId="{49A19B66-939D-4E7B-A8D9-027FEAE33046}" type="presOf" srcId="{E3E22572-8B35-4B33-AB28-BA6FBE91FB45}" destId="{3E81D37E-E8A0-42D7-A190-377EBD68A56E}" srcOrd="0" destOrd="0" presId="urn:microsoft.com/office/officeart/2005/8/layout/bList2#2"/>
    <dgm:cxn modelId="{4A263A46-FCEE-4C08-A77C-41BB3F728F2B}" type="presOf" srcId="{2F3FF446-3388-447C-B967-60C9D5FFBF4C}" destId="{8525E607-BC88-4F48-8015-B3B1B245E775}" srcOrd="0" destOrd="0" presId="urn:microsoft.com/office/officeart/2005/8/layout/bList2#2"/>
    <dgm:cxn modelId="{DF391EEA-5BB8-4053-990D-4364C2ECA8F5}" type="presOf" srcId="{EEC1C3F9-E3AD-40A3-BF0C-0910088D784F}" destId="{31DD1AA0-E768-42D8-94CB-5121E7A9C6AB}" srcOrd="0" destOrd="0" presId="urn:microsoft.com/office/officeart/2005/8/layout/bList2#2"/>
    <dgm:cxn modelId="{96133F40-0B22-49A2-9B99-29473753AE22}" type="presParOf" srcId="{31DD1AA0-E768-42D8-94CB-5121E7A9C6AB}" destId="{17EB0415-A35D-4679-81A3-D98334AF5597}" srcOrd="0" destOrd="0" presId="urn:microsoft.com/office/officeart/2005/8/layout/bList2#2"/>
    <dgm:cxn modelId="{D4EC8B17-B695-4BD4-A4A8-0E6F0F3E3729}" type="presParOf" srcId="{17EB0415-A35D-4679-81A3-D98334AF5597}" destId="{0F2564F1-F88D-4884-95D6-78A12D39D137}" srcOrd="0" destOrd="0" presId="urn:microsoft.com/office/officeart/2005/8/layout/bList2#2"/>
    <dgm:cxn modelId="{A7F0921F-2C37-49F6-B511-4D950B7F2AB7}" type="presParOf" srcId="{17EB0415-A35D-4679-81A3-D98334AF5597}" destId="{D39FC110-9790-41D4-972F-9B602464939B}" srcOrd="1" destOrd="0" presId="urn:microsoft.com/office/officeart/2005/8/layout/bList2#2"/>
    <dgm:cxn modelId="{CB5879DF-9707-4EE2-98E1-B85056E0AA65}" type="presParOf" srcId="{17EB0415-A35D-4679-81A3-D98334AF5597}" destId="{7907878B-55AD-4C3F-ACA7-2CD0A682B8EA}" srcOrd="2" destOrd="0" presId="urn:microsoft.com/office/officeart/2005/8/layout/bList2#2"/>
    <dgm:cxn modelId="{361A37B1-832C-4796-B947-628BFE1540FB}" type="presParOf" srcId="{17EB0415-A35D-4679-81A3-D98334AF5597}" destId="{BD4A2CE6-0B24-4184-8561-2DF242BAC7CD}" srcOrd="3" destOrd="0" presId="urn:microsoft.com/office/officeart/2005/8/layout/bList2#2"/>
    <dgm:cxn modelId="{83C5A99C-F190-4FE7-A91D-7455326F472D}" type="presParOf" srcId="{31DD1AA0-E768-42D8-94CB-5121E7A9C6AB}" destId="{0D6D3BCE-4A51-4CE2-9BEC-694EF0769634}" srcOrd="1" destOrd="0" presId="urn:microsoft.com/office/officeart/2005/8/layout/bList2#2"/>
    <dgm:cxn modelId="{FFEA8BE1-C78E-429A-A8EC-712C56887CF7}" type="presParOf" srcId="{31DD1AA0-E768-42D8-94CB-5121E7A9C6AB}" destId="{2E6E0170-9A66-4399-A78F-F8E02DF52C21}" srcOrd="2" destOrd="0" presId="urn:microsoft.com/office/officeart/2005/8/layout/bList2#2"/>
    <dgm:cxn modelId="{6D944B16-88EF-4271-89E5-91578C1ACA45}" type="presParOf" srcId="{2E6E0170-9A66-4399-A78F-F8E02DF52C21}" destId="{E653C4BE-29CB-4699-9AFD-69ADB74FDF8F}" srcOrd="0" destOrd="0" presId="urn:microsoft.com/office/officeart/2005/8/layout/bList2#2"/>
    <dgm:cxn modelId="{35A044B7-9494-4B67-8CB1-A0020D050C55}" type="presParOf" srcId="{2E6E0170-9A66-4399-A78F-F8E02DF52C21}" destId="{8525E607-BC88-4F48-8015-B3B1B245E775}" srcOrd="1" destOrd="0" presId="urn:microsoft.com/office/officeart/2005/8/layout/bList2#2"/>
    <dgm:cxn modelId="{D258973F-2A3B-4F56-9F2A-DE8650C52EF7}" type="presParOf" srcId="{2E6E0170-9A66-4399-A78F-F8E02DF52C21}" destId="{2580DF97-C2B2-4CE9-A2EF-F9DCE93B4A8F}" srcOrd="2" destOrd="0" presId="urn:microsoft.com/office/officeart/2005/8/layout/bList2#2"/>
    <dgm:cxn modelId="{E3679A44-E1F9-4478-961D-AF50517BFC8B}" type="presParOf" srcId="{2E6E0170-9A66-4399-A78F-F8E02DF52C21}" destId="{D3E2B660-6A9A-4230-886D-BCB6DCC1DA9C}" srcOrd="3" destOrd="0" presId="urn:microsoft.com/office/officeart/2005/8/layout/bList2#2"/>
    <dgm:cxn modelId="{EC01A342-0191-4D10-B619-8A5FEE4E3133}" type="presParOf" srcId="{31DD1AA0-E768-42D8-94CB-5121E7A9C6AB}" destId="{3E81D37E-E8A0-42D7-A190-377EBD68A56E}" srcOrd="3" destOrd="0" presId="urn:microsoft.com/office/officeart/2005/8/layout/bList2#2"/>
    <dgm:cxn modelId="{E39A55D8-CC90-402D-BDDA-146E224C09BA}" type="presParOf" srcId="{31DD1AA0-E768-42D8-94CB-5121E7A9C6AB}" destId="{6E10D70F-98FC-4F50-AD8E-DF8D8033D8E1}" srcOrd="4" destOrd="0" presId="urn:microsoft.com/office/officeart/2005/8/layout/bList2#2"/>
    <dgm:cxn modelId="{53A5C45B-1F47-46B3-BE9D-BEE900B7006C}" type="presParOf" srcId="{6E10D70F-98FC-4F50-AD8E-DF8D8033D8E1}" destId="{BD0BEABF-C88B-472A-A1B6-2E812E080A65}" srcOrd="0" destOrd="0" presId="urn:microsoft.com/office/officeart/2005/8/layout/bList2#2"/>
    <dgm:cxn modelId="{CF5FE4AB-D6D6-41E2-9B4E-B4A9957899B5}" type="presParOf" srcId="{6E10D70F-98FC-4F50-AD8E-DF8D8033D8E1}" destId="{8472FB20-0B9C-44C1-A2B5-4035871AF16D}" srcOrd="1" destOrd="0" presId="urn:microsoft.com/office/officeart/2005/8/layout/bList2#2"/>
    <dgm:cxn modelId="{7EF3D7BA-7207-46D8-BE6C-EC218DF4E727}" type="presParOf" srcId="{6E10D70F-98FC-4F50-AD8E-DF8D8033D8E1}" destId="{C4490C84-5A3D-47D2-BD6D-4C840204D990}" srcOrd="2" destOrd="0" presId="urn:microsoft.com/office/officeart/2005/8/layout/bList2#2"/>
    <dgm:cxn modelId="{FCF6C37A-9C54-46DA-A67D-21FC092D906F}" type="presParOf" srcId="{6E10D70F-98FC-4F50-AD8E-DF8D8033D8E1}" destId="{B4FEDE0A-EA8D-4765-8499-38D7C4DB4CA7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135955-DAFC-48DC-B888-FB83301C68D6}" type="doc">
      <dgm:prSet loTypeId="urn:microsoft.com/office/officeart/2005/8/layout/list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36FB796-7581-483E-B597-AE3AD7CD8B80}">
      <dgm:prSet phldrT="[Текст]" custT="1"/>
      <dgm:spPr/>
      <dgm:t>
        <a:bodyPr/>
        <a:lstStyle/>
        <a:p>
          <a:r>
            <a:rPr lang="uk-UA" sz="1600" b="1" dirty="0" smtClean="0"/>
            <a:t>Разом працюють над великими колективними проектами (наприклад, </a:t>
          </a:r>
          <a:r>
            <a:rPr lang="uk-UA" sz="1600" b="1" dirty="0" err="1" smtClean="0"/>
            <a:t>Вікіпедія</a:t>
          </a:r>
          <a:r>
            <a:rPr lang="uk-UA" sz="1600" b="1" dirty="0" smtClean="0"/>
            <a:t>);</a:t>
          </a:r>
          <a:endParaRPr lang="ru-RU" sz="1600" b="1" dirty="0"/>
        </a:p>
      </dgm:t>
    </dgm:pt>
    <dgm:pt modelId="{D8EDC727-C945-4359-B74B-C356686CFD83}" type="parTrans" cxnId="{1B5C5FB4-EFDE-47CF-ADAB-23777617B528}">
      <dgm:prSet/>
      <dgm:spPr/>
      <dgm:t>
        <a:bodyPr/>
        <a:lstStyle/>
        <a:p>
          <a:endParaRPr lang="ru-RU"/>
        </a:p>
      </dgm:t>
    </dgm:pt>
    <dgm:pt modelId="{9347C428-2DF7-4E8E-A461-91CA6D337B1F}" type="sibTrans" cxnId="{1B5C5FB4-EFDE-47CF-ADAB-23777617B528}">
      <dgm:prSet/>
      <dgm:spPr/>
      <dgm:t>
        <a:bodyPr/>
        <a:lstStyle/>
        <a:p>
          <a:endParaRPr lang="ru-RU"/>
        </a:p>
      </dgm:t>
    </dgm:pt>
    <dgm:pt modelId="{0604E4E6-887F-4205-90D0-45F3C4184707}">
      <dgm:prSet phldrT="[Текст]" custT="1"/>
      <dgm:spPr/>
      <dgm:t>
        <a:bodyPr/>
        <a:lstStyle/>
        <a:p>
          <a:r>
            <a:rPr lang="uk-UA" sz="1600" b="1" dirty="0" smtClean="0"/>
            <a:t>Беруть активну участь у  роботі різноманітних </a:t>
          </a:r>
          <a:r>
            <a:rPr lang="uk-UA" sz="1600" b="1" dirty="0" err="1" smtClean="0"/>
            <a:t>інтернет-спільнот</a:t>
          </a:r>
          <a:r>
            <a:rPr lang="uk-UA" sz="1600" b="1" dirty="0" smtClean="0"/>
            <a:t>, форумів, груп;</a:t>
          </a:r>
          <a:endParaRPr lang="ru-RU" sz="1600" b="1" dirty="0"/>
        </a:p>
      </dgm:t>
    </dgm:pt>
    <dgm:pt modelId="{F851A200-D713-4D70-B8BC-7E1E7FF8D031}" type="parTrans" cxnId="{6286B6C4-329D-4EBD-AAE6-BBD6AD77E8D9}">
      <dgm:prSet/>
      <dgm:spPr/>
      <dgm:t>
        <a:bodyPr/>
        <a:lstStyle/>
        <a:p>
          <a:endParaRPr lang="ru-RU"/>
        </a:p>
      </dgm:t>
    </dgm:pt>
    <dgm:pt modelId="{D9141345-CD44-48F2-8ACE-E83CBB4AB470}" type="sibTrans" cxnId="{6286B6C4-329D-4EBD-AAE6-BBD6AD77E8D9}">
      <dgm:prSet/>
      <dgm:spPr/>
      <dgm:t>
        <a:bodyPr/>
        <a:lstStyle/>
        <a:p>
          <a:endParaRPr lang="ru-RU"/>
        </a:p>
      </dgm:t>
    </dgm:pt>
    <dgm:pt modelId="{345F77F8-2370-4755-A657-54A140DAF362}">
      <dgm:prSet phldrT="[Текст]" custT="1"/>
      <dgm:spPr/>
      <dgm:t>
        <a:bodyPr/>
        <a:lstStyle/>
        <a:p>
          <a:r>
            <a:rPr lang="uk-UA" sz="1600" b="1" dirty="0" smtClean="0"/>
            <a:t>Додають до матеріалі сайтів свої коментарі;</a:t>
          </a:r>
          <a:endParaRPr lang="ru-RU" sz="1600" b="1" dirty="0"/>
        </a:p>
      </dgm:t>
    </dgm:pt>
    <dgm:pt modelId="{AA6CB142-E492-444D-9E87-2B91E3AEF9A9}" type="parTrans" cxnId="{807EFA3B-BBD8-4CCA-B126-DC69CA4625E2}">
      <dgm:prSet/>
      <dgm:spPr/>
      <dgm:t>
        <a:bodyPr/>
        <a:lstStyle/>
        <a:p>
          <a:endParaRPr lang="ru-RU"/>
        </a:p>
      </dgm:t>
    </dgm:pt>
    <dgm:pt modelId="{BAD25CBF-F7DC-4708-9B02-7FEAE1D0AE4D}" type="sibTrans" cxnId="{807EFA3B-BBD8-4CCA-B126-DC69CA4625E2}">
      <dgm:prSet/>
      <dgm:spPr/>
      <dgm:t>
        <a:bodyPr/>
        <a:lstStyle/>
        <a:p>
          <a:endParaRPr lang="ru-RU"/>
        </a:p>
      </dgm:t>
    </dgm:pt>
    <dgm:pt modelId="{4C6B2E25-457C-4DC6-91B7-A5B97A84A9AB}">
      <dgm:prSet phldrT="[Текст]" custT="1"/>
      <dgm:spPr/>
      <dgm:t>
        <a:bodyPr/>
        <a:lstStyle/>
        <a:p>
          <a:r>
            <a:rPr lang="uk-UA" sz="1600" dirty="0" smtClean="0"/>
            <a:t>Ведуть персональні он-лайнові щоденники</a:t>
          </a:r>
          <a:r>
            <a:rPr lang="uk-UA" sz="500" dirty="0" smtClean="0"/>
            <a:t>;</a:t>
          </a:r>
          <a:endParaRPr lang="ru-RU" sz="500" dirty="0"/>
        </a:p>
      </dgm:t>
    </dgm:pt>
    <dgm:pt modelId="{A356019E-2B2C-44BF-8DAE-4B83052A7632}" type="parTrans" cxnId="{88E52330-DE08-4B60-AB66-5B982233B44E}">
      <dgm:prSet/>
      <dgm:spPr/>
      <dgm:t>
        <a:bodyPr/>
        <a:lstStyle/>
        <a:p>
          <a:endParaRPr lang="ru-RU"/>
        </a:p>
      </dgm:t>
    </dgm:pt>
    <dgm:pt modelId="{E18884C4-28C1-4680-A2A8-E7E41D1715CD}" type="sibTrans" cxnId="{88E52330-DE08-4B60-AB66-5B982233B44E}">
      <dgm:prSet/>
      <dgm:spPr/>
      <dgm:t>
        <a:bodyPr/>
        <a:lstStyle/>
        <a:p>
          <a:endParaRPr lang="ru-RU"/>
        </a:p>
      </dgm:t>
    </dgm:pt>
    <dgm:pt modelId="{CE520A9F-5F71-4663-B472-30C582968643}">
      <dgm:prSet phldrT="[Текст]" custT="1"/>
      <dgm:spPr/>
      <dgm:t>
        <a:bodyPr/>
        <a:lstStyle/>
        <a:p>
          <a:r>
            <a:rPr lang="uk-UA" sz="1600" b="1" dirty="0" smtClean="0"/>
            <a:t>Розміщують, створюють, редагують і адмініструють у Всесвітній павутині документи особистого та колективного використання.</a:t>
          </a:r>
          <a:endParaRPr lang="ru-RU" sz="1600" b="1" dirty="0"/>
        </a:p>
      </dgm:t>
    </dgm:pt>
    <dgm:pt modelId="{B825CCFD-C6D2-4EC3-B861-35DF9F91DE8C}" type="parTrans" cxnId="{9654815D-22F0-495A-8552-04A44886539E}">
      <dgm:prSet/>
      <dgm:spPr/>
      <dgm:t>
        <a:bodyPr/>
        <a:lstStyle/>
        <a:p>
          <a:endParaRPr lang="ru-RU"/>
        </a:p>
      </dgm:t>
    </dgm:pt>
    <dgm:pt modelId="{FA30EC8B-F7BF-4315-B842-E92B4C7CACA6}" type="sibTrans" cxnId="{9654815D-22F0-495A-8552-04A44886539E}">
      <dgm:prSet/>
      <dgm:spPr/>
      <dgm:t>
        <a:bodyPr/>
        <a:lstStyle/>
        <a:p>
          <a:endParaRPr lang="ru-RU"/>
        </a:p>
      </dgm:t>
    </dgm:pt>
    <dgm:pt modelId="{723B1348-25BB-48BC-A149-9E0DD02D5E5C}" type="pres">
      <dgm:prSet presAssocID="{AC135955-DAFC-48DC-B888-FB83301C68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72EA30-A59F-4B08-B87A-969CCD6F662E}" type="pres">
      <dgm:prSet presAssocID="{F36FB796-7581-483E-B597-AE3AD7CD8B80}" presName="parentLin" presStyleCnt="0"/>
      <dgm:spPr/>
      <dgm:t>
        <a:bodyPr/>
        <a:lstStyle/>
        <a:p>
          <a:endParaRPr lang="ru-RU"/>
        </a:p>
      </dgm:t>
    </dgm:pt>
    <dgm:pt modelId="{879D5662-8B27-4828-9F81-FD3436F602DD}" type="pres">
      <dgm:prSet presAssocID="{F36FB796-7581-483E-B597-AE3AD7CD8B8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E915A4B-0CA1-4636-A558-1265F651699B}" type="pres">
      <dgm:prSet presAssocID="{F36FB796-7581-483E-B597-AE3AD7CD8B80}" presName="parentText" presStyleLbl="node1" presStyleIdx="0" presStyleCnt="5" custScaleX="137473" custScaleY="5074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71DB6-CE60-4331-9E79-2E514680060D}" type="pres">
      <dgm:prSet presAssocID="{F36FB796-7581-483E-B597-AE3AD7CD8B80}" presName="negativeSpace" presStyleCnt="0"/>
      <dgm:spPr/>
      <dgm:t>
        <a:bodyPr/>
        <a:lstStyle/>
        <a:p>
          <a:endParaRPr lang="ru-RU"/>
        </a:p>
      </dgm:t>
    </dgm:pt>
    <dgm:pt modelId="{254CE97A-4142-4E54-94B6-EA8456B9D35B}" type="pres">
      <dgm:prSet presAssocID="{F36FB796-7581-483E-B597-AE3AD7CD8B8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F5422-BC79-4597-A300-611B828AD3D6}" type="pres">
      <dgm:prSet presAssocID="{9347C428-2DF7-4E8E-A461-91CA6D337B1F}" presName="spaceBetweenRectangles" presStyleCnt="0"/>
      <dgm:spPr/>
      <dgm:t>
        <a:bodyPr/>
        <a:lstStyle/>
        <a:p>
          <a:endParaRPr lang="ru-RU"/>
        </a:p>
      </dgm:t>
    </dgm:pt>
    <dgm:pt modelId="{23E5514F-B8B7-432C-AC93-60A799506FA2}" type="pres">
      <dgm:prSet presAssocID="{0604E4E6-887F-4205-90D0-45F3C4184707}" presName="parentLin" presStyleCnt="0"/>
      <dgm:spPr/>
      <dgm:t>
        <a:bodyPr/>
        <a:lstStyle/>
        <a:p>
          <a:endParaRPr lang="ru-RU"/>
        </a:p>
      </dgm:t>
    </dgm:pt>
    <dgm:pt modelId="{F95E6A3C-7DFD-4033-89F8-7CF8738CF7D6}" type="pres">
      <dgm:prSet presAssocID="{0604E4E6-887F-4205-90D0-45F3C418470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4AFD87C-CA7D-4F96-A80E-95D95ECD29FD}" type="pres">
      <dgm:prSet presAssocID="{0604E4E6-887F-4205-90D0-45F3C4184707}" presName="parentText" presStyleLbl="node1" presStyleIdx="1" presStyleCnt="5" custScaleX="135753" custScaleY="49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DBAA4-37C4-41D4-BBA4-7A574E924A23}" type="pres">
      <dgm:prSet presAssocID="{0604E4E6-887F-4205-90D0-45F3C4184707}" presName="negativeSpace" presStyleCnt="0"/>
      <dgm:spPr/>
      <dgm:t>
        <a:bodyPr/>
        <a:lstStyle/>
        <a:p>
          <a:endParaRPr lang="ru-RU"/>
        </a:p>
      </dgm:t>
    </dgm:pt>
    <dgm:pt modelId="{68144B2A-0C28-41F3-9FC6-5CAD97807E44}" type="pres">
      <dgm:prSet presAssocID="{0604E4E6-887F-4205-90D0-45F3C418470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557FD-A7E5-4A65-8D6C-99DC679DC475}" type="pres">
      <dgm:prSet presAssocID="{D9141345-CD44-48F2-8ACE-E83CBB4AB470}" presName="spaceBetweenRectangles" presStyleCnt="0"/>
      <dgm:spPr/>
      <dgm:t>
        <a:bodyPr/>
        <a:lstStyle/>
        <a:p>
          <a:endParaRPr lang="ru-RU"/>
        </a:p>
      </dgm:t>
    </dgm:pt>
    <dgm:pt modelId="{27BC4FA9-3A20-45A1-81A5-51C8CCD0F100}" type="pres">
      <dgm:prSet presAssocID="{345F77F8-2370-4755-A657-54A140DAF362}" presName="parentLin" presStyleCnt="0"/>
      <dgm:spPr/>
      <dgm:t>
        <a:bodyPr/>
        <a:lstStyle/>
        <a:p>
          <a:endParaRPr lang="ru-RU"/>
        </a:p>
      </dgm:t>
    </dgm:pt>
    <dgm:pt modelId="{D83F4AF9-C7E6-487E-997D-6351E6CC10AB}" type="pres">
      <dgm:prSet presAssocID="{345F77F8-2370-4755-A657-54A140DAF36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E89B00A6-1DC7-4F1F-94ED-3EC35C2B891E}" type="pres">
      <dgm:prSet presAssocID="{345F77F8-2370-4755-A657-54A140DAF362}" presName="parentText" presStyleLbl="node1" presStyleIdx="2" presStyleCnt="5" custScaleX="136613" custScaleY="416476" custLinFactNeighborX="4276" custLinFactNeighborY="-172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3BC1C-A47A-4D55-8ABE-2286BB6DEA1E}" type="pres">
      <dgm:prSet presAssocID="{345F77F8-2370-4755-A657-54A140DAF362}" presName="negativeSpace" presStyleCnt="0"/>
      <dgm:spPr/>
      <dgm:t>
        <a:bodyPr/>
        <a:lstStyle/>
        <a:p>
          <a:endParaRPr lang="ru-RU"/>
        </a:p>
      </dgm:t>
    </dgm:pt>
    <dgm:pt modelId="{45571822-DEE6-4076-84F8-8D6492D09FED}" type="pres">
      <dgm:prSet presAssocID="{345F77F8-2370-4755-A657-54A140DAF36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85456-F42E-4FD2-AE97-A0B0CAF68AD8}" type="pres">
      <dgm:prSet presAssocID="{BAD25CBF-F7DC-4708-9B02-7FEAE1D0AE4D}" presName="spaceBetweenRectangles" presStyleCnt="0"/>
      <dgm:spPr/>
      <dgm:t>
        <a:bodyPr/>
        <a:lstStyle/>
        <a:p>
          <a:endParaRPr lang="ru-RU"/>
        </a:p>
      </dgm:t>
    </dgm:pt>
    <dgm:pt modelId="{13636CFA-CCFD-495C-97EE-520CA9239FA8}" type="pres">
      <dgm:prSet presAssocID="{4C6B2E25-457C-4DC6-91B7-A5B97A84A9AB}" presName="parentLin" presStyleCnt="0"/>
      <dgm:spPr/>
      <dgm:t>
        <a:bodyPr/>
        <a:lstStyle/>
        <a:p>
          <a:endParaRPr lang="ru-RU"/>
        </a:p>
      </dgm:t>
    </dgm:pt>
    <dgm:pt modelId="{33E45C0C-5F29-4184-97FE-7DBCDE574F59}" type="pres">
      <dgm:prSet presAssocID="{4C6B2E25-457C-4DC6-91B7-A5B97A84A9AB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18CB7FB-6DF7-41B9-AD55-E867CFC7E8E6}" type="pres">
      <dgm:prSet presAssocID="{4C6B2E25-457C-4DC6-91B7-A5B97A84A9AB}" presName="parentText" presStyleLbl="node1" presStyleIdx="3" presStyleCnt="5" custScaleX="137119" custScaleY="3896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72439-477E-45A5-8040-A5B9A5F1BE4C}" type="pres">
      <dgm:prSet presAssocID="{4C6B2E25-457C-4DC6-91B7-A5B97A84A9AB}" presName="negativeSpace" presStyleCnt="0"/>
      <dgm:spPr/>
      <dgm:t>
        <a:bodyPr/>
        <a:lstStyle/>
        <a:p>
          <a:endParaRPr lang="ru-RU"/>
        </a:p>
      </dgm:t>
    </dgm:pt>
    <dgm:pt modelId="{C104D79C-F3D5-401E-AD76-1973997A0E93}" type="pres">
      <dgm:prSet presAssocID="{4C6B2E25-457C-4DC6-91B7-A5B97A84A9AB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C246C-6410-4722-90FA-F7716B69F837}" type="pres">
      <dgm:prSet presAssocID="{E18884C4-28C1-4680-A2A8-E7E41D1715CD}" presName="spaceBetweenRectangles" presStyleCnt="0"/>
      <dgm:spPr/>
      <dgm:t>
        <a:bodyPr/>
        <a:lstStyle/>
        <a:p>
          <a:endParaRPr lang="ru-RU"/>
        </a:p>
      </dgm:t>
    </dgm:pt>
    <dgm:pt modelId="{AF4B7A5A-CCB7-4DDE-9148-4274A780AFBE}" type="pres">
      <dgm:prSet presAssocID="{CE520A9F-5F71-4663-B472-30C582968643}" presName="parentLin" presStyleCnt="0"/>
      <dgm:spPr/>
      <dgm:t>
        <a:bodyPr/>
        <a:lstStyle/>
        <a:p>
          <a:endParaRPr lang="ru-RU"/>
        </a:p>
      </dgm:t>
    </dgm:pt>
    <dgm:pt modelId="{74822BD9-3D49-4E58-BAD2-DC3A1EEDB399}" type="pres">
      <dgm:prSet presAssocID="{CE520A9F-5F71-4663-B472-30C58296864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553FB50-8C1E-4F9C-9F24-F914CB5D3EE7}" type="pres">
      <dgm:prSet presAssocID="{CE520A9F-5F71-4663-B472-30C582968643}" presName="parentText" presStyleLbl="node1" presStyleIdx="4" presStyleCnt="5" custScaleX="135753" custScaleY="7358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0ED65-B5ED-4BCB-B0FE-91F50EF1010C}" type="pres">
      <dgm:prSet presAssocID="{CE520A9F-5F71-4663-B472-30C582968643}" presName="negativeSpace" presStyleCnt="0"/>
      <dgm:spPr/>
      <dgm:t>
        <a:bodyPr/>
        <a:lstStyle/>
        <a:p>
          <a:endParaRPr lang="ru-RU"/>
        </a:p>
      </dgm:t>
    </dgm:pt>
    <dgm:pt modelId="{13F3D8F1-12D1-44F8-A9DA-EB84E3C65A77}" type="pres">
      <dgm:prSet presAssocID="{CE520A9F-5F71-4663-B472-30C58296864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6076F2-7406-4F29-8076-BBBB352C5D7C}" type="presOf" srcId="{345F77F8-2370-4755-A657-54A140DAF362}" destId="{E89B00A6-1DC7-4F1F-94ED-3EC35C2B891E}" srcOrd="1" destOrd="0" presId="urn:microsoft.com/office/officeart/2005/8/layout/list1"/>
    <dgm:cxn modelId="{6286B6C4-329D-4EBD-AAE6-BBD6AD77E8D9}" srcId="{AC135955-DAFC-48DC-B888-FB83301C68D6}" destId="{0604E4E6-887F-4205-90D0-45F3C4184707}" srcOrd="1" destOrd="0" parTransId="{F851A200-D713-4D70-B8BC-7E1E7FF8D031}" sibTransId="{D9141345-CD44-48F2-8ACE-E83CBB4AB470}"/>
    <dgm:cxn modelId="{88E52330-DE08-4B60-AB66-5B982233B44E}" srcId="{AC135955-DAFC-48DC-B888-FB83301C68D6}" destId="{4C6B2E25-457C-4DC6-91B7-A5B97A84A9AB}" srcOrd="3" destOrd="0" parTransId="{A356019E-2B2C-44BF-8DAE-4B83052A7632}" sibTransId="{E18884C4-28C1-4680-A2A8-E7E41D1715CD}"/>
    <dgm:cxn modelId="{6B7BD68E-369A-4D57-8B5B-B94B4C75770B}" type="presOf" srcId="{345F77F8-2370-4755-A657-54A140DAF362}" destId="{D83F4AF9-C7E6-487E-997D-6351E6CC10AB}" srcOrd="0" destOrd="0" presId="urn:microsoft.com/office/officeart/2005/8/layout/list1"/>
    <dgm:cxn modelId="{E87A5357-7DD8-41B9-87E9-7CC833F7F9E0}" type="presOf" srcId="{CE520A9F-5F71-4663-B472-30C582968643}" destId="{7553FB50-8C1E-4F9C-9F24-F914CB5D3EE7}" srcOrd="1" destOrd="0" presId="urn:microsoft.com/office/officeart/2005/8/layout/list1"/>
    <dgm:cxn modelId="{D82B11AA-5973-43C2-8A83-37D67AA5D7F3}" type="presOf" srcId="{4C6B2E25-457C-4DC6-91B7-A5B97A84A9AB}" destId="{33E45C0C-5F29-4184-97FE-7DBCDE574F59}" srcOrd="0" destOrd="0" presId="urn:microsoft.com/office/officeart/2005/8/layout/list1"/>
    <dgm:cxn modelId="{9654815D-22F0-495A-8552-04A44886539E}" srcId="{AC135955-DAFC-48DC-B888-FB83301C68D6}" destId="{CE520A9F-5F71-4663-B472-30C582968643}" srcOrd="4" destOrd="0" parTransId="{B825CCFD-C6D2-4EC3-B861-35DF9F91DE8C}" sibTransId="{FA30EC8B-F7BF-4315-B842-E92B4C7CACA6}"/>
    <dgm:cxn modelId="{7B744DD8-EB04-4384-85E6-8C22D8883499}" type="presOf" srcId="{CE520A9F-5F71-4663-B472-30C582968643}" destId="{74822BD9-3D49-4E58-BAD2-DC3A1EEDB399}" srcOrd="0" destOrd="0" presId="urn:microsoft.com/office/officeart/2005/8/layout/list1"/>
    <dgm:cxn modelId="{2D5630EC-251D-49C7-99FE-32D5678B7270}" type="presOf" srcId="{F36FB796-7581-483E-B597-AE3AD7CD8B80}" destId="{879D5662-8B27-4828-9F81-FD3436F602DD}" srcOrd="0" destOrd="0" presId="urn:microsoft.com/office/officeart/2005/8/layout/list1"/>
    <dgm:cxn modelId="{E0784A07-EAC5-49D0-A1E3-00D95D57D1BD}" type="presOf" srcId="{F36FB796-7581-483E-B597-AE3AD7CD8B80}" destId="{DE915A4B-0CA1-4636-A558-1265F651699B}" srcOrd="1" destOrd="0" presId="urn:microsoft.com/office/officeart/2005/8/layout/list1"/>
    <dgm:cxn modelId="{A9497E81-777D-4384-855A-E000363AF3C1}" type="presOf" srcId="{AC135955-DAFC-48DC-B888-FB83301C68D6}" destId="{723B1348-25BB-48BC-A149-9E0DD02D5E5C}" srcOrd="0" destOrd="0" presId="urn:microsoft.com/office/officeart/2005/8/layout/list1"/>
    <dgm:cxn modelId="{9B6D0D9A-8154-4929-8579-C8EF5C249E38}" type="presOf" srcId="{0604E4E6-887F-4205-90D0-45F3C4184707}" destId="{F4AFD87C-CA7D-4F96-A80E-95D95ECD29FD}" srcOrd="1" destOrd="0" presId="urn:microsoft.com/office/officeart/2005/8/layout/list1"/>
    <dgm:cxn modelId="{C16FE307-78E1-4A2F-9390-BF444F444FF0}" type="presOf" srcId="{0604E4E6-887F-4205-90D0-45F3C4184707}" destId="{F95E6A3C-7DFD-4033-89F8-7CF8738CF7D6}" srcOrd="0" destOrd="0" presId="urn:microsoft.com/office/officeart/2005/8/layout/list1"/>
    <dgm:cxn modelId="{1B5C5FB4-EFDE-47CF-ADAB-23777617B528}" srcId="{AC135955-DAFC-48DC-B888-FB83301C68D6}" destId="{F36FB796-7581-483E-B597-AE3AD7CD8B80}" srcOrd="0" destOrd="0" parTransId="{D8EDC727-C945-4359-B74B-C356686CFD83}" sibTransId="{9347C428-2DF7-4E8E-A461-91CA6D337B1F}"/>
    <dgm:cxn modelId="{17530E67-3335-4881-87AE-E3E8E86DF323}" type="presOf" srcId="{4C6B2E25-457C-4DC6-91B7-A5B97A84A9AB}" destId="{F18CB7FB-6DF7-41B9-AD55-E867CFC7E8E6}" srcOrd="1" destOrd="0" presId="urn:microsoft.com/office/officeart/2005/8/layout/list1"/>
    <dgm:cxn modelId="{807EFA3B-BBD8-4CCA-B126-DC69CA4625E2}" srcId="{AC135955-DAFC-48DC-B888-FB83301C68D6}" destId="{345F77F8-2370-4755-A657-54A140DAF362}" srcOrd="2" destOrd="0" parTransId="{AA6CB142-E492-444D-9E87-2B91E3AEF9A9}" sibTransId="{BAD25CBF-F7DC-4708-9B02-7FEAE1D0AE4D}"/>
    <dgm:cxn modelId="{D98E3CB1-A5F2-4930-8600-E6E2038F9C14}" type="presParOf" srcId="{723B1348-25BB-48BC-A149-9E0DD02D5E5C}" destId="{5C72EA30-A59F-4B08-B87A-969CCD6F662E}" srcOrd="0" destOrd="0" presId="urn:microsoft.com/office/officeart/2005/8/layout/list1"/>
    <dgm:cxn modelId="{A6FE035E-2E56-4361-A9E9-A8623951C2CB}" type="presParOf" srcId="{5C72EA30-A59F-4B08-B87A-969CCD6F662E}" destId="{879D5662-8B27-4828-9F81-FD3436F602DD}" srcOrd="0" destOrd="0" presId="urn:microsoft.com/office/officeart/2005/8/layout/list1"/>
    <dgm:cxn modelId="{877B108A-A6A9-47A6-867B-51621F69ED88}" type="presParOf" srcId="{5C72EA30-A59F-4B08-B87A-969CCD6F662E}" destId="{DE915A4B-0CA1-4636-A558-1265F651699B}" srcOrd="1" destOrd="0" presId="urn:microsoft.com/office/officeart/2005/8/layout/list1"/>
    <dgm:cxn modelId="{2EB3C062-7C48-4C49-9A33-77E9C9E14D0D}" type="presParOf" srcId="{723B1348-25BB-48BC-A149-9E0DD02D5E5C}" destId="{E3F71DB6-CE60-4331-9E79-2E514680060D}" srcOrd="1" destOrd="0" presId="urn:microsoft.com/office/officeart/2005/8/layout/list1"/>
    <dgm:cxn modelId="{6A37D8C6-6E44-4009-9B48-5CA65384097F}" type="presParOf" srcId="{723B1348-25BB-48BC-A149-9E0DD02D5E5C}" destId="{254CE97A-4142-4E54-94B6-EA8456B9D35B}" srcOrd="2" destOrd="0" presId="urn:microsoft.com/office/officeart/2005/8/layout/list1"/>
    <dgm:cxn modelId="{F42553C4-0290-4704-BB01-AB384CF70689}" type="presParOf" srcId="{723B1348-25BB-48BC-A149-9E0DD02D5E5C}" destId="{370F5422-BC79-4597-A300-611B828AD3D6}" srcOrd="3" destOrd="0" presId="urn:microsoft.com/office/officeart/2005/8/layout/list1"/>
    <dgm:cxn modelId="{B61DDCC5-F886-40D5-AD97-15490601EEC8}" type="presParOf" srcId="{723B1348-25BB-48BC-A149-9E0DD02D5E5C}" destId="{23E5514F-B8B7-432C-AC93-60A799506FA2}" srcOrd="4" destOrd="0" presId="urn:microsoft.com/office/officeart/2005/8/layout/list1"/>
    <dgm:cxn modelId="{9EFBBD6A-8729-4FE9-B078-D8C9A0DD0933}" type="presParOf" srcId="{23E5514F-B8B7-432C-AC93-60A799506FA2}" destId="{F95E6A3C-7DFD-4033-89F8-7CF8738CF7D6}" srcOrd="0" destOrd="0" presId="urn:microsoft.com/office/officeart/2005/8/layout/list1"/>
    <dgm:cxn modelId="{EAAECEBE-8A8A-4C59-AA35-C23A4D5C9736}" type="presParOf" srcId="{23E5514F-B8B7-432C-AC93-60A799506FA2}" destId="{F4AFD87C-CA7D-4F96-A80E-95D95ECD29FD}" srcOrd="1" destOrd="0" presId="urn:microsoft.com/office/officeart/2005/8/layout/list1"/>
    <dgm:cxn modelId="{2B9BD615-441F-4AA9-8A4B-780FD6FEE9CC}" type="presParOf" srcId="{723B1348-25BB-48BC-A149-9E0DD02D5E5C}" destId="{7FFDBAA4-37C4-41D4-BBA4-7A574E924A23}" srcOrd="5" destOrd="0" presId="urn:microsoft.com/office/officeart/2005/8/layout/list1"/>
    <dgm:cxn modelId="{6C2409A2-799C-4609-87D2-48778BC25014}" type="presParOf" srcId="{723B1348-25BB-48BC-A149-9E0DD02D5E5C}" destId="{68144B2A-0C28-41F3-9FC6-5CAD97807E44}" srcOrd="6" destOrd="0" presId="urn:microsoft.com/office/officeart/2005/8/layout/list1"/>
    <dgm:cxn modelId="{3607F5E4-1663-49D6-9510-41633BC39E7C}" type="presParOf" srcId="{723B1348-25BB-48BC-A149-9E0DD02D5E5C}" destId="{454557FD-A7E5-4A65-8D6C-99DC679DC475}" srcOrd="7" destOrd="0" presId="urn:microsoft.com/office/officeart/2005/8/layout/list1"/>
    <dgm:cxn modelId="{5FCE3D01-7383-44EC-A566-C2E8A5B1B19B}" type="presParOf" srcId="{723B1348-25BB-48BC-A149-9E0DD02D5E5C}" destId="{27BC4FA9-3A20-45A1-81A5-51C8CCD0F100}" srcOrd="8" destOrd="0" presId="urn:microsoft.com/office/officeart/2005/8/layout/list1"/>
    <dgm:cxn modelId="{85450712-4EF9-476A-99CD-C4C7ED3948E8}" type="presParOf" srcId="{27BC4FA9-3A20-45A1-81A5-51C8CCD0F100}" destId="{D83F4AF9-C7E6-487E-997D-6351E6CC10AB}" srcOrd="0" destOrd="0" presId="urn:microsoft.com/office/officeart/2005/8/layout/list1"/>
    <dgm:cxn modelId="{47CAEE76-9418-4BDD-B50B-EAA301848D3F}" type="presParOf" srcId="{27BC4FA9-3A20-45A1-81A5-51C8CCD0F100}" destId="{E89B00A6-1DC7-4F1F-94ED-3EC35C2B891E}" srcOrd="1" destOrd="0" presId="urn:microsoft.com/office/officeart/2005/8/layout/list1"/>
    <dgm:cxn modelId="{E1188307-FF7A-42A6-A029-CC4065813E4E}" type="presParOf" srcId="{723B1348-25BB-48BC-A149-9E0DD02D5E5C}" destId="{1833BC1C-A47A-4D55-8ABE-2286BB6DEA1E}" srcOrd="9" destOrd="0" presId="urn:microsoft.com/office/officeart/2005/8/layout/list1"/>
    <dgm:cxn modelId="{C38E57CB-D9F1-4EE6-B8C0-0C48D379D898}" type="presParOf" srcId="{723B1348-25BB-48BC-A149-9E0DD02D5E5C}" destId="{45571822-DEE6-4076-84F8-8D6492D09FED}" srcOrd="10" destOrd="0" presId="urn:microsoft.com/office/officeart/2005/8/layout/list1"/>
    <dgm:cxn modelId="{F31B4182-AD63-49FF-8FD8-0FB2174CCC1F}" type="presParOf" srcId="{723B1348-25BB-48BC-A149-9E0DD02D5E5C}" destId="{12285456-F42E-4FD2-AE97-A0B0CAF68AD8}" srcOrd="11" destOrd="0" presId="urn:microsoft.com/office/officeart/2005/8/layout/list1"/>
    <dgm:cxn modelId="{1665564E-FB92-48C1-87CA-E3DC6912AB75}" type="presParOf" srcId="{723B1348-25BB-48BC-A149-9E0DD02D5E5C}" destId="{13636CFA-CCFD-495C-97EE-520CA9239FA8}" srcOrd="12" destOrd="0" presId="urn:microsoft.com/office/officeart/2005/8/layout/list1"/>
    <dgm:cxn modelId="{C1FB24D5-CB06-4512-BF63-E24CD38426DC}" type="presParOf" srcId="{13636CFA-CCFD-495C-97EE-520CA9239FA8}" destId="{33E45C0C-5F29-4184-97FE-7DBCDE574F59}" srcOrd="0" destOrd="0" presId="urn:microsoft.com/office/officeart/2005/8/layout/list1"/>
    <dgm:cxn modelId="{53FE371C-CE17-453D-A318-AF3A3674C14A}" type="presParOf" srcId="{13636CFA-CCFD-495C-97EE-520CA9239FA8}" destId="{F18CB7FB-6DF7-41B9-AD55-E867CFC7E8E6}" srcOrd="1" destOrd="0" presId="urn:microsoft.com/office/officeart/2005/8/layout/list1"/>
    <dgm:cxn modelId="{1355601C-A0D0-4736-B7C8-8940DFB648B6}" type="presParOf" srcId="{723B1348-25BB-48BC-A149-9E0DD02D5E5C}" destId="{81372439-477E-45A5-8040-A5B9A5F1BE4C}" srcOrd="13" destOrd="0" presId="urn:microsoft.com/office/officeart/2005/8/layout/list1"/>
    <dgm:cxn modelId="{94AE82C3-65E7-496A-9628-66DCD1955C48}" type="presParOf" srcId="{723B1348-25BB-48BC-A149-9E0DD02D5E5C}" destId="{C104D79C-F3D5-401E-AD76-1973997A0E93}" srcOrd="14" destOrd="0" presId="urn:microsoft.com/office/officeart/2005/8/layout/list1"/>
    <dgm:cxn modelId="{4E32B843-3CC6-42D9-A237-D0ACE73EF2F9}" type="presParOf" srcId="{723B1348-25BB-48BC-A149-9E0DD02D5E5C}" destId="{BA6C246C-6410-4722-90FA-F7716B69F837}" srcOrd="15" destOrd="0" presId="urn:microsoft.com/office/officeart/2005/8/layout/list1"/>
    <dgm:cxn modelId="{81619DBA-7BA2-4EFA-BE20-068236AA1DFE}" type="presParOf" srcId="{723B1348-25BB-48BC-A149-9E0DD02D5E5C}" destId="{AF4B7A5A-CCB7-4DDE-9148-4274A780AFBE}" srcOrd="16" destOrd="0" presId="urn:microsoft.com/office/officeart/2005/8/layout/list1"/>
    <dgm:cxn modelId="{6C811C89-845F-496E-B3BA-F1541567E1B4}" type="presParOf" srcId="{AF4B7A5A-CCB7-4DDE-9148-4274A780AFBE}" destId="{74822BD9-3D49-4E58-BAD2-DC3A1EEDB399}" srcOrd="0" destOrd="0" presId="urn:microsoft.com/office/officeart/2005/8/layout/list1"/>
    <dgm:cxn modelId="{E6888BD2-3458-474B-BBA1-BE4F958DF8AC}" type="presParOf" srcId="{AF4B7A5A-CCB7-4DDE-9148-4274A780AFBE}" destId="{7553FB50-8C1E-4F9C-9F24-F914CB5D3EE7}" srcOrd="1" destOrd="0" presId="urn:microsoft.com/office/officeart/2005/8/layout/list1"/>
    <dgm:cxn modelId="{552D4B82-C4BF-4DD2-873C-DAB486270F2B}" type="presParOf" srcId="{723B1348-25BB-48BC-A149-9E0DD02D5E5C}" destId="{34F0ED65-B5ED-4BCB-B0FE-91F50EF1010C}" srcOrd="17" destOrd="0" presId="urn:microsoft.com/office/officeart/2005/8/layout/list1"/>
    <dgm:cxn modelId="{CA355ADE-B267-479B-9886-C7610B7F4326}" type="presParOf" srcId="{723B1348-25BB-48BC-A149-9E0DD02D5E5C}" destId="{13F3D8F1-12D1-44F8-A9DA-EB84E3C65A7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D7FFEF-E0C4-45D5-8F49-851E6D892BF1}" type="doc">
      <dgm:prSet loTypeId="urn:microsoft.com/office/officeart/2005/8/layout/vList4#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FBFA35D-0507-47F3-B898-57A3B97A9B63}">
      <dgm:prSet phldrT="[Текст]"/>
      <dgm:spPr/>
      <dgm:t>
        <a:bodyPr/>
        <a:lstStyle/>
        <a:p>
          <a:pPr algn="ctr"/>
          <a:r>
            <a:rPr lang="uk-UA" dirty="0" err="1"/>
            <a:t>Вікіпедія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 err="1"/>
            <a:t>wikipedia</a:t>
          </a:r>
          <a:r>
            <a:rPr lang="uk-UA" dirty="0"/>
            <a:t>.</a:t>
          </a:r>
          <a:r>
            <a:rPr lang="en-US" dirty="0"/>
            <a:t>org</a:t>
          </a:r>
          <a:r>
            <a:rPr lang="uk-UA" dirty="0"/>
            <a:t>/) </a:t>
          </a:r>
          <a:endParaRPr lang="ru-RU" dirty="0"/>
        </a:p>
      </dgm:t>
    </dgm:pt>
    <dgm:pt modelId="{0A69C90A-B93E-4B36-BC75-BFEFC17F2BC1}" type="parTrans" cxnId="{78A014CB-3B7C-4743-9B5A-42C794D78C86}">
      <dgm:prSet/>
      <dgm:spPr/>
      <dgm:t>
        <a:bodyPr/>
        <a:lstStyle/>
        <a:p>
          <a:pPr algn="ctr"/>
          <a:endParaRPr lang="ru-RU"/>
        </a:p>
      </dgm:t>
    </dgm:pt>
    <dgm:pt modelId="{718C9182-D6F6-4D9C-981A-C6F4AA544E3C}" type="sibTrans" cxnId="{78A014CB-3B7C-4743-9B5A-42C794D78C86}">
      <dgm:prSet/>
      <dgm:spPr/>
      <dgm:t>
        <a:bodyPr/>
        <a:lstStyle/>
        <a:p>
          <a:pPr algn="ctr"/>
          <a:endParaRPr lang="ru-RU"/>
        </a:p>
      </dgm:t>
    </dgm:pt>
    <dgm:pt modelId="{7D62F165-0227-4EA3-ACB8-C9782224C83F}">
      <dgm:prSet phldrT="[Текст]"/>
      <dgm:spPr/>
      <dgm:t>
        <a:bodyPr/>
        <a:lstStyle/>
        <a:p>
          <a:pPr algn="ctr"/>
          <a:r>
            <a:rPr lang="uk-UA" dirty="0"/>
            <a:t>найбільша у світі  багатомовна </a:t>
          </a:r>
          <a:r>
            <a:rPr lang="uk-UA" dirty="0" err="1"/>
            <a:t>інтернет-</a:t>
          </a:r>
          <a:r>
            <a:rPr lang="uk-UA" dirty="0"/>
            <a:t>    енциклопедія, створена та постійно підтримувана спільнотою користувачів;</a:t>
          </a:r>
          <a:endParaRPr lang="ru-RU" dirty="0"/>
        </a:p>
      </dgm:t>
    </dgm:pt>
    <dgm:pt modelId="{AA678E6D-3848-4E9E-AD4D-5054747F75A1}" type="parTrans" cxnId="{59857940-5750-463C-9126-112FF99DE66F}">
      <dgm:prSet/>
      <dgm:spPr/>
      <dgm:t>
        <a:bodyPr/>
        <a:lstStyle/>
        <a:p>
          <a:pPr algn="ctr"/>
          <a:endParaRPr lang="ru-RU"/>
        </a:p>
      </dgm:t>
    </dgm:pt>
    <dgm:pt modelId="{783991E5-ED0A-4787-ADCC-3A2D7A6851DE}" type="sibTrans" cxnId="{59857940-5750-463C-9126-112FF99DE66F}">
      <dgm:prSet/>
      <dgm:spPr/>
      <dgm:t>
        <a:bodyPr/>
        <a:lstStyle/>
        <a:p>
          <a:pPr algn="ctr"/>
          <a:endParaRPr lang="ru-RU"/>
        </a:p>
      </dgm:t>
    </dgm:pt>
    <dgm:pt modelId="{EC89D361-0CA0-4EEE-8B87-A40FA951FE71}">
      <dgm:prSet phldrT="[Текст]"/>
      <dgm:spPr/>
      <dgm:t>
        <a:bodyPr/>
        <a:lstStyle/>
        <a:p>
          <a:pPr algn="ctr"/>
          <a:r>
            <a:rPr lang="uk-UA" dirty="0"/>
            <a:t>служби </a:t>
          </a:r>
          <a:r>
            <a:rPr lang="en-US" dirty="0"/>
            <a:t>Blogger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/>
            <a:t>www</a:t>
          </a:r>
          <a:r>
            <a:rPr lang="uk-UA" dirty="0"/>
            <a:t>.</a:t>
          </a:r>
          <a:r>
            <a:rPr lang="en-US" dirty="0"/>
            <a:t>blogger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) </a:t>
          </a:r>
          <a:endParaRPr lang="ru-RU" dirty="0"/>
        </a:p>
      </dgm:t>
    </dgm:pt>
    <dgm:pt modelId="{D9EA9EF4-6613-48BA-AC84-5B862B8C4D7C}" type="parTrans" cxnId="{30885F15-9A8F-480A-BC25-8708D2714659}">
      <dgm:prSet/>
      <dgm:spPr/>
      <dgm:t>
        <a:bodyPr/>
        <a:lstStyle/>
        <a:p>
          <a:pPr algn="ctr"/>
          <a:endParaRPr lang="ru-RU"/>
        </a:p>
      </dgm:t>
    </dgm:pt>
    <dgm:pt modelId="{21C894DB-7840-4C24-9CD0-E7F51A432C16}" type="sibTrans" cxnId="{30885F15-9A8F-480A-BC25-8708D2714659}">
      <dgm:prSet/>
      <dgm:spPr/>
      <dgm:t>
        <a:bodyPr/>
        <a:lstStyle/>
        <a:p>
          <a:pPr algn="ctr"/>
          <a:endParaRPr lang="ru-RU"/>
        </a:p>
      </dgm:t>
    </dgm:pt>
    <dgm:pt modelId="{D545CEC3-9AB3-449F-A653-7FDBA172689C}">
      <dgm:prSet phldrT="[Текст]"/>
      <dgm:spPr/>
      <dgm:t>
        <a:bodyPr/>
        <a:lstStyle/>
        <a:p>
          <a:pPr algn="ctr"/>
          <a:r>
            <a:rPr lang="uk-UA" dirty="0"/>
            <a:t>віртуальна глобальна спільнота </a:t>
          </a:r>
          <a:r>
            <a:rPr lang="uk-UA" dirty="0" err="1"/>
            <a:t>блогерів</a:t>
          </a:r>
          <a:r>
            <a:rPr lang="uk-UA" dirty="0"/>
            <a:t>;</a:t>
          </a:r>
          <a:endParaRPr lang="ru-RU" dirty="0"/>
        </a:p>
      </dgm:t>
    </dgm:pt>
    <dgm:pt modelId="{C4DA91F1-78D7-462D-9257-E6068F06022B}" type="parTrans" cxnId="{23E1B2EF-A797-4664-B36A-09A0F1EF0266}">
      <dgm:prSet/>
      <dgm:spPr/>
      <dgm:t>
        <a:bodyPr/>
        <a:lstStyle/>
        <a:p>
          <a:pPr algn="ctr"/>
          <a:endParaRPr lang="ru-RU"/>
        </a:p>
      </dgm:t>
    </dgm:pt>
    <dgm:pt modelId="{EFCD972E-7F01-41C4-9F86-F29D547562E4}" type="sibTrans" cxnId="{23E1B2EF-A797-4664-B36A-09A0F1EF0266}">
      <dgm:prSet/>
      <dgm:spPr/>
      <dgm:t>
        <a:bodyPr/>
        <a:lstStyle/>
        <a:p>
          <a:pPr algn="ctr"/>
          <a:endParaRPr lang="ru-RU"/>
        </a:p>
      </dgm:t>
    </dgm:pt>
    <dgm:pt modelId="{361D7186-79CC-4A05-AFF5-B28D3947B21E}">
      <dgm:prSet phldrT="[Текст]"/>
      <dgm:spPr/>
      <dgm:t>
        <a:bodyPr/>
        <a:lstStyle/>
        <a:p>
          <a:pPr algn="ctr"/>
          <a:r>
            <a:rPr lang="en-US" dirty="0" err="1"/>
            <a:t>LiveJournal</a:t>
          </a:r>
          <a:r>
            <a:rPr lang="uk-UA" dirty="0"/>
            <a:t> (Живий журнал, 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 err="1"/>
            <a:t>livejournal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/) </a:t>
          </a:r>
          <a:endParaRPr lang="ru-RU" dirty="0"/>
        </a:p>
      </dgm:t>
    </dgm:pt>
    <dgm:pt modelId="{0783D160-E2FC-4A66-A0A7-BE2F8E1699C7}" type="parTrans" cxnId="{A4465A53-3107-4F0B-9646-0A466EC62395}">
      <dgm:prSet/>
      <dgm:spPr/>
      <dgm:t>
        <a:bodyPr/>
        <a:lstStyle/>
        <a:p>
          <a:pPr algn="ctr"/>
          <a:endParaRPr lang="ru-RU"/>
        </a:p>
      </dgm:t>
    </dgm:pt>
    <dgm:pt modelId="{AD239830-218E-4723-8FA1-6AFCB69D86CC}" type="sibTrans" cxnId="{A4465A53-3107-4F0B-9646-0A466EC62395}">
      <dgm:prSet/>
      <dgm:spPr/>
      <dgm:t>
        <a:bodyPr/>
        <a:lstStyle/>
        <a:p>
          <a:pPr algn="ctr"/>
          <a:endParaRPr lang="ru-RU"/>
        </a:p>
      </dgm:t>
    </dgm:pt>
    <dgm:pt modelId="{7A9B80D1-2C22-4B06-B3A4-6A553ECDDF5E}">
      <dgm:prSet phldrT="[Текст]"/>
      <dgm:spPr/>
      <dgm:t>
        <a:bodyPr/>
        <a:lstStyle/>
        <a:p>
          <a:pPr algn="ctr"/>
          <a:r>
            <a:rPr lang="uk-UA" dirty="0"/>
            <a:t>віртуальна глобальна спільнота </a:t>
          </a:r>
          <a:r>
            <a:rPr lang="uk-UA" dirty="0" err="1"/>
            <a:t>блогерів</a:t>
          </a:r>
          <a:r>
            <a:rPr lang="uk-UA" dirty="0"/>
            <a:t>;</a:t>
          </a:r>
          <a:endParaRPr lang="ru-RU" dirty="0"/>
        </a:p>
      </dgm:t>
    </dgm:pt>
    <dgm:pt modelId="{898C347E-27DA-48B8-8850-A01336F239F5}" type="parTrans" cxnId="{A26B07EC-7625-45A6-846E-6177E3EECCA8}">
      <dgm:prSet/>
      <dgm:spPr/>
      <dgm:t>
        <a:bodyPr/>
        <a:lstStyle/>
        <a:p>
          <a:pPr algn="ctr"/>
          <a:endParaRPr lang="ru-RU"/>
        </a:p>
      </dgm:t>
    </dgm:pt>
    <dgm:pt modelId="{9F993AEC-DC21-4774-97D6-B62C6ECA265A}" type="sibTrans" cxnId="{A26B07EC-7625-45A6-846E-6177E3EECCA8}">
      <dgm:prSet/>
      <dgm:spPr/>
      <dgm:t>
        <a:bodyPr/>
        <a:lstStyle/>
        <a:p>
          <a:pPr algn="ctr"/>
          <a:endParaRPr lang="ru-RU"/>
        </a:p>
      </dgm:t>
    </dgm:pt>
    <dgm:pt modelId="{80B5759D-111C-42A2-90B2-A11BB27BA9EE}">
      <dgm:prSet phldrT="[Текст]"/>
      <dgm:spPr/>
      <dgm:t>
        <a:bodyPr/>
        <a:lstStyle/>
        <a:p>
          <a:pPr algn="ctr"/>
          <a:r>
            <a:rPr lang="en-US" dirty="0"/>
            <a:t>eBay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/>
            <a:t>www</a:t>
          </a:r>
          <a:r>
            <a:rPr lang="uk-UA" dirty="0"/>
            <a:t>.</a:t>
          </a:r>
          <a:r>
            <a:rPr lang="en-US" dirty="0" err="1"/>
            <a:t>ebay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/) </a:t>
          </a:r>
          <a:endParaRPr lang="ru-RU" dirty="0"/>
        </a:p>
      </dgm:t>
    </dgm:pt>
    <dgm:pt modelId="{3F849FBA-6CDE-4512-BC9D-BD4051AF1A7F}" type="parTrans" cxnId="{DF828132-3690-4C39-9C68-D287A6797CCF}">
      <dgm:prSet/>
      <dgm:spPr/>
      <dgm:t>
        <a:bodyPr/>
        <a:lstStyle/>
        <a:p>
          <a:pPr algn="ctr"/>
          <a:endParaRPr lang="ru-RU"/>
        </a:p>
      </dgm:t>
    </dgm:pt>
    <dgm:pt modelId="{EED6DB26-2D08-47B2-82BA-2A009B85AACB}" type="sibTrans" cxnId="{DF828132-3690-4C39-9C68-D287A6797CCF}">
      <dgm:prSet/>
      <dgm:spPr/>
      <dgm:t>
        <a:bodyPr/>
        <a:lstStyle/>
        <a:p>
          <a:pPr algn="ctr"/>
          <a:endParaRPr lang="ru-RU"/>
        </a:p>
      </dgm:t>
    </dgm:pt>
    <dgm:pt modelId="{9AB45D24-5200-44BE-9EEB-914ABDE289E7}">
      <dgm:prSet phldrT="[Текст]"/>
      <dgm:spPr/>
      <dgm:t>
        <a:bodyPr/>
        <a:lstStyle/>
        <a:p>
          <a:pPr algn="ctr"/>
          <a:r>
            <a:rPr lang="en-US" dirty="0"/>
            <a:t>Google Earth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/>
            <a:t>earth</a:t>
          </a:r>
          <a:r>
            <a:rPr lang="uk-UA" dirty="0"/>
            <a:t>.</a:t>
          </a:r>
          <a:r>
            <a:rPr lang="en-US" dirty="0" err="1"/>
            <a:t>google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/) </a:t>
          </a:r>
          <a:endParaRPr lang="ru-RU" dirty="0"/>
        </a:p>
      </dgm:t>
    </dgm:pt>
    <dgm:pt modelId="{7EB579C6-9A49-42BA-9F19-B95CCE92612C}" type="parTrans" cxnId="{85B92A4E-90DB-4624-95AD-02E97EB14622}">
      <dgm:prSet/>
      <dgm:spPr/>
      <dgm:t>
        <a:bodyPr/>
        <a:lstStyle/>
        <a:p>
          <a:pPr algn="ctr"/>
          <a:endParaRPr lang="ru-RU"/>
        </a:p>
      </dgm:t>
    </dgm:pt>
    <dgm:pt modelId="{F5181FD5-5511-4FE1-AE24-580E99B9945C}" type="sibTrans" cxnId="{85B92A4E-90DB-4624-95AD-02E97EB14622}">
      <dgm:prSet/>
      <dgm:spPr/>
      <dgm:t>
        <a:bodyPr/>
        <a:lstStyle/>
        <a:p>
          <a:pPr algn="ctr"/>
          <a:endParaRPr lang="ru-RU"/>
        </a:p>
      </dgm:t>
    </dgm:pt>
    <dgm:pt modelId="{69CCEDD5-E7E0-4F82-A281-A9C30D10D62E}">
      <dgm:prSet phldrT="[Текст]"/>
      <dgm:spPr/>
      <dgm:t>
        <a:bodyPr/>
        <a:lstStyle/>
        <a:p>
          <a:pPr algn="ctr"/>
          <a:r>
            <a:rPr lang="uk-UA" dirty="0" err="1"/>
            <a:t>інтернет-аукціон</a:t>
          </a:r>
          <a:r>
            <a:rPr lang="uk-UA" dirty="0"/>
            <a:t> із саморегульованою спільнотою;</a:t>
          </a:r>
          <a:endParaRPr lang="ru-RU" dirty="0"/>
        </a:p>
      </dgm:t>
    </dgm:pt>
    <dgm:pt modelId="{5A883E1D-D708-4971-843D-39A33EFC4438}" type="parTrans" cxnId="{DE1B031A-C501-48AF-A592-6029A8FBD626}">
      <dgm:prSet/>
      <dgm:spPr/>
      <dgm:t>
        <a:bodyPr/>
        <a:lstStyle/>
        <a:p>
          <a:pPr algn="ctr"/>
          <a:endParaRPr lang="ru-RU"/>
        </a:p>
      </dgm:t>
    </dgm:pt>
    <dgm:pt modelId="{9978E089-63A5-4402-8ABE-DD0FBE4607DA}" type="sibTrans" cxnId="{DE1B031A-C501-48AF-A592-6029A8FBD626}">
      <dgm:prSet/>
      <dgm:spPr/>
      <dgm:t>
        <a:bodyPr/>
        <a:lstStyle/>
        <a:p>
          <a:pPr algn="ctr"/>
          <a:endParaRPr lang="ru-RU"/>
        </a:p>
      </dgm:t>
    </dgm:pt>
    <dgm:pt modelId="{1799179B-EA86-4E2E-9901-79DB05E05DE2}">
      <dgm:prSet phldrT="[Текст]"/>
      <dgm:spPr/>
      <dgm:t>
        <a:bodyPr/>
        <a:lstStyle/>
        <a:p>
          <a:pPr algn="ctr"/>
          <a:r>
            <a:rPr lang="en-US" dirty="0"/>
            <a:t>Open </a:t>
          </a:r>
          <a:r>
            <a:rPr lang="en-US" dirty="0" err="1"/>
            <a:t>DirectoryProject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 err="1"/>
            <a:t>dmoz</a:t>
          </a:r>
          <a:r>
            <a:rPr lang="uk-UA" dirty="0"/>
            <a:t>.</a:t>
          </a:r>
          <a:r>
            <a:rPr lang="en-US" dirty="0"/>
            <a:t>org</a:t>
          </a:r>
          <a:r>
            <a:rPr lang="uk-UA" dirty="0"/>
            <a:t>/)</a:t>
          </a:r>
          <a:endParaRPr lang="ru-RU" dirty="0"/>
        </a:p>
      </dgm:t>
    </dgm:pt>
    <dgm:pt modelId="{CE255748-4A36-4A0B-A743-41DFAE72883D}" type="parTrans" cxnId="{9E6F3484-E1B1-4E30-918E-5425E71662DB}">
      <dgm:prSet/>
      <dgm:spPr/>
      <dgm:t>
        <a:bodyPr/>
        <a:lstStyle/>
        <a:p>
          <a:pPr algn="ctr"/>
          <a:endParaRPr lang="ru-RU"/>
        </a:p>
      </dgm:t>
    </dgm:pt>
    <dgm:pt modelId="{06D9DF5C-57C7-44BC-BAAC-EB3B01AFEE0A}" type="sibTrans" cxnId="{9E6F3484-E1B1-4E30-918E-5425E71662DB}">
      <dgm:prSet/>
      <dgm:spPr/>
      <dgm:t>
        <a:bodyPr/>
        <a:lstStyle/>
        <a:p>
          <a:pPr algn="ctr"/>
          <a:endParaRPr lang="ru-RU"/>
        </a:p>
      </dgm:t>
    </dgm:pt>
    <dgm:pt modelId="{01028B2F-D002-4199-9468-6C6CF8C6B9DD}">
      <dgm:prSet phldrT="[Текст]"/>
      <dgm:spPr/>
      <dgm:t>
        <a:bodyPr/>
        <a:lstStyle/>
        <a:p>
          <a:pPr algn="ctr"/>
          <a:r>
            <a:rPr lang="uk-UA" dirty="0"/>
            <a:t>найбільший каталог сайтів, створений спільнотою редакторів-добровольців;</a:t>
          </a:r>
          <a:endParaRPr lang="ru-RU" dirty="0"/>
        </a:p>
      </dgm:t>
    </dgm:pt>
    <dgm:pt modelId="{9C150BEB-2A91-4E12-BBCB-7A8895ECF41B}" type="parTrans" cxnId="{CDC9C243-7D9D-4FF7-8860-B6AA1D928F2F}">
      <dgm:prSet/>
      <dgm:spPr/>
      <dgm:t>
        <a:bodyPr/>
        <a:lstStyle/>
        <a:p>
          <a:pPr algn="ctr"/>
          <a:endParaRPr lang="ru-RU"/>
        </a:p>
      </dgm:t>
    </dgm:pt>
    <dgm:pt modelId="{9ACDD61E-3A9B-4B75-A601-4C94F245ACEC}" type="sibTrans" cxnId="{CDC9C243-7D9D-4FF7-8860-B6AA1D928F2F}">
      <dgm:prSet/>
      <dgm:spPr/>
      <dgm:t>
        <a:bodyPr/>
        <a:lstStyle/>
        <a:p>
          <a:pPr algn="ctr"/>
          <a:endParaRPr lang="ru-RU"/>
        </a:p>
      </dgm:t>
    </dgm:pt>
    <dgm:pt modelId="{92C76934-2B61-4C8E-8A20-80FC1303269D}">
      <dgm:prSet phldrT="[Текст]"/>
      <dgm:spPr/>
      <dgm:t>
        <a:bodyPr/>
        <a:lstStyle/>
        <a:p>
          <a:pPr algn="ctr"/>
          <a:r>
            <a:rPr lang="uk-UA" dirty="0"/>
            <a:t>просторовий картографічний проект від    корпорації </a:t>
          </a:r>
          <a:r>
            <a:rPr lang="en-US" dirty="0"/>
            <a:t>Google</a:t>
          </a:r>
          <a:r>
            <a:rPr lang="uk-UA" dirty="0"/>
            <a:t>, </a:t>
          </a:r>
          <a:r>
            <a:rPr lang="uk-UA" dirty="0" err="1"/>
            <a:t>врозробленні</a:t>
          </a:r>
          <a:r>
            <a:rPr lang="uk-UA" dirty="0"/>
            <a:t> якого беруть участь користувачі.</a:t>
          </a:r>
          <a:endParaRPr lang="ru-RU" dirty="0"/>
        </a:p>
      </dgm:t>
    </dgm:pt>
    <dgm:pt modelId="{8BA4DB0E-24DC-4BB7-9C59-F36AB879A87E}" type="parTrans" cxnId="{49D7DB13-442E-464B-89EE-E2B86CE07C91}">
      <dgm:prSet/>
      <dgm:spPr/>
      <dgm:t>
        <a:bodyPr/>
        <a:lstStyle/>
        <a:p>
          <a:pPr algn="ctr"/>
          <a:endParaRPr lang="ru-RU"/>
        </a:p>
      </dgm:t>
    </dgm:pt>
    <dgm:pt modelId="{5B3D25FC-82D4-4145-A1EA-9D5B5B71A7D8}" type="sibTrans" cxnId="{49D7DB13-442E-464B-89EE-E2B86CE07C91}">
      <dgm:prSet/>
      <dgm:spPr/>
      <dgm:t>
        <a:bodyPr/>
        <a:lstStyle/>
        <a:p>
          <a:pPr algn="ctr"/>
          <a:endParaRPr lang="ru-RU"/>
        </a:p>
      </dgm:t>
    </dgm:pt>
    <dgm:pt modelId="{2246168F-65A3-4396-ABAA-90CAD4B4730C}" type="pres">
      <dgm:prSet presAssocID="{F7D7FFEF-E0C4-45D5-8F49-851E6D892BF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413776-39AB-4CAF-8B38-BF84286B4300}" type="pres">
      <dgm:prSet presAssocID="{FFBFA35D-0507-47F3-B898-57A3B97A9B63}" presName="comp" presStyleCnt="0"/>
      <dgm:spPr/>
      <dgm:t>
        <a:bodyPr/>
        <a:lstStyle/>
        <a:p>
          <a:endParaRPr lang="ru-RU"/>
        </a:p>
      </dgm:t>
    </dgm:pt>
    <dgm:pt modelId="{B114E316-0F0F-4D21-A553-68945429F73F}" type="pres">
      <dgm:prSet presAssocID="{FFBFA35D-0507-47F3-B898-57A3B97A9B63}" presName="box" presStyleLbl="node1" presStyleIdx="0" presStyleCnt="6"/>
      <dgm:spPr/>
      <dgm:t>
        <a:bodyPr/>
        <a:lstStyle/>
        <a:p>
          <a:endParaRPr lang="ru-RU"/>
        </a:p>
      </dgm:t>
    </dgm:pt>
    <dgm:pt modelId="{717FEFB1-DA54-4533-B701-98BAAC906997}" type="pres">
      <dgm:prSet presAssocID="{FFBFA35D-0507-47F3-B898-57A3B97A9B63}" presName="img" presStyleLbl="fgImgPlace1" presStyleIdx="0" presStyleCnt="6" custScaleX="916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80B6F3-A582-460B-84C4-23EA1EBC3246}" type="pres">
      <dgm:prSet presAssocID="{FFBFA35D-0507-47F3-B898-57A3B97A9B6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6111A-4C34-47BD-B917-2E54A43CB941}" type="pres">
      <dgm:prSet presAssocID="{718C9182-D6F6-4D9C-981A-C6F4AA544E3C}" presName="spacer" presStyleCnt="0"/>
      <dgm:spPr/>
      <dgm:t>
        <a:bodyPr/>
        <a:lstStyle/>
        <a:p>
          <a:endParaRPr lang="ru-RU"/>
        </a:p>
      </dgm:t>
    </dgm:pt>
    <dgm:pt modelId="{4D8F03BD-64CB-4DA2-AED9-E1FEB07B1C0E}" type="pres">
      <dgm:prSet presAssocID="{EC89D361-0CA0-4EEE-8B87-A40FA951FE71}" presName="comp" presStyleCnt="0"/>
      <dgm:spPr/>
      <dgm:t>
        <a:bodyPr/>
        <a:lstStyle/>
        <a:p>
          <a:endParaRPr lang="ru-RU"/>
        </a:p>
      </dgm:t>
    </dgm:pt>
    <dgm:pt modelId="{D4D1D6AD-8AF1-4D83-886D-DEF29857F953}" type="pres">
      <dgm:prSet presAssocID="{EC89D361-0CA0-4EEE-8B87-A40FA951FE71}" presName="box" presStyleLbl="node1" presStyleIdx="1" presStyleCnt="6"/>
      <dgm:spPr/>
      <dgm:t>
        <a:bodyPr/>
        <a:lstStyle/>
        <a:p>
          <a:endParaRPr lang="ru-RU"/>
        </a:p>
      </dgm:t>
    </dgm:pt>
    <dgm:pt modelId="{7DA05EFE-6E9F-406C-B4AB-7E0C6D39C191}" type="pres">
      <dgm:prSet presAssocID="{EC89D361-0CA0-4EEE-8B87-A40FA951FE71}" presName="img" presStyleLbl="fgImgPlace1" presStyleIdx="1" presStyleCnt="6" custScaleX="916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D7CE7C-B63A-4816-ABA2-946838A2F604}" type="pres">
      <dgm:prSet presAssocID="{EC89D361-0CA0-4EEE-8B87-A40FA951FE71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AB885-F6FF-4BBA-AF87-D1B689706F9C}" type="pres">
      <dgm:prSet presAssocID="{21C894DB-7840-4C24-9CD0-E7F51A432C16}" presName="spacer" presStyleCnt="0"/>
      <dgm:spPr/>
      <dgm:t>
        <a:bodyPr/>
        <a:lstStyle/>
        <a:p>
          <a:endParaRPr lang="ru-RU"/>
        </a:p>
      </dgm:t>
    </dgm:pt>
    <dgm:pt modelId="{9B6DE711-4E73-49D4-AE98-44D26A0A3D39}" type="pres">
      <dgm:prSet presAssocID="{361D7186-79CC-4A05-AFF5-B28D3947B21E}" presName="comp" presStyleCnt="0"/>
      <dgm:spPr/>
      <dgm:t>
        <a:bodyPr/>
        <a:lstStyle/>
        <a:p>
          <a:endParaRPr lang="ru-RU"/>
        </a:p>
      </dgm:t>
    </dgm:pt>
    <dgm:pt modelId="{16B16252-7CBB-440B-9A74-2AD4C824BEFC}" type="pres">
      <dgm:prSet presAssocID="{361D7186-79CC-4A05-AFF5-B28D3947B21E}" presName="box" presStyleLbl="node1" presStyleIdx="2" presStyleCnt="6"/>
      <dgm:spPr/>
      <dgm:t>
        <a:bodyPr/>
        <a:lstStyle/>
        <a:p>
          <a:endParaRPr lang="ru-RU"/>
        </a:p>
      </dgm:t>
    </dgm:pt>
    <dgm:pt modelId="{5D0EDB98-C8C5-4795-B1AE-43B876D31E87}" type="pres">
      <dgm:prSet presAssocID="{361D7186-79CC-4A05-AFF5-B28D3947B21E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386902-CD95-4CAE-83A0-730A97708B91}" type="pres">
      <dgm:prSet presAssocID="{361D7186-79CC-4A05-AFF5-B28D3947B21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CB3B5-6966-40C8-A621-855DEB78DBA7}" type="pres">
      <dgm:prSet presAssocID="{AD239830-218E-4723-8FA1-6AFCB69D86CC}" presName="spacer" presStyleCnt="0"/>
      <dgm:spPr/>
      <dgm:t>
        <a:bodyPr/>
        <a:lstStyle/>
        <a:p>
          <a:endParaRPr lang="ru-RU"/>
        </a:p>
      </dgm:t>
    </dgm:pt>
    <dgm:pt modelId="{3308F5F5-5C90-4389-989D-C4C5032B677C}" type="pres">
      <dgm:prSet presAssocID="{80B5759D-111C-42A2-90B2-A11BB27BA9EE}" presName="comp" presStyleCnt="0"/>
      <dgm:spPr/>
      <dgm:t>
        <a:bodyPr/>
        <a:lstStyle/>
        <a:p>
          <a:endParaRPr lang="ru-RU"/>
        </a:p>
      </dgm:t>
    </dgm:pt>
    <dgm:pt modelId="{4D7103C2-35A9-463B-B2C4-54D8F9483567}" type="pres">
      <dgm:prSet presAssocID="{80B5759D-111C-42A2-90B2-A11BB27BA9EE}" presName="box" presStyleLbl="node1" presStyleIdx="3" presStyleCnt="6"/>
      <dgm:spPr/>
      <dgm:t>
        <a:bodyPr/>
        <a:lstStyle/>
        <a:p>
          <a:endParaRPr lang="ru-RU"/>
        </a:p>
      </dgm:t>
    </dgm:pt>
    <dgm:pt modelId="{D0633838-8FFE-477C-AA2E-B4C3399F3B55}" type="pres">
      <dgm:prSet presAssocID="{80B5759D-111C-42A2-90B2-A11BB27BA9EE}" presName="img" presStyleLbl="fgImgPlace1" presStyleIdx="3" presStyleCnt="6" custScaleX="9102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86C52-E3C5-4EF3-847E-C45F64E645FF}" type="pres">
      <dgm:prSet presAssocID="{80B5759D-111C-42A2-90B2-A11BB27BA9EE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69423-9A98-4A7F-80F1-21FA0E3F2D1C}" type="pres">
      <dgm:prSet presAssocID="{EED6DB26-2D08-47B2-82BA-2A009B85AACB}" presName="spacer" presStyleCnt="0"/>
      <dgm:spPr/>
      <dgm:t>
        <a:bodyPr/>
        <a:lstStyle/>
        <a:p>
          <a:endParaRPr lang="ru-RU"/>
        </a:p>
      </dgm:t>
    </dgm:pt>
    <dgm:pt modelId="{36B12B7B-D4C8-4717-9FFD-7B12F7122F8E}" type="pres">
      <dgm:prSet presAssocID="{1799179B-EA86-4E2E-9901-79DB05E05DE2}" presName="comp" presStyleCnt="0"/>
      <dgm:spPr/>
      <dgm:t>
        <a:bodyPr/>
        <a:lstStyle/>
        <a:p>
          <a:endParaRPr lang="ru-RU"/>
        </a:p>
      </dgm:t>
    </dgm:pt>
    <dgm:pt modelId="{BA53CEEB-FCF6-4067-9A51-6B9EBA23A5E8}" type="pres">
      <dgm:prSet presAssocID="{1799179B-EA86-4E2E-9901-79DB05E05DE2}" presName="box" presStyleLbl="node1" presStyleIdx="4" presStyleCnt="6"/>
      <dgm:spPr/>
      <dgm:t>
        <a:bodyPr/>
        <a:lstStyle/>
        <a:p>
          <a:endParaRPr lang="ru-RU"/>
        </a:p>
      </dgm:t>
    </dgm:pt>
    <dgm:pt modelId="{A81CE67A-B116-4327-82AD-2FADE3D69621}" type="pres">
      <dgm:prSet presAssocID="{1799179B-EA86-4E2E-9901-79DB05E05DE2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9E7C13B-187A-42CF-8FE0-A3A5AEBB41D2}" type="pres">
      <dgm:prSet presAssocID="{1799179B-EA86-4E2E-9901-79DB05E05DE2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4F734-8557-4155-8F20-9342AFDF398D}" type="pres">
      <dgm:prSet presAssocID="{06D9DF5C-57C7-44BC-BAAC-EB3B01AFEE0A}" presName="spacer" presStyleCnt="0"/>
      <dgm:spPr/>
      <dgm:t>
        <a:bodyPr/>
        <a:lstStyle/>
        <a:p>
          <a:endParaRPr lang="ru-RU"/>
        </a:p>
      </dgm:t>
    </dgm:pt>
    <dgm:pt modelId="{C05FB421-E2BA-416E-AB98-96C95E5DB56D}" type="pres">
      <dgm:prSet presAssocID="{9AB45D24-5200-44BE-9EEB-914ABDE289E7}" presName="comp" presStyleCnt="0"/>
      <dgm:spPr/>
      <dgm:t>
        <a:bodyPr/>
        <a:lstStyle/>
        <a:p>
          <a:endParaRPr lang="ru-RU"/>
        </a:p>
      </dgm:t>
    </dgm:pt>
    <dgm:pt modelId="{F1D5C286-8777-4261-9F14-ADF6BA930F35}" type="pres">
      <dgm:prSet presAssocID="{9AB45D24-5200-44BE-9EEB-914ABDE289E7}" presName="box" presStyleLbl="node1" presStyleIdx="5" presStyleCnt="6"/>
      <dgm:spPr/>
      <dgm:t>
        <a:bodyPr/>
        <a:lstStyle/>
        <a:p>
          <a:endParaRPr lang="ru-RU"/>
        </a:p>
      </dgm:t>
    </dgm:pt>
    <dgm:pt modelId="{EDFB0856-610F-4403-B351-23FDD1D9E08F}" type="pres">
      <dgm:prSet presAssocID="{9AB45D24-5200-44BE-9EEB-914ABDE289E7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0B16CA-E961-448A-9CB5-F85667DA08C1}" type="pres">
      <dgm:prSet presAssocID="{9AB45D24-5200-44BE-9EEB-914ABDE289E7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B92A4E-90DB-4624-95AD-02E97EB14622}" srcId="{F7D7FFEF-E0C4-45D5-8F49-851E6D892BF1}" destId="{9AB45D24-5200-44BE-9EEB-914ABDE289E7}" srcOrd="5" destOrd="0" parTransId="{7EB579C6-9A49-42BA-9F19-B95CCE92612C}" sibTransId="{F5181FD5-5511-4FE1-AE24-580E99B9945C}"/>
    <dgm:cxn modelId="{FDEC2E23-EE7C-4A4C-AE41-C0A15A87CA9C}" type="presOf" srcId="{FFBFA35D-0507-47F3-B898-57A3B97A9B63}" destId="{B114E316-0F0F-4D21-A553-68945429F73F}" srcOrd="0" destOrd="0" presId="urn:microsoft.com/office/officeart/2005/8/layout/vList4#1"/>
    <dgm:cxn modelId="{2C66CB82-DB91-4B4A-BC78-3DE84A9AD9C9}" type="presOf" srcId="{F7D7FFEF-E0C4-45D5-8F49-851E6D892BF1}" destId="{2246168F-65A3-4396-ABAA-90CAD4B4730C}" srcOrd="0" destOrd="0" presId="urn:microsoft.com/office/officeart/2005/8/layout/vList4#1"/>
    <dgm:cxn modelId="{17778E9E-4AAA-452B-8A60-E5EAB5812C90}" type="presOf" srcId="{01028B2F-D002-4199-9468-6C6CF8C6B9DD}" destId="{BA53CEEB-FCF6-4067-9A51-6B9EBA23A5E8}" srcOrd="0" destOrd="1" presId="urn:microsoft.com/office/officeart/2005/8/layout/vList4#1"/>
    <dgm:cxn modelId="{9B707EF3-472D-470A-98A4-681D8ED1B10E}" type="presOf" srcId="{1799179B-EA86-4E2E-9901-79DB05E05DE2}" destId="{79E7C13B-187A-42CF-8FE0-A3A5AEBB41D2}" srcOrd="1" destOrd="0" presId="urn:microsoft.com/office/officeart/2005/8/layout/vList4#1"/>
    <dgm:cxn modelId="{9E6F3484-E1B1-4E30-918E-5425E71662DB}" srcId="{F7D7FFEF-E0C4-45D5-8F49-851E6D892BF1}" destId="{1799179B-EA86-4E2E-9901-79DB05E05DE2}" srcOrd="4" destOrd="0" parTransId="{CE255748-4A36-4A0B-A743-41DFAE72883D}" sibTransId="{06D9DF5C-57C7-44BC-BAAC-EB3B01AFEE0A}"/>
    <dgm:cxn modelId="{A7961912-D6D6-41D0-BFEC-8DB059298A82}" type="presOf" srcId="{69CCEDD5-E7E0-4F82-A281-A9C30D10D62E}" destId="{4D7103C2-35A9-463B-B2C4-54D8F9483567}" srcOrd="0" destOrd="1" presId="urn:microsoft.com/office/officeart/2005/8/layout/vList4#1"/>
    <dgm:cxn modelId="{2F16F335-4670-45CE-898E-9A513AB5D9B7}" type="presOf" srcId="{80B5759D-111C-42A2-90B2-A11BB27BA9EE}" destId="{4D7103C2-35A9-463B-B2C4-54D8F9483567}" srcOrd="0" destOrd="0" presId="urn:microsoft.com/office/officeart/2005/8/layout/vList4#1"/>
    <dgm:cxn modelId="{98B6900C-B7EC-482F-BC42-3A51A99705C8}" type="presOf" srcId="{9AB45D24-5200-44BE-9EEB-914ABDE289E7}" destId="{F1D5C286-8777-4261-9F14-ADF6BA930F35}" srcOrd="0" destOrd="0" presId="urn:microsoft.com/office/officeart/2005/8/layout/vList4#1"/>
    <dgm:cxn modelId="{8E3C7086-BE6F-46CC-949F-648B41FA89AF}" type="presOf" srcId="{D545CEC3-9AB3-449F-A653-7FDBA172689C}" destId="{05D7CE7C-B63A-4816-ABA2-946838A2F604}" srcOrd="1" destOrd="1" presId="urn:microsoft.com/office/officeart/2005/8/layout/vList4#1"/>
    <dgm:cxn modelId="{8E8EE90A-E842-4018-B937-D78BEF64C7F0}" type="presOf" srcId="{92C76934-2B61-4C8E-8A20-80FC1303269D}" destId="{9C0B16CA-E961-448A-9CB5-F85667DA08C1}" srcOrd="1" destOrd="1" presId="urn:microsoft.com/office/officeart/2005/8/layout/vList4#1"/>
    <dgm:cxn modelId="{23E1B2EF-A797-4664-B36A-09A0F1EF0266}" srcId="{EC89D361-0CA0-4EEE-8B87-A40FA951FE71}" destId="{D545CEC3-9AB3-449F-A653-7FDBA172689C}" srcOrd="0" destOrd="0" parTransId="{C4DA91F1-78D7-462D-9257-E6068F06022B}" sibTransId="{EFCD972E-7F01-41C4-9F86-F29D547562E4}"/>
    <dgm:cxn modelId="{C439D5C8-18FF-4503-8C10-AC6C46F7B3B3}" type="presOf" srcId="{D545CEC3-9AB3-449F-A653-7FDBA172689C}" destId="{D4D1D6AD-8AF1-4D83-886D-DEF29857F953}" srcOrd="0" destOrd="1" presId="urn:microsoft.com/office/officeart/2005/8/layout/vList4#1"/>
    <dgm:cxn modelId="{008CF4BD-12B9-468B-9F33-72D992429AE8}" type="presOf" srcId="{EC89D361-0CA0-4EEE-8B87-A40FA951FE71}" destId="{D4D1D6AD-8AF1-4D83-886D-DEF29857F953}" srcOrd="0" destOrd="0" presId="urn:microsoft.com/office/officeart/2005/8/layout/vList4#1"/>
    <dgm:cxn modelId="{CDC9C243-7D9D-4FF7-8860-B6AA1D928F2F}" srcId="{1799179B-EA86-4E2E-9901-79DB05E05DE2}" destId="{01028B2F-D002-4199-9468-6C6CF8C6B9DD}" srcOrd="0" destOrd="0" parTransId="{9C150BEB-2A91-4E12-BBCB-7A8895ECF41B}" sibTransId="{9ACDD61E-3A9B-4B75-A601-4C94F245ACEC}"/>
    <dgm:cxn modelId="{9718F3CB-E0D9-42FF-80E1-6B41C0F6A96A}" type="presOf" srcId="{7D62F165-0227-4EA3-ACB8-C9782224C83F}" destId="{0480B6F3-A582-460B-84C4-23EA1EBC3246}" srcOrd="1" destOrd="1" presId="urn:microsoft.com/office/officeart/2005/8/layout/vList4#1"/>
    <dgm:cxn modelId="{CDE88BD2-1654-487B-A3DC-C26E73A54BF5}" type="presOf" srcId="{80B5759D-111C-42A2-90B2-A11BB27BA9EE}" destId="{F5786C52-E3C5-4EF3-847E-C45F64E645FF}" srcOrd="1" destOrd="0" presId="urn:microsoft.com/office/officeart/2005/8/layout/vList4#1"/>
    <dgm:cxn modelId="{A26B07EC-7625-45A6-846E-6177E3EECCA8}" srcId="{361D7186-79CC-4A05-AFF5-B28D3947B21E}" destId="{7A9B80D1-2C22-4B06-B3A4-6A553ECDDF5E}" srcOrd="0" destOrd="0" parTransId="{898C347E-27DA-48B8-8850-A01336F239F5}" sibTransId="{9F993AEC-DC21-4774-97D6-B62C6ECA265A}"/>
    <dgm:cxn modelId="{C8DC5F9E-9013-40EC-B042-75275CB590E1}" type="presOf" srcId="{01028B2F-D002-4199-9468-6C6CF8C6B9DD}" destId="{79E7C13B-187A-42CF-8FE0-A3A5AEBB41D2}" srcOrd="1" destOrd="1" presId="urn:microsoft.com/office/officeart/2005/8/layout/vList4#1"/>
    <dgm:cxn modelId="{1D383DF5-A217-4595-865D-9A70BD98AE21}" type="presOf" srcId="{92C76934-2B61-4C8E-8A20-80FC1303269D}" destId="{F1D5C286-8777-4261-9F14-ADF6BA930F35}" srcOrd="0" destOrd="1" presId="urn:microsoft.com/office/officeart/2005/8/layout/vList4#1"/>
    <dgm:cxn modelId="{CE483314-ACA5-40E8-BF2E-8C3427DE221C}" type="presOf" srcId="{FFBFA35D-0507-47F3-B898-57A3B97A9B63}" destId="{0480B6F3-A582-460B-84C4-23EA1EBC3246}" srcOrd="1" destOrd="0" presId="urn:microsoft.com/office/officeart/2005/8/layout/vList4#1"/>
    <dgm:cxn modelId="{DF828132-3690-4C39-9C68-D287A6797CCF}" srcId="{F7D7FFEF-E0C4-45D5-8F49-851E6D892BF1}" destId="{80B5759D-111C-42A2-90B2-A11BB27BA9EE}" srcOrd="3" destOrd="0" parTransId="{3F849FBA-6CDE-4512-BC9D-BD4051AF1A7F}" sibTransId="{EED6DB26-2D08-47B2-82BA-2A009B85AACB}"/>
    <dgm:cxn modelId="{59857940-5750-463C-9126-112FF99DE66F}" srcId="{FFBFA35D-0507-47F3-B898-57A3B97A9B63}" destId="{7D62F165-0227-4EA3-ACB8-C9782224C83F}" srcOrd="0" destOrd="0" parTransId="{AA678E6D-3848-4E9E-AD4D-5054747F75A1}" sibTransId="{783991E5-ED0A-4787-ADCC-3A2D7A6851DE}"/>
    <dgm:cxn modelId="{A4465A53-3107-4F0B-9646-0A466EC62395}" srcId="{F7D7FFEF-E0C4-45D5-8F49-851E6D892BF1}" destId="{361D7186-79CC-4A05-AFF5-B28D3947B21E}" srcOrd="2" destOrd="0" parTransId="{0783D160-E2FC-4A66-A0A7-BE2F8E1699C7}" sibTransId="{AD239830-218E-4723-8FA1-6AFCB69D86CC}"/>
    <dgm:cxn modelId="{A75B1D7E-9DF7-450D-9D1D-070A3DC262F5}" type="presOf" srcId="{7A9B80D1-2C22-4B06-B3A4-6A553ECDDF5E}" destId="{16B16252-7CBB-440B-9A74-2AD4C824BEFC}" srcOrd="0" destOrd="1" presId="urn:microsoft.com/office/officeart/2005/8/layout/vList4#1"/>
    <dgm:cxn modelId="{49D7DB13-442E-464B-89EE-E2B86CE07C91}" srcId="{9AB45D24-5200-44BE-9EEB-914ABDE289E7}" destId="{92C76934-2B61-4C8E-8A20-80FC1303269D}" srcOrd="0" destOrd="0" parTransId="{8BA4DB0E-24DC-4BB7-9C59-F36AB879A87E}" sibTransId="{5B3D25FC-82D4-4145-A1EA-9D5B5B71A7D8}"/>
    <dgm:cxn modelId="{E867FD6D-41D8-4E5B-9799-28B426AB511C}" type="presOf" srcId="{7A9B80D1-2C22-4B06-B3A4-6A553ECDDF5E}" destId="{B7386902-CD95-4CAE-83A0-730A97708B91}" srcOrd="1" destOrd="1" presId="urn:microsoft.com/office/officeart/2005/8/layout/vList4#1"/>
    <dgm:cxn modelId="{DE1B031A-C501-48AF-A592-6029A8FBD626}" srcId="{80B5759D-111C-42A2-90B2-A11BB27BA9EE}" destId="{69CCEDD5-E7E0-4F82-A281-A9C30D10D62E}" srcOrd="0" destOrd="0" parTransId="{5A883E1D-D708-4971-843D-39A33EFC4438}" sibTransId="{9978E089-63A5-4402-8ABE-DD0FBE4607DA}"/>
    <dgm:cxn modelId="{D3948A25-C607-425D-827E-9D6CAAFCFDAF}" type="presOf" srcId="{361D7186-79CC-4A05-AFF5-B28D3947B21E}" destId="{B7386902-CD95-4CAE-83A0-730A97708B91}" srcOrd="1" destOrd="0" presId="urn:microsoft.com/office/officeart/2005/8/layout/vList4#1"/>
    <dgm:cxn modelId="{1DC37E23-0201-4410-ABFE-A2ABD4655D33}" type="presOf" srcId="{9AB45D24-5200-44BE-9EEB-914ABDE289E7}" destId="{9C0B16CA-E961-448A-9CB5-F85667DA08C1}" srcOrd="1" destOrd="0" presId="urn:microsoft.com/office/officeart/2005/8/layout/vList4#1"/>
    <dgm:cxn modelId="{5980C708-393F-4F3A-86DA-E24D0782A5D9}" type="presOf" srcId="{69CCEDD5-E7E0-4F82-A281-A9C30D10D62E}" destId="{F5786C52-E3C5-4EF3-847E-C45F64E645FF}" srcOrd="1" destOrd="1" presId="urn:microsoft.com/office/officeart/2005/8/layout/vList4#1"/>
    <dgm:cxn modelId="{78A014CB-3B7C-4743-9B5A-42C794D78C86}" srcId="{F7D7FFEF-E0C4-45D5-8F49-851E6D892BF1}" destId="{FFBFA35D-0507-47F3-B898-57A3B97A9B63}" srcOrd="0" destOrd="0" parTransId="{0A69C90A-B93E-4B36-BC75-BFEFC17F2BC1}" sibTransId="{718C9182-D6F6-4D9C-981A-C6F4AA544E3C}"/>
    <dgm:cxn modelId="{30885F15-9A8F-480A-BC25-8708D2714659}" srcId="{F7D7FFEF-E0C4-45D5-8F49-851E6D892BF1}" destId="{EC89D361-0CA0-4EEE-8B87-A40FA951FE71}" srcOrd="1" destOrd="0" parTransId="{D9EA9EF4-6613-48BA-AC84-5B862B8C4D7C}" sibTransId="{21C894DB-7840-4C24-9CD0-E7F51A432C16}"/>
    <dgm:cxn modelId="{6063B6D7-4402-4D69-AD85-36D47E6D38BC}" type="presOf" srcId="{1799179B-EA86-4E2E-9901-79DB05E05DE2}" destId="{BA53CEEB-FCF6-4067-9A51-6B9EBA23A5E8}" srcOrd="0" destOrd="0" presId="urn:microsoft.com/office/officeart/2005/8/layout/vList4#1"/>
    <dgm:cxn modelId="{BC254CC0-C39A-4CF0-854A-BE81CC60A386}" type="presOf" srcId="{EC89D361-0CA0-4EEE-8B87-A40FA951FE71}" destId="{05D7CE7C-B63A-4816-ABA2-946838A2F604}" srcOrd="1" destOrd="0" presId="urn:microsoft.com/office/officeart/2005/8/layout/vList4#1"/>
    <dgm:cxn modelId="{C9389BB0-C2F8-4A32-A66B-E10075BA84A3}" type="presOf" srcId="{361D7186-79CC-4A05-AFF5-B28D3947B21E}" destId="{16B16252-7CBB-440B-9A74-2AD4C824BEFC}" srcOrd="0" destOrd="0" presId="urn:microsoft.com/office/officeart/2005/8/layout/vList4#1"/>
    <dgm:cxn modelId="{70D57954-03D5-4DD4-8A82-11E5665565D5}" type="presOf" srcId="{7D62F165-0227-4EA3-ACB8-C9782224C83F}" destId="{B114E316-0F0F-4D21-A553-68945429F73F}" srcOrd="0" destOrd="1" presId="urn:microsoft.com/office/officeart/2005/8/layout/vList4#1"/>
    <dgm:cxn modelId="{E954AE33-E254-48A3-83D4-F22D8E8E0705}" type="presParOf" srcId="{2246168F-65A3-4396-ABAA-90CAD4B4730C}" destId="{B9413776-39AB-4CAF-8B38-BF84286B4300}" srcOrd="0" destOrd="0" presId="urn:microsoft.com/office/officeart/2005/8/layout/vList4#1"/>
    <dgm:cxn modelId="{652A1E97-DC49-4EDB-AE8E-8A6A5B0C87AA}" type="presParOf" srcId="{B9413776-39AB-4CAF-8B38-BF84286B4300}" destId="{B114E316-0F0F-4D21-A553-68945429F73F}" srcOrd="0" destOrd="0" presId="urn:microsoft.com/office/officeart/2005/8/layout/vList4#1"/>
    <dgm:cxn modelId="{2F684517-A784-404B-AA3D-B759303778E5}" type="presParOf" srcId="{B9413776-39AB-4CAF-8B38-BF84286B4300}" destId="{717FEFB1-DA54-4533-B701-98BAAC906997}" srcOrd="1" destOrd="0" presId="urn:microsoft.com/office/officeart/2005/8/layout/vList4#1"/>
    <dgm:cxn modelId="{F4E689D6-62FF-4346-B07D-E69D8C802A3E}" type="presParOf" srcId="{B9413776-39AB-4CAF-8B38-BF84286B4300}" destId="{0480B6F3-A582-460B-84C4-23EA1EBC3246}" srcOrd="2" destOrd="0" presId="urn:microsoft.com/office/officeart/2005/8/layout/vList4#1"/>
    <dgm:cxn modelId="{6FC9173E-0F8C-4D02-9AF0-5964F99F6A49}" type="presParOf" srcId="{2246168F-65A3-4396-ABAA-90CAD4B4730C}" destId="{D206111A-4C34-47BD-B917-2E54A43CB941}" srcOrd="1" destOrd="0" presId="urn:microsoft.com/office/officeart/2005/8/layout/vList4#1"/>
    <dgm:cxn modelId="{F4B80D5B-8D63-459E-9199-6E9250BE9900}" type="presParOf" srcId="{2246168F-65A3-4396-ABAA-90CAD4B4730C}" destId="{4D8F03BD-64CB-4DA2-AED9-E1FEB07B1C0E}" srcOrd="2" destOrd="0" presId="urn:microsoft.com/office/officeart/2005/8/layout/vList4#1"/>
    <dgm:cxn modelId="{C819D885-E6B6-4887-B78C-97D356019AFB}" type="presParOf" srcId="{4D8F03BD-64CB-4DA2-AED9-E1FEB07B1C0E}" destId="{D4D1D6AD-8AF1-4D83-886D-DEF29857F953}" srcOrd="0" destOrd="0" presId="urn:microsoft.com/office/officeart/2005/8/layout/vList4#1"/>
    <dgm:cxn modelId="{6D10C2B7-1922-4FD7-80FC-CE6915D62CDC}" type="presParOf" srcId="{4D8F03BD-64CB-4DA2-AED9-E1FEB07B1C0E}" destId="{7DA05EFE-6E9F-406C-B4AB-7E0C6D39C191}" srcOrd="1" destOrd="0" presId="urn:microsoft.com/office/officeart/2005/8/layout/vList4#1"/>
    <dgm:cxn modelId="{72E61736-5306-43E1-A66B-89053ED1E456}" type="presParOf" srcId="{4D8F03BD-64CB-4DA2-AED9-E1FEB07B1C0E}" destId="{05D7CE7C-B63A-4816-ABA2-946838A2F604}" srcOrd="2" destOrd="0" presId="urn:microsoft.com/office/officeart/2005/8/layout/vList4#1"/>
    <dgm:cxn modelId="{BDF65085-A86C-4602-8799-0BF70B699614}" type="presParOf" srcId="{2246168F-65A3-4396-ABAA-90CAD4B4730C}" destId="{1C3AB885-F6FF-4BBA-AF87-D1B689706F9C}" srcOrd="3" destOrd="0" presId="urn:microsoft.com/office/officeart/2005/8/layout/vList4#1"/>
    <dgm:cxn modelId="{97A827D7-E32D-4F87-9470-C7B86F534F3B}" type="presParOf" srcId="{2246168F-65A3-4396-ABAA-90CAD4B4730C}" destId="{9B6DE711-4E73-49D4-AE98-44D26A0A3D39}" srcOrd="4" destOrd="0" presId="urn:microsoft.com/office/officeart/2005/8/layout/vList4#1"/>
    <dgm:cxn modelId="{A11E66EE-9006-4C9F-93AB-47ED0AFCD9C5}" type="presParOf" srcId="{9B6DE711-4E73-49D4-AE98-44D26A0A3D39}" destId="{16B16252-7CBB-440B-9A74-2AD4C824BEFC}" srcOrd="0" destOrd="0" presId="urn:microsoft.com/office/officeart/2005/8/layout/vList4#1"/>
    <dgm:cxn modelId="{A9543864-3882-4447-8A2F-A4ACBA6BEFE8}" type="presParOf" srcId="{9B6DE711-4E73-49D4-AE98-44D26A0A3D39}" destId="{5D0EDB98-C8C5-4795-B1AE-43B876D31E87}" srcOrd="1" destOrd="0" presId="urn:microsoft.com/office/officeart/2005/8/layout/vList4#1"/>
    <dgm:cxn modelId="{54322F05-E1B0-4143-A1D4-41B5764A675F}" type="presParOf" srcId="{9B6DE711-4E73-49D4-AE98-44D26A0A3D39}" destId="{B7386902-CD95-4CAE-83A0-730A97708B91}" srcOrd="2" destOrd="0" presId="urn:microsoft.com/office/officeart/2005/8/layout/vList4#1"/>
    <dgm:cxn modelId="{DEAF7573-2292-4A62-908A-20A126871CBA}" type="presParOf" srcId="{2246168F-65A3-4396-ABAA-90CAD4B4730C}" destId="{BD6CB3B5-6966-40C8-A621-855DEB78DBA7}" srcOrd="5" destOrd="0" presId="urn:microsoft.com/office/officeart/2005/8/layout/vList4#1"/>
    <dgm:cxn modelId="{77944C55-3401-43E5-A355-535D4834ED3C}" type="presParOf" srcId="{2246168F-65A3-4396-ABAA-90CAD4B4730C}" destId="{3308F5F5-5C90-4389-989D-C4C5032B677C}" srcOrd="6" destOrd="0" presId="urn:microsoft.com/office/officeart/2005/8/layout/vList4#1"/>
    <dgm:cxn modelId="{0877A1F7-9933-4575-B6AC-4213E4A02B23}" type="presParOf" srcId="{3308F5F5-5C90-4389-989D-C4C5032B677C}" destId="{4D7103C2-35A9-463B-B2C4-54D8F9483567}" srcOrd="0" destOrd="0" presId="urn:microsoft.com/office/officeart/2005/8/layout/vList4#1"/>
    <dgm:cxn modelId="{2C1513A1-C799-4254-8A4F-72FBAA65AD61}" type="presParOf" srcId="{3308F5F5-5C90-4389-989D-C4C5032B677C}" destId="{D0633838-8FFE-477C-AA2E-B4C3399F3B55}" srcOrd="1" destOrd="0" presId="urn:microsoft.com/office/officeart/2005/8/layout/vList4#1"/>
    <dgm:cxn modelId="{D2539766-B7AF-4088-BC31-8794720B352B}" type="presParOf" srcId="{3308F5F5-5C90-4389-989D-C4C5032B677C}" destId="{F5786C52-E3C5-4EF3-847E-C45F64E645FF}" srcOrd="2" destOrd="0" presId="urn:microsoft.com/office/officeart/2005/8/layout/vList4#1"/>
    <dgm:cxn modelId="{71C4D0AC-B8E2-4D49-81A9-6075DFFA002B}" type="presParOf" srcId="{2246168F-65A3-4396-ABAA-90CAD4B4730C}" destId="{4B969423-9A98-4A7F-80F1-21FA0E3F2D1C}" srcOrd="7" destOrd="0" presId="urn:microsoft.com/office/officeart/2005/8/layout/vList4#1"/>
    <dgm:cxn modelId="{13CDB8AA-F415-40CA-BCE3-A35CCEF2D9C1}" type="presParOf" srcId="{2246168F-65A3-4396-ABAA-90CAD4B4730C}" destId="{36B12B7B-D4C8-4717-9FFD-7B12F7122F8E}" srcOrd="8" destOrd="0" presId="urn:microsoft.com/office/officeart/2005/8/layout/vList4#1"/>
    <dgm:cxn modelId="{F631C3AD-25A6-4BEF-A85E-11EF7566BBB3}" type="presParOf" srcId="{36B12B7B-D4C8-4717-9FFD-7B12F7122F8E}" destId="{BA53CEEB-FCF6-4067-9A51-6B9EBA23A5E8}" srcOrd="0" destOrd="0" presId="urn:microsoft.com/office/officeart/2005/8/layout/vList4#1"/>
    <dgm:cxn modelId="{0C01ABDE-4700-49E2-999B-C5DB50F293DD}" type="presParOf" srcId="{36B12B7B-D4C8-4717-9FFD-7B12F7122F8E}" destId="{A81CE67A-B116-4327-82AD-2FADE3D69621}" srcOrd="1" destOrd="0" presId="urn:microsoft.com/office/officeart/2005/8/layout/vList4#1"/>
    <dgm:cxn modelId="{4B44A737-ABA5-49D0-B758-6BFBC70E6D01}" type="presParOf" srcId="{36B12B7B-D4C8-4717-9FFD-7B12F7122F8E}" destId="{79E7C13B-187A-42CF-8FE0-A3A5AEBB41D2}" srcOrd="2" destOrd="0" presId="urn:microsoft.com/office/officeart/2005/8/layout/vList4#1"/>
    <dgm:cxn modelId="{9B6C894E-6EAA-499C-9F5A-2816A6484C1F}" type="presParOf" srcId="{2246168F-65A3-4396-ABAA-90CAD4B4730C}" destId="{0D44F734-8557-4155-8F20-9342AFDF398D}" srcOrd="9" destOrd="0" presId="urn:microsoft.com/office/officeart/2005/8/layout/vList4#1"/>
    <dgm:cxn modelId="{35F2BA17-E446-496A-BD47-4E6651D25E87}" type="presParOf" srcId="{2246168F-65A3-4396-ABAA-90CAD4B4730C}" destId="{C05FB421-E2BA-416E-AB98-96C95E5DB56D}" srcOrd="10" destOrd="0" presId="urn:microsoft.com/office/officeart/2005/8/layout/vList4#1"/>
    <dgm:cxn modelId="{D4CE0AEF-643F-489D-8D99-AB96F1CD6D0B}" type="presParOf" srcId="{C05FB421-E2BA-416E-AB98-96C95E5DB56D}" destId="{F1D5C286-8777-4261-9F14-ADF6BA930F35}" srcOrd="0" destOrd="0" presId="urn:microsoft.com/office/officeart/2005/8/layout/vList4#1"/>
    <dgm:cxn modelId="{FE695FA0-CA69-4747-AB1A-15EAEBECCE20}" type="presParOf" srcId="{C05FB421-E2BA-416E-AB98-96C95E5DB56D}" destId="{EDFB0856-610F-4403-B351-23FDD1D9E08F}" srcOrd="1" destOrd="0" presId="urn:microsoft.com/office/officeart/2005/8/layout/vList4#1"/>
    <dgm:cxn modelId="{616F8282-BAD5-449D-9607-875F57D1BB4D}" type="presParOf" srcId="{C05FB421-E2BA-416E-AB98-96C95E5DB56D}" destId="{9C0B16CA-E961-448A-9CB5-F85667DA08C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3ADDCE-D568-4272-BE9D-29A7D2A53BDE}" type="doc">
      <dgm:prSet loTypeId="urn:microsoft.com/office/officeart/2005/8/layout/vList4#2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AA08961-A89C-4EF0-9B84-EB99181D3D4E}">
      <dgm:prSet phldrT="[Текст]"/>
      <dgm:spPr/>
      <dgm:t>
        <a:bodyPr/>
        <a:lstStyle/>
        <a:p>
          <a:r>
            <a:rPr lang="ru-RU" dirty="0"/>
            <a:t>   </a:t>
          </a:r>
          <a:r>
            <a:rPr lang="ru-RU" dirty="0" err="1"/>
            <a:t>Особистий</a:t>
          </a:r>
          <a:r>
            <a:rPr lang="ru-RU" dirty="0"/>
            <a:t> (</a:t>
          </a:r>
          <a:r>
            <a:rPr lang="ru-RU" dirty="0" err="1"/>
            <a:t>авторський</a:t>
          </a:r>
          <a:r>
            <a:rPr lang="ru-RU" dirty="0"/>
            <a:t>, </a:t>
          </a:r>
          <a:r>
            <a:rPr lang="ru-RU" dirty="0" err="1"/>
            <a:t>персональний</a:t>
          </a:r>
          <a:r>
            <a:rPr lang="ru-RU" dirty="0"/>
            <a:t>) </a:t>
          </a:r>
          <a:r>
            <a:rPr lang="ru-RU" dirty="0" err="1"/>
            <a:t>блог</a:t>
          </a:r>
          <a:endParaRPr lang="ru-RU" dirty="0"/>
        </a:p>
      </dgm:t>
    </dgm:pt>
    <dgm:pt modelId="{11DD4394-C160-4737-8E1C-71B0F41E6263}" type="parTrans" cxnId="{D9E24E9D-D72F-4C70-AB4D-259B2BDF4DB3}">
      <dgm:prSet/>
      <dgm:spPr/>
      <dgm:t>
        <a:bodyPr/>
        <a:lstStyle/>
        <a:p>
          <a:endParaRPr lang="ru-RU"/>
        </a:p>
      </dgm:t>
    </dgm:pt>
    <dgm:pt modelId="{3B7E2800-8809-4CA0-B09D-3BF1DB4AFE1E}" type="sibTrans" cxnId="{D9E24E9D-D72F-4C70-AB4D-259B2BDF4DB3}">
      <dgm:prSet/>
      <dgm:spPr/>
      <dgm:t>
        <a:bodyPr/>
        <a:lstStyle/>
        <a:p>
          <a:endParaRPr lang="ru-RU"/>
        </a:p>
      </dgm:t>
    </dgm:pt>
    <dgm:pt modelId="{00D7A351-B34A-4EF7-8135-488AAE530E09}">
      <dgm:prSet phldrT="[Текст]"/>
      <dgm:spPr/>
      <dgm:t>
        <a:bodyPr/>
        <a:lstStyle/>
        <a:p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однією</a:t>
          </a:r>
          <a:r>
            <a:rPr lang="ru-RU" dirty="0"/>
            <a:t> особою (як правило – </a:t>
          </a:r>
          <a:r>
            <a:rPr lang="ru-RU" dirty="0" err="1"/>
            <a:t>його</a:t>
          </a:r>
          <a:r>
            <a:rPr lang="ru-RU" dirty="0"/>
            <a:t> </a:t>
          </a:r>
          <a:r>
            <a:rPr lang="ru-RU" dirty="0" err="1"/>
            <a:t>власником</a:t>
          </a:r>
          <a:r>
            <a:rPr lang="ru-RU" dirty="0"/>
            <a:t>);</a:t>
          </a:r>
        </a:p>
      </dgm:t>
    </dgm:pt>
    <dgm:pt modelId="{4119DF1B-7B9B-46AF-9EB2-D4C618E585A0}" type="parTrans" cxnId="{86496199-DA9A-4131-A242-324F92B8E6AA}">
      <dgm:prSet/>
      <dgm:spPr/>
      <dgm:t>
        <a:bodyPr/>
        <a:lstStyle/>
        <a:p>
          <a:endParaRPr lang="ru-RU"/>
        </a:p>
      </dgm:t>
    </dgm:pt>
    <dgm:pt modelId="{9DCC958D-DF8D-4BF8-A8F5-FA5E691EABA7}" type="sibTrans" cxnId="{86496199-DA9A-4131-A242-324F92B8E6AA}">
      <dgm:prSet/>
      <dgm:spPr/>
      <dgm:t>
        <a:bodyPr/>
        <a:lstStyle/>
        <a:p>
          <a:endParaRPr lang="ru-RU"/>
        </a:p>
      </dgm:t>
    </dgm:pt>
    <dgm:pt modelId="{3C1BE6F5-1061-4CD9-8410-0DCD053A5F69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/>
            <a:t>Примарний</a:t>
          </a:r>
          <a:r>
            <a:rPr lang="ru-RU" dirty="0"/>
            <a:t>» </a:t>
          </a:r>
          <a:r>
            <a:rPr lang="ru-RU" dirty="0" err="1"/>
            <a:t>блог</a:t>
          </a:r>
          <a:endParaRPr lang="ru-RU" dirty="0"/>
        </a:p>
      </dgm:t>
    </dgm:pt>
    <dgm:pt modelId="{CBF8DBB6-1D0B-4056-8ABC-504F452D799F}" type="parTrans" cxnId="{AD51FE0A-7532-4AB6-9997-CE09B53C2F79}">
      <dgm:prSet/>
      <dgm:spPr/>
      <dgm:t>
        <a:bodyPr/>
        <a:lstStyle/>
        <a:p>
          <a:endParaRPr lang="ru-RU"/>
        </a:p>
      </dgm:t>
    </dgm:pt>
    <dgm:pt modelId="{FBE2921C-30CF-4EC9-BBA7-E065DE09C14B}" type="sibTrans" cxnId="{AD51FE0A-7532-4AB6-9997-CE09B53C2F79}">
      <dgm:prSet/>
      <dgm:spPr/>
      <dgm:t>
        <a:bodyPr/>
        <a:lstStyle/>
        <a:p>
          <a:endParaRPr lang="ru-RU"/>
        </a:p>
      </dgm:t>
    </dgm:pt>
    <dgm:pt modelId="{A2C15CF3-95C0-43BC-87A2-CED9585A38B2}">
      <dgm:prSet phldrT="[Текст]"/>
      <dgm:spPr/>
      <dgm:t>
        <a:bodyPr/>
        <a:lstStyle/>
        <a:p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від</a:t>
          </a:r>
          <a:r>
            <a:rPr lang="ru-RU" dirty="0"/>
            <a:t> </a:t>
          </a:r>
          <a:r>
            <a:rPr lang="ru-RU" dirty="0" err="1"/>
            <a:t>імені</a:t>
          </a:r>
          <a:r>
            <a:rPr lang="ru-RU" dirty="0"/>
            <a:t> </a:t>
          </a:r>
          <a:r>
            <a:rPr lang="ru-RU" dirty="0" err="1"/>
            <a:t>чужої</a:t>
          </a:r>
          <a:r>
            <a:rPr lang="ru-RU" dirty="0"/>
            <a:t> особи </a:t>
          </a:r>
          <a:r>
            <a:rPr lang="ru-RU" dirty="0" err="1"/>
            <a:t>невизначеною</a:t>
          </a:r>
          <a:r>
            <a:rPr lang="ru-RU" dirty="0"/>
            <a:t> персоною;</a:t>
          </a:r>
        </a:p>
      </dgm:t>
    </dgm:pt>
    <dgm:pt modelId="{217D0CB4-56B4-48FE-A0CF-EDDBF3F83A73}" type="parTrans" cxnId="{D973A9BF-7589-4071-9B19-0E5D922A2B2C}">
      <dgm:prSet/>
      <dgm:spPr/>
      <dgm:t>
        <a:bodyPr/>
        <a:lstStyle/>
        <a:p>
          <a:endParaRPr lang="ru-RU"/>
        </a:p>
      </dgm:t>
    </dgm:pt>
    <dgm:pt modelId="{49BDB1D0-C4A9-48C3-A307-B328B428211D}" type="sibTrans" cxnId="{D973A9BF-7589-4071-9B19-0E5D922A2B2C}">
      <dgm:prSet/>
      <dgm:spPr/>
      <dgm:t>
        <a:bodyPr/>
        <a:lstStyle/>
        <a:p>
          <a:endParaRPr lang="ru-RU"/>
        </a:p>
      </dgm:t>
    </dgm:pt>
    <dgm:pt modelId="{E360701D-B814-464E-B6F2-0ED27EB69A78}">
      <dgm:prSet phldrT="[Текст]"/>
      <dgm:spPr/>
      <dgm:t>
        <a:bodyPr/>
        <a:lstStyle/>
        <a:p>
          <a:r>
            <a:rPr lang="ru-RU" dirty="0" err="1"/>
            <a:t>Колективний</a:t>
          </a:r>
          <a:r>
            <a:rPr lang="ru-RU" dirty="0"/>
            <a:t> </a:t>
          </a:r>
          <a:r>
            <a:rPr lang="ru-RU" dirty="0" err="1"/>
            <a:t>або</a:t>
          </a:r>
          <a:r>
            <a:rPr lang="ru-RU" dirty="0"/>
            <a:t> </a:t>
          </a:r>
          <a:r>
            <a:rPr lang="ru-RU" dirty="0" err="1"/>
            <a:t>соціальний</a:t>
          </a:r>
          <a:r>
            <a:rPr lang="ru-RU" dirty="0"/>
            <a:t> </a:t>
          </a:r>
          <a:r>
            <a:rPr lang="ru-RU" dirty="0" err="1"/>
            <a:t>блог</a:t>
          </a:r>
          <a:endParaRPr lang="ru-RU" dirty="0"/>
        </a:p>
      </dgm:t>
    </dgm:pt>
    <dgm:pt modelId="{6F87D318-DC88-4731-AFEB-03AD1E1DB4FC}" type="parTrans" cxnId="{0163EDCF-E914-4E22-8C63-EEF0A013EB5A}">
      <dgm:prSet/>
      <dgm:spPr/>
      <dgm:t>
        <a:bodyPr/>
        <a:lstStyle/>
        <a:p>
          <a:endParaRPr lang="ru-RU"/>
        </a:p>
      </dgm:t>
    </dgm:pt>
    <dgm:pt modelId="{7250771C-119A-4D2C-B3EC-FA49CF1394B9}" type="sibTrans" cxnId="{0163EDCF-E914-4E22-8C63-EEF0A013EB5A}">
      <dgm:prSet/>
      <dgm:spPr/>
      <dgm:t>
        <a:bodyPr/>
        <a:lstStyle/>
        <a:p>
          <a:endParaRPr lang="ru-RU"/>
        </a:p>
      </dgm:t>
    </dgm:pt>
    <dgm:pt modelId="{D8ED0B7E-EF2E-4D3F-BE40-D06213A9F3DD}">
      <dgm:prSet phldrT="[Текст]"/>
      <dgm:spPr/>
      <dgm:t>
        <a:bodyPr/>
        <a:lstStyle/>
        <a:p>
          <a:r>
            <a:rPr lang="ru-RU" dirty="0" err="1"/>
            <a:t>різновид</a:t>
          </a:r>
          <a:r>
            <a:rPr lang="ru-RU" dirty="0"/>
            <a:t> </a:t>
          </a:r>
          <a:r>
            <a:rPr lang="ru-RU" dirty="0" err="1"/>
            <a:t>блогів</a:t>
          </a:r>
          <a:r>
            <a:rPr lang="ru-RU" dirty="0"/>
            <a:t>, </a:t>
          </a:r>
          <a:r>
            <a:rPr lang="uk-UA" dirty="0"/>
            <a:t>який </a:t>
          </a:r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групою</a:t>
          </a:r>
          <a:r>
            <a:rPr lang="ru-RU" dirty="0"/>
            <a:t> </a:t>
          </a:r>
          <a:r>
            <a:rPr lang="ru-RU" dirty="0" err="1"/>
            <a:t>осіб</a:t>
          </a:r>
          <a:r>
            <a:rPr lang="ru-RU" dirty="0"/>
            <a:t>, </a:t>
          </a:r>
          <a:r>
            <a:rPr lang="ru-RU" dirty="0" err="1"/>
            <a:t>що</a:t>
          </a:r>
          <a:r>
            <a:rPr lang="ru-RU" dirty="0"/>
            <a:t> </a:t>
          </a:r>
          <a:r>
            <a:rPr lang="ru-RU" dirty="0" err="1"/>
            <a:t>використовують</a:t>
          </a:r>
          <a:r>
            <a:rPr lang="ru-RU" dirty="0"/>
            <a:t> </a:t>
          </a:r>
          <a:r>
            <a:rPr lang="ru-RU" dirty="0" err="1"/>
            <a:t>різні</a:t>
          </a:r>
          <a:r>
            <a:rPr lang="ru-RU" dirty="0"/>
            <a:t> </a:t>
          </a:r>
          <a:r>
            <a:rPr lang="ru-RU" dirty="0" err="1"/>
            <a:t>облікові</a:t>
          </a:r>
          <a:r>
            <a:rPr lang="ru-RU" dirty="0"/>
            <a:t> записи, по правилах, </a:t>
          </a:r>
          <a:r>
            <a:rPr lang="ru-RU" dirty="0" err="1"/>
            <a:t>визначуваним</a:t>
          </a:r>
          <a:r>
            <a:rPr lang="ru-RU" dirty="0"/>
            <a:t> </a:t>
          </a:r>
          <a:r>
            <a:rPr lang="ru-RU" dirty="0" err="1"/>
            <a:t>власником</a:t>
          </a:r>
          <a:r>
            <a:rPr lang="ru-RU" dirty="0"/>
            <a:t> </a:t>
          </a:r>
          <a:r>
            <a:rPr lang="ru-RU" dirty="0" err="1"/>
            <a:t>або</a:t>
          </a:r>
          <a:r>
            <a:rPr lang="ru-RU" dirty="0"/>
            <a:t> модератором;</a:t>
          </a:r>
        </a:p>
      </dgm:t>
    </dgm:pt>
    <dgm:pt modelId="{55E32D62-2695-4173-90F5-51DF08A18041}" type="parTrans" cxnId="{E97D1FDA-CF05-45A1-884F-760FA1855BC5}">
      <dgm:prSet/>
      <dgm:spPr/>
      <dgm:t>
        <a:bodyPr/>
        <a:lstStyle/>
        <a:p>
          <a:endParaRPr lang="ru-RU"/>
        </a:p>
      </dgm:t>
    </dgm:pt>
    <dgm:pt modelId="{501F32B0-AE1F-485A-AEF9-864D99124396}" type="sibTrans" cxnId="{E97D1FDA-CF05-45A1-884F-760FA1855BC5}">
      <dgm:prSet/>
      <dgm:spPr/>
      <dgm:t>
        <a:bodyPr/>
        <a:lstStyle/>
        <a:p>
          <a:endParaRPr lang="ru-RU"/>
        </a:p>
      </dgm:t>
    </dgm:pt>
    <dgm:pt modelId="{B91116DB-DECB-4F56-9AE7-0B2FBA809221}">
      <dgm:prSet phldrT="[Текст]"/>
      <dgm:spPr/>
      <dgm:t>
        <a:bodyPr/>
        <a:lstStyle/>
        <a:p>
          <a:r>
            <a:rPr lang="ru-RU" dirty="0" err="1"/>
            <a:t>Корпоративний</a:t>
          </a:r>
          <a:r>
            <a:rPr lang="ru-RU" dirty="0"/>
            <a:t> </a:t>
          </a:r>
          <a:r>
            <a:rPr lang="ru-RU" dirty="0" err="1"/>
            <a:t>блог</a:t>
          </a:r>
          <a:r>
            <a:rPr lang="uk-UA" dirty="0"/>
            <a:t>.</a:t>
          </a:r>
          <a:endParaRPr lang="ru-RU" dirty="0"/>
        </a:p>
      </dgm:t>
    </dgm:pt>
    <dgm:pt modelId="{AC9DF9CB-780F-4C97-B972-D74A4088B3B3}" type="parTrans" cxnId="{7F9C6BE9-7067-49F4-B619-CD9F30B3D150}">
      <dgm:prSet/>
      <dgm:spPr/>
      <dgm:t>
        <a:bodyPr/>
        <a:lstStyle/>
        <a:p>
          <a:endParaRPr lang="ru-RU"/>
        </a:p>
      </dgm:t>
    </dgm:pt>
    <dgm:pt modelId="{F64B7547-0FEF-4195-96A1-B06BB482C4C1}" type="sibTrans" cxnId="{7F9C6BE9-7067-49F4-B619-CD9F30B3D150}">
      <dgm:prSet/>
      <dgm:spPr/>
      <dgm:t>
        <a:bodyPr/>
        <a:lstStyle/>
        <a:p>
          <a:endParaRPr lang="ru-RU"/>
        </a:p>
      </dgm:t>
    </dgm:pt>
    <dgm:pt modelId="{E7C0A206-9B74-44B4-B8A5-3708919997F0}">
      <dgm:prSet phldrT="[Текст]"/>
      <dgm:spPr/>
      <dgm:t>
        <a:bodyPr/>
        <a:lstStyle/>
        <a:p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усіма</a:t>
          </a:r>
          <a:r>
            <a:rPr lang="ru-RU" dirty="0"/>
            <a:t> </a:t>
          </a:r>
          <a:r>
            <a:rPr lang="ru-RU" dirty="0" err="1"/>
            <a:t>співробітниками</a:t>
          </a:r>
          <a:r>
            <a:rPr lang="ru-RU" dirty="0"/>
            <a:t> </a:t>
          </a:r>
          <a:r>
            <a:rPr lang="ru-RU" dirty="0" err="1"/>
            <a:t>однієї</a:t>
          </a:r>
          <a:r>
            <a:rPr lang="ru-RU" dirty="0"/>
            <a:t> </a:t>
          </a:r>
          <a:r>
            <a:rPr lang="ru-RU" dirty="0" err="1"/>
            <a:t>організації</a:t>
          </a:r>
          <a:r>
            <a:rPr lang="uk-UA" dirty="0"/>
            <a:t>.</a:t>
          </a:r>
          <a:endParaRPr lang="ru-RU" dirty="0"/>
        </a:p>
      </dgm:t>
    </dgm:pt>
    <dgm:pt modelId="{748E0D28-C40D-4BD9-9648-F75702CD7424}" type="parTrans" cxnId="{1833BB9F-4FA3-4401-A559-78ACD07BE3E1}">
      <dgm:prSet/>
      <dgm:spPr/>
      <dgm:t>
        <a:bodyPr/>
        <a:lstStyle/>
        <a:p>
          <a:endParaRPr lang="ru-RU"/>
        </a:p>
      </dgm:t>
    </dgm:pt>
    <dgm:pt modelId="{143486D1-5AD4-4C97-91E8-ABE0A938A0CA}" type="sibTrans" cxnId="{1833BB9F-4FA3-4401-A559-78ACD07BE3E1}">
      <dgm:prSet/>
      <dgm:spPr/>
      <dgm:t>
        <a:bodyPr/>
        <a:lstStyle/>
        <a:p>
          <a:endParaRPr lang="ru-RU"/>
        </a:p>
      </dgm:t>
    </dgm:pt>
    <dgm:pt modelId="{304A1AC5-B713-42EB-9DAB-301EF83B2D31}" type="pres">
      <dgm:prSet presAssocID="{603ADDCE-D568-4272-BE9D-29A7D2A53B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BA17E-7E49-4EEB-99B7-518B6F9BF888}" type="pres">
      <dgm:prSet presAssocID="{BAA08961-A89C-4EF0-9B84-EB99181D3D4E}" presName="comp" presStyleCnt="0"/>
      <dgm:spPr/>
      <dgm:t>
        <a:bodyPr/>
        <a:lstStyle/>
        <a:p>
          <a:endParaRPr lang="ru-RU"/>
        </a:p>
      </dgm:t>
    </dgm:pt>
    <dgm:pt modelId="{F63FA849-6643-4749-B77D-8FC4840FCAFB}" type="pres">
      <dgm:prSet presAssocID="{BAA08961-A89C-4EF0-9B84-EB99181D3D4E}" presName="box" presStyleLbl="node1" presStyleIdx="0" presStyleCnt="4"/>
      <dgm:spPr/>
      <dgm:t>
        <a:bodyPr/>
        <a:lstStyle/>
        <a:p>
          <a:endParaRPr lang="ru-RU"/>
        </a:p>
      </dgm:t>
    </dgm:pt>
    <dgm:pt modelId="{F33CF8BA-F4F9-4E37-9E67-C5B73853A369}" type="pres">
      <dgm:prSet presAssocID="{BAA08961-A89C-4EF0-9B84-EB99181D3D4E}" presName="img" presStyleLbl="fgImgPlace1" presStyleIdx="0" presStyleCnt="4" custScaleX="107449" custScaleY="11574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7E48206-D210-4D67-A24F-A68487701704}" type="pres">
      <dgm:prSet presAssocID="{BAA08961-A89C-4EF0-9B84-EB99181D3D4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4F205-5552-45AE-AFC2-1AE9A2EACE32}" type="pres">
      <dgm:prSet presAssocID="{3B7E2800-8809-4CA0-B09D-3BF1DB4AFE1E}" presName="spacer" presStyleCnt="0"/>
      <dgm:spPr/>
      <dgm:t>
        <a:bodyPr/>
        <a:lstStyle/>
        <a:p>
          <a:endParaRPr lang="ru-RU"/>
        </a:p>
      </dgm:t>
    </dgm:pt>
    <dgm:pt modelId="{EB664B2D-866F-4C5E-8A3C-E4F7E1A49831}" type="pres">
      <dgm:prSet presAssocID="{3C1BE6F5-1061-4CD9-8410-0DCD053A5F69}" presName="comp" presStyleCnt="0"/>
      <dgm:spPr/>
      <dgm:t>
        <a:bodyPr/>
        <a:lstStyle/>
        <a:p>
          <a:endParaRPr lang="ru-RU"/>
        </a:p>
      </dgm:t>
    </dgm:pt>
    <dgm:pt modelId="{09C493DA-F206-40FC-B982-ABDA4EABE3FC}" type="pres">
      <dgm:prSet presAssocID="{3C1BE6F5-1061-4CD9-8410-0DCD053A5F69}" presName="box" presStyleLbl="node1" presStyleIdx="1" presStyleCnt="4"/>
      <dgm:spPr/>
      <dgm:t>
        <a:bodyPr/>
        <a:lstStyle/>
        <a:p>
          <a:endParaRPr lang="ru-RU"/>
        </a:p>
      </dgm:t>
    </dgm:pt>
    <dgm:pt modelId="{2DB7D522-F62C-4E7D-80AA-B7AF0CB20D5C}" type="pres">
      <dgm:prSet presAssocID="{3C1BE6F5-1061-4CD9-8410-0DCD053A5F69}" presName="img" presStyleLbl="fgImgPlace1" presStyleIdx="1" presStyleCnt="4" custScaleY="11454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7933D6-1580-486D-BCFC-59001CE9AF34}" type="pres">
      <dgm:prSet presAssocID="{3C1BE6F5-1061-4CD9-8410-0DCD053A5F6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911D6-ABFA-4288-9328-0D8A2E39E0D0}" type="pres">
      <dgm:prSet presAssocID="{FBE2921C-30CF-4EC9-BBA7-E065DE09C14B}" presName="spacer" presStyleCnt="0"/>
      <dgm:spPr/>
      <dgm:t>
        <a:bodyPr/>
        <a:lstStyle/>
        <a:p>
          <a:endParaRPr lang="ru-RU"/>
        </a:p>
      </dgm:t>
    </dgm:pt>
    <dgm:pt modelId="{8490B3F5-D56F-46EB-95DF-371648A69BB9}" type="pres">
      <dgm:prSet presAssocID="{E360701D-B814-464E-B6F2-0ED27EB69A78}" presName="comp" presStyleCnt="0"/>
      <dgm:spPr/>
      <dgm:t>
        <a:bodyPr/>
        <a:lstStyle/>
        <a:p>
          <a:endParaRPr lang="ru-RU"/>
        </a:p>
      </dgm:t>
    </dgm:pt>
    <dgm:pt modelId="{85E9836E-D0D0-41C5-A529-1B29612963A6}" type="pres">
      <dgm:prSet presAssocID="{E360701D-B814-464E-B6F2-0ED27EB69A78}" presName="box" presStyleLbl="node1" presStyleIdx="2" presStyleCnt="4"/>
      <dgm:spPr/>
      <dgm:t>
        <a:bodyPr/>
        <a:lstStyle/>
        <a:p>
          <a:endParaRPr lang="ru-RU"/>
        </a:p>
      </dgm:t>
    </dgm:pt>
    <dgm:pt modelId="{8B3DD1BC-53D9-4F51-B36C-CCF47ADE3367}" type="pres">
      <dgm:prSet presAssocID="{E360701D-B814-464E-B6F2-0ED27EB69A78}" presName="img" presStyleLbl="fgImgPlace1" presStyleIdx="2" presStyleCnt="4" custScaleY="11335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4E00BF-A070-40E9-870F-84E53D625E6F}" type="pres">
      <dgm:prSet presAssocID="{E360701D-B814-464E-B6F2-0ED27EB69A7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43B0E-8F8F-448F-BD9D-F029C1A86291}" type="pres">
      <dgm:prSet presAssocID="{7250771C-119A-4D2C-B3EC-FA49CF1394B9}" presName="spacer" presStyleCnt="0"/>
      <dgm:spPr/>
      <dgm:t>
        <a:bodyPr/>
        <a:lstStyle/>
        <a:p>
          <a:endParaRPr lang="ru-RU"/>
        </a:p>
      </dgm:t>
    </dgm:pt>
    <dgm:pt modelId="{7F4F8418-F54A-4EBF-9A60-B20206ADC0CF}" type="pres">
      <dgm:prSet presAssocID="{B91116DB-DECB-4F56-9AE7-0B2FBA809221}" presName="comp" presStyleCnt="0"/>
      <dgm:spPr/>
      <dgm:t>
        <a:bodyPr/>
        <a:lstStyle/>
        <a:p>
          <a:endParaRPr lang="ru-RU"/>
        </a:p>
      </dgm:t>
    </dgm:pt>
    <dgm:pt modelId="{A4B9C0F1-F8C9-4DBF-A680-649792710AD9}" type="pres">
      <dgm:prSet presAssocID="{B91116DB-DECB-4F56-9AE7-0B2FBA809221}" presName="box" presStyleLbl="node1" presStyleIdx="3" presStyleCnt="4"/>
      <dgm:spPr/>
      <dgm:t>
        <a:bodyPr/>
        <a:lstStyle/>
        <a:p>
          <a:endParaRPr lang="ru-RU"/>
        </a:p>
      </dgm:t>
    </dgm:pt>
    <dgm:pt modelId="{6526AE6C-2991-4601-90E7-41DA3058EF0B}" type="pres">
      <dgm:prSet presAssocID="{B91116DB-DECB-4F56-9AE7-0B2FBA809221}" presName="img" presStyleLbl="fgImgPlace1" presStyleIdx="3" presStyleCnt="4" custScaleY="11216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CDB597-065D-4AD9-8C1B-C0CF23FD11DD}" type="pres">
      <dgm:prSet presAssocID="{B91116DB-DECB-4F56-9AE7-0B2FBA80922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8EB046-EF3D-4751-A582-D069E9393600}" type="presOf" srcId="{E360701D-B814-464E-B6F2-0ED27EB69A78}" destId="{85E9836E-D0D0-41C5-A529-1B29612963A6}" srcOrd="0" destOrd="0" presId="urn:microsoft.com/office/officeart/2005/8/layout/vList4#2"/>
    <dgm:cxn modelId="{34831328-43DA-4BE3-BBD4-8FAE2FA199D1}" type="presOf" srcId="{3C1BE6F5-1061-4CD9-8410-0DCD053A5F69}" destId="{4D7933D6-1580-486D-BCFC-59001CE9AF34}" srcOrd="1" destOrd="0" presId="urn:microsoft.com/office/officeart/2005/8/layout/vList4#2"/>
    <dgm:cxn modelId="{AB1C0C8B-B9D0-40B1-B7D2-C2D492856DCF}" type="presOf" srcId="{BAA08961-A89C-4EF0-9B84-EB99181D3D4E}" destId="{E7E48206-D210-4D67-A24F-A68487701704}" srcOrd="1" destOrd="0" presId="urn:microsoft.com/office/officeart/2005/8/layout/vList4#2"/>
    <dgm:cxn modelId="{99931C44-D905-453E-B75B-3AFB8C545860}" type="presOf" srcId="{E7C0A206-9B74-44B4-B8A5-3708919997F0}" destId="{A4B9C0F1-F8C9-4DBF-A680-649792710AD9}" srcOrd="0" destOrd="1" presId="urn:microsoft.com/office/officeart/2005/8/layout/vList4#2"/>
    <dgm:cxn modelId="{211AE9D3-E542-4861-B72A-F8DD01855530}" type="presOf" srcId="{B91116DB-DECB-4F56-9AE7-0B2FBA809221}" destId="{A4B9C0F1-F8C9-4DBF-A680-649792710AD9}" srcOrd="0" destOrd="0" presId="urn:microsoft.com/office/officeart/2005/8/layout/vList4#2"/>
    <dgm:cxn modelId="{D973A9BF-7589-4071-9B19-0E5D922A2B2C}" srcId="{3C1BE6F5-1061-4CD9-8410-0DCD053A5F69}" destId="{A2C15CF3-95C0-43BC-87A2-CED9585A38B2}" srcOrd="0" destOrd="0" parTransId="{217D0CB4-56B4-48FE-A0CF-EDDBF3F83A73}" sibTransId="{49BDB1D0-C4A9-48C3-A307-B328B428211D}"/>
    <dgm:cxn modelId="{1833BB9F-4FA3-4401-A559-78ACD07BE3E1}" srcId="{B91116DB-DECB-4F56-9AE7-0B2FBA809221}" destId="{E7C0A206-9B74-44B4-B8A5-3708919997F0}" srcOrd="0" destOrd="0" parTransId="{748E0D28-C40D-4BD9-9648-F75702CD7424}" sibTransId="{143486D1-5AD4-4C97-91E8-ABE0A938A0CA}"/>
    <dgm:cxn modelId="{D9E24E9D-D72F-4C70-AB4D-259B2BDF4DB3}" srcId="{603ADDCE-D568-4272-BE9D-29A7D2A53BDE}" destId="{BAA08961-A89C-4EF0-9B84-EB99181D3D4E}" srcOrd="0" destOrd="0" parTransId="{11DD4394-C160-4737-8E1C-71B0F41E6263}" sibTransId="{3B7E2800-8809-4CA0-B09D-3BF1DB4AFE1E}"/>
    <dgm:cxn modelId="{7B32AC6D-AB16-481D-9F29-CA8F9FF29D10}" type="presOf" srcId="{603ADDCE-D568-4272-BE9D-29A7D2A53BDE}" destId="{304A1AC5-B713-42EB-9DAB-301EF83B2D31}" srcOrd="0" destOrd="0" presId="urn:microsoft.com/office/officeart/2005/8/layout/vList4#2"/>
    <dgm:cxn modelId="{7F9C6BE9-7067-49F4-B619-CD9F30B3D150}" srcId="{603ADDCE-D568-4272-BE9D-29A7D2A53BDE}" destId="{B91116DB-DECB-4F56-9AE7-0B2FBA809221}" srcOrd="3" destOrd="0" parTransId="{AC9DF9CB-780F-4C97-B972-D74A4088B3B3}" sibTransId="{F64B7547-0FEF-4195-96A1-B06BB482C4C1}"/>
    <dgm:cxn modelId="{7BC22797-42D9-437A-A9EB-AFC225231CCA}" type="presOf" srcId="{BAA08961-A89C-4EF0-9B84-EB99181D3D4E}" destId="{F63FA849-6643-4749-B77D-8FC4840FCAFB}" srcOrd="0" destOrd="0" presId="urn:microsoft.com/office/officeart/2005/8/layout/vList4#2"/>
    <dgm:cxn modelId="{0163EDCF-E914-4E22-8C63-EEF0A013EB5A}" srcId="{603ADDCE-D568-4272-BE9D-29A7D2A53BDE}" destId="{E360701D-B814-464E-B6F2-0ED27EB69A78}" srcOrd="2" destOrd="0" parTransId="{6F87D318-DC88-4731-AFEB-03AD1E1DB4FC}" sibTransId="{7250771C-119A-4D2C-B3EC-FA49CF1394B9}"/>
    <dgm:cxn modelId="{86496199-DA9A-4131-A242-324F92B8E6AA}" srcId="{BAA08961-A89C-4EF0-9B84-EB99181D3D4E}" destId="{00D7A351-B34A-4EF7-8135-488AAE530E09}" srcOrd="0" destOrd="0" parTransId="{4119DF1B-7B9B-46AF-9EB2-D4C618E585A0}" sibTransId="{9DCC958D-DF8D-4BF8-A8F5-FA5E691EABA7}"/>
    <dgm:cxn modelId="{E97D1FDA-CF05-45A1-884F-760FA1855BC5}" srcId="{E360701D-B814-464E-B6F2-0ED27EB69A78}" destId="{D8ED0B7E-EF2E-4D3F-BE40-D06213A9F3DD}" srcOrd="0" destOrd="0" parTransId="{55E32D62-2695-4173-90F5-51DF08A18041}" sibTransId="{501F32B0-AE1F-485A-AEF9-864D99124396}"/>
    <dgm:cxn modelId="{D226C009-B57E-4C2C-8121-8B9B88A7E7C7}" type="presOf" srcId="{A2C15CF3-95C0-43BC-87A2-CED9585A38B2}" destId="{4D7933D6-1580-486D-BCFC-59001CE9AF34}" srcOrd="1" destOrd="1" presId="urn:microsoft.com/office/officeart/2005/8/layout/vList4#2"/>
    <dgm:cxn modelId="{42A76948-D880-4C9D-8B45-C978904ED59D}" type="presOf" srcId="{E360701D-B814-464E-B6F2-0ED27EB69A78}" destId="{AF4E00BF-A070-40E9-870F-84E53D625E6F}" srcOrd="1" destOrd="0" presId="urn:microsoft.com/office/officeart/2005/8/layout/vList4#2"/>
    <dgm:cxn modelId="{2E1497C2-22B5-4FBD-8812-93069E547576}" type="presOf" srcId="{D8ED0B7E-EF2E-4D3F-BE40-D06213A9F3DD}" destId="{AF4E00BF-A070-40E9-870F-84E53D625E6F}" srcOrd="1" destOrd="1" presId="urn:microsoft.com/office/officeart/2005/8/layout/vList4#2"/>
    <dgm:cxn modelId="{0C41FBDF-CBE5-471F-8581-92B0F0FCC0EC}" type="presOf" srcId="{D8ED0B7E-EF2E-4D3F-BE40-D06213A9F3DD}" destId="{85E9836E-D0D0-41C5-A529-1B29612963A6}" srcOrd="0" destOrd="1" presId="urn:microsoft.com/office/officeart/2005/8/layout/vList4#2"/>
    <dgm:cxn modelId="{AD51FE0A-7532-4AB6-9997-CE09B53C2F79}" srcId="{603ADDCE-D568-4272-BE9D-29A7D2A53BDE}" destId="{3C1BE6F5-1061-4CD9-8410-0DCD053A5F69}" srcOrd="1" destOrd="0" parTransId="{CBF8DBB6-1D0B-4056-8ABC-504F452D799F}" sibTransId="{FBE2921C-30CF-4EC9-BBA7-E065DE09C14B}"/>
    <dgm:cxn modelId="{58EF8132-42EC-49BB-9E22-590F3264447D}" type="presOf" srcId="{3C1BE6F5-1061-4CD9-8410-0DCD053A5F69}" destId="{09C493DA-F206-40FC-B982-ABDA4EABE3FC}" srcOrd="0" destOrd="0" presId="urn:microsoft.com/office/officeart/2005/8/layout/vList4#2"/>
    <dgm:cxn modelId="{D9CC660F-9D90-426E-BD1D-536A440AA312}" type="presOf" srcId="{E7C0A206-9B74-44B4-B8A5-3708919997F0}" destId="{D6CDB597-065D-4AD9-8C1B-C0CF23FD11DD}" srcOrd="1" destOrd="1" presId="urn:microsoft.com/office/officeart/2005/8/layout/vList4#2"/>
    <dgm:cxn modelId="{2095ECB4-0C40-4288-97DB-005A6B45843B}" type="presOf" srcId="{00D7A351-B34A-4EF7-8135-488AAE530E09}" destId="{F63FA849-6643-4749-B77D-8FC4840FCAFB}" srcOrd="0" destOrd="1" presId="urn:microsoft.com/office/officeart/2005/8/layout/vList4#2"/>
    <dgm:cxn modelId="{133E58AF-CE68-4A89-BD7A-F345838B4B09}" type="presOf" srcId="{B91116DB-DECB-4F56-9AE7-0B2FBA809221}" destId="{D6CDB597-065D-4AD9-8C1B-C0CF23FD11DD}" srcOrd="1" destOrd="0" presId="urn:microsoft.com/office/officeart/2005/8/layout/vList4#2"/>
    <dgm:cxn modelId="{FE343129-117B-4883-BB87-A50109CBE00E}" type="presOf" srcId="{A2C15CF3-95C0-43BC-87A2-CED9585A38B2}" destId="{09C493DA-F206-40FC-B982-ABDA4EABE3FC}" srcOrd="0" destOrd="1" presId="urn:microsoft.com/office/officeart/2005/8/layout/vList4#2"/>
    <dgm:cxn modelId="{6D54DAA8-45EF-4310-AAAD-48755113482C}" type="presOf" srcId="{00D7A351-B34A-4EF7-8135-488AAE530E09}" destId="{E7E48206-D210-4D67-A24F-A68487701704}" srcOrd="1" destOrd="1" presId="urn:microsoft.com/office/officeart/2005/8/layout/vList4#2"/>
    <dgm:cxn modelId="{06D8D2F5-7F46-4CFC-BF11-D2AB524631F2}" type="presParOf" srcId="{304A1AC5-B713-42EB-9DAB-301EF83B2D31}" destId="{D21BA17E-7E49-4EEB-99B7-518B6F9BF888}" srcOrd="0" destOrd="0" presId="urn:microsoft.com/office/officeart/2005/8/layout/vList4#2"/>
    <dgm:cxn modelId="{AB0FF603-921E-44BF-9620-B627F298E246}" type="presParOf" srcId="{D21BA17E-7E49-4EEB-99B7-518B6F9BF888}" destId="{F63FA849-6643-4749-B77D-8FC4840FCAFB}" srcOrd="0" destOrd="0" presId="urn:microsoft.com/office/officeart/2005/8/layout/vList4#2"/>
    <dgm:cxn modelId="{1E73F733-151A-4973-BC8C-8B504DDF3707}" type="presParOf" srcId="{D21BA17E-7E49-4EEB-99B7-518B6F9BF888}" destId="{F33CF8BA-F4F9-4E37-9E67-C5B73853A369}" srcOrd="1" destOrd="0" presId="urn:microsoft.com/office/officeart/2005/8/layout/vList4#2"/>
    <dgm:cxn modelId="{1F5767B8-27C2-4CB8-9010-6B70FADD2378}" type="presParOf" srcId="{D21BA17E-7E49-4EEB-99B7-518B6F9BF888}" destId="{E7E48206-D210-4D67-A24F-A68487701704}" srcOrd="2" destOrd="0" presId="urn:microsoft.com/office/officeart/2005/8/layout/vList4#2"/>
    <dgm:cxn modelId="{E11F14D0-F21F-4EE4-9B05-20C00C69966F}" type="presParOf" srcId="{304A1AC5-B713-42EB-9DAB-301EF83B2D31}" destId="{1854F205-5552-45AE-AFC2-1AE9A2EACE32}" srcOrd="1" destOrd="0" presId="urn:microsoft.com/office/officeart/2005/8/layout/vList4#2"/>
    <dgm:cxn modelId="{55C11473-9F05-4F12-9356-AEEEC6435825}" type="presParOf" srcId="{304A1AC5-B713-42EB-9DAB-301EF83B2D31}" destId="{EB664B2D-866F-4C5E-8A3C-E4F7E1A49831}" srcOrd="2" destOrd="0" presId="urn:microsoft.com/office/officeart/2005/8/layout/vList4#2"/>
    <dgm:cxn modelId="{9D09DEA2-BC2B-41AE-8BF2-52B4B25D63E1}" type="presParOf" srcId="{EB664B2D-866F-4C5E-8A3C-E4F7E1A49831}" destId="{09C493DA-F206-40FC-B982-ABDA4EABE3FC}" srcOrd="0" destOrd="0" presId="urn:microsoft.com/office/officeart/2005/8/layout/vList4#2"/>
    <dgm:cxn modelId="{D4AA6628-DEBF-410E-829C-6FC754F6197D}" type="presParOf" srcId="{EB664B2D-866F-4C5E-8A3C-E4F7E1A49831}" destId="{2DB7D522-F62C-4E7D-80AA-B7AF0CB20D5C}" srcOrd="1" destOrd="0" presId="urn:microsoft.com/office/officeart/2005/8/layout/vList4#2"/>
    <dgm:cxn modelId="{1D6D90BB-2ACB-454D-982E-6F45A4A334C2}" type="presParOf" srcId="{EB664B2D-866F-4C5E-8A3C-E4F7E1A49831}" destId="{4D7933D6-1580-486D-BCFC-59001CE9AF34}" srcOrd="2" destOrd="0" presId="urn:microsoft.com/office/officeart/2005/8/layout/vList4#2"/>
    <dgm:cxn modelId="{EEAB1557-6C3B-4F27-947F-C8F439BFAA9C}" type="presParOf" srcId="{304A1AC5-B713-42EB-9DAB-301EF83B2D31}" destId="{A90911D6-ABFA-4288-9328-0D8A2E39E0D0}" srcOrd="3" destOrd="0" presId="urn:microsoft.com/office/officeart/2005/8/layout/vList4#2"/>
    <dgm:cxn modelId="{B06ED42C-FA76-42CA-BEE6-05010C90BEEA}" type="presParOf" srcId="{304A1AC5-B713-42EB-9DAB-301EF83B2D31}" destId="{8490B3F5-D56F-46EB-95DF-371648A69BB9}" srcOrd="4" destOrd="0" presId="urn:microsoft.com/office/officeart/2005/8/layout/vList4#2"/>
    <dgm:cxn modelId="{50EAB8A2-9762-4D1A-BDCE-5060F299F380}" type="presParOf" srcId="{8490B3F5-D56F-46EB-95DF-371648A69BB9}" destId="{85E9836E-D0D0-41C5-A529-1B29612963A6}" srcOrd="0" destOrd="0" presId="urn:microsoft.com/office/officeart/2005/8/layout/vList4#2"/>
    <dgm:cxn modelId="{5CF90D54-3ED1-4117-86E7-AF46E7989F97}" type="presParOf" srcId="{8490B3F5-D56F-46EB-95DF-371648A69BB9}" destId="{8B3DD1BC-53D9-4F51-B36C-CCF47ADE3367}" srcOrd="1" destOrd="0" presId="urn:microsoft.com/office/officeart/2005/8/layout/vList4#2"/>
    <dgm:cxn modelId="{EC1ACA23-A6AB-49F7-BC19-A65136161A05}" type="presParOf" srcId="{8490B3F5-D56F-46EB-95DF-371648A69BB9}" destId="{AF4E00BF-A070-40E9-870F-84E53D625E6F}" srcOrd="2" destOrd="0" presId="urn:microsoft.com/office/officeart/2005/8/layout/vList4#2"/>
    <dgm:cxn modelId="{EA32989A-7935-4FDA-845D-8979BDD6E1FA}" type="presParOf" srcId="{304A1AC5-B713-42EB-9DAB-301EF83B2D31}" destId="{94C43B0E-8F8F-448F-BD9D-F029C1A86291}" srcOrd="5" destOrd="0" presId="urn:microsoft.com/office/officeart/2005/8/layout/vList4#2"/>
    <dgm:cxn modelId="{26AA2F6E-90E3-42F8-8D18-0258CD2DB763}" type="presParOf" srcId="{304A1AC5-B713-42EB-9DAB-301EF83B2D31}" destId="{7F4F8418-F54A-4EBF-9A60-B20206ADC0CF}" srcOrd="6" destOrd="0" presId="urn:microsoft.com/office/officeart/2005/8/layout/vList4#2"/>
    <dgm:cxn modelId="{8CD8A110-33AA-4060-B342-3D7066B7250D}" type="presParOf" srcId="{7F4F8418-F54A-4EBF-9A60-B20206ADC0CF}" destId="{A4B9C0F1-F8C9-4DBF-A680-649792710AD9}" srcOrd="0" destOrd="0" presId="urn:microsoft.com/office/officeart/2005/8/layout/vList4#2"/>
    <dgm:cxn modelId="{EC11385F-D342-434E-B540-59E5D969B579}" type="presParOf" srcId="{7F4F8418-F54A-4EBF-9A60-B20206ADC0CF}" destId="{6526AE6C-2991-4601-90E7-41DA3058EF0B}" srcOrd="1" destOrd="0" presId="urn:microsoft.com/office/officeart/2005/8/layout/vList4#2"/>
    <dgm:cxn modelId="{4F72ECE4-9CF3-49E5-9713-4F1504E11D23}" type="presParOf" srcId="{7F4F8418-F54A-4EBF-9A60-B20206ADC0CF}" destId="{D6CDB597-065D-4AD9-8C1B-C0CF23FD11DD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3ADDCE-D568-4272-BE9D-29A7D2A53BDE}" type="doc">
      <dgm:prSet loTypeId="urn:microsoft.com/office/officeart/2005/8/layout/pList2#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AA08961-A89C-4EF0-9B84-EB99181D3D4E}">
      <dgm:prSet phldrT="[Текст]" custT="1"/>
      <dgm:spPr/>
      <dgm:t>
        <a:bodyPr/>
        <a:lstStyle/>
        <a:p>
          <a:pPr algn="l"/>
          <a:r>
            <a:rPr lang="ru-RU" sz="900" b="1" dirty="0" smtClean="0"/>
            <a:t>   </a:t>
          </a:r>
          <a:r>
            <a:rPr lang="ru-RU" sz="1200" b="1" dirty="0" err="1" smtClean="0"/>
            <a:t>Текстовий</a:t>
          </a:r>
          <a:r>
            <a:rPr lang="ru-RU" sz="1400" b="1" dirty="0" smtClean="0"/>
            <a:t>  блог </a:t>
          </a:r>
          <a:endParaRPr lang="ru-RU" sz="1400" b="1" dirty="0"/>
        </a:p>
      </dgm:t>
    </dgm:pt>
    <dgm:pt modelId="{11DD4394-C160-4737-8E1C-71B0F41E6263}" type="parTrans" cxnId="{D9E24E9D-D72F-4C70-AB4D-259B2BDF4DB3}">
      <dgm:prSet/>
      <dgm:spPr/>
      <dgm:t>
        <a:bodyPr/>
        <a:lstStyle/>
        <a:p>
          <a:endParaRPr lang="ru-RU"/>
        </a:p>
      </dgm:t>
    </dgm:pt>
    <dgm:pt modelId="{3B7E2800-8809-4CA0-B09D-3BF1DB4AFE1E}" type="sibTrans" cxnId="{D9E24E9D-D72F-4C70-AB4D-259B2BDF4DB3}">
      <dgm:prSet/>
      <dgm:spPr/>
      <dgm:t>
        <a:bodyPr/>
        <a:lstStyle/>
        <a:p>
          <a:endParaRPr lang="ru-RU"/>
        </a:p>
      </dgm:t>
    </dgm:pt>
    <dgm:pt modelId="{3C1BE6F5-1061-4CD9-8410-0DCD053A5F69}">
      <dgm:prSet phldrT="[Текст]"/>
      <dgm:spPr/>
      <dgm:t>
        <a:bodyPr/>
        <a:lstStyle/>
        <a:p>
          <a:pPr algn="ctr"/>
          <a:r>
            <a:rPr lang="ru-RU" b="1" dirty="0" err="1" smtClean="0"/>
            <a:t>Фотоблог</a:t>
          </a:r>
          <a:r>
            <a:rPr lang="ru-RU" b="1" dirty="0" smtClean="0"/>
            <a:t> </a:t>
          </a:r>
          <a:endParaRPr lang="ru-RU" b="1" dirty="0"/>
        </a:p>
      </dgm:t>
    </dgm:pt>
    <dgm:pt modelId="{CBF8DBB6-1D0B-4056-8ABC-504F452D799F}" type="parTrans" cxnId="{AD51FE0A-7532-4AB6-9997-CE09B53C2F79}">
      <dgm:prSet/>
      <dgm:spPr/>
      <dgm:t>
        <a:bodyPr/>
        <a:lstStyle/>
        <a:p>
          <a:endParaRPr lang="ru-RU"/>
        </a:p>
      </dgm:t>
    </dgm:pt>
    <dgm:pt modelId="{FBE2921C-30CF-4EC9-BBA7-E065DE09C14B}" type="sibTrans" cxnId="{AD51FE0A-7532-4AB6-9997-CE09B53C2F79}">
      <dgm:prSet/>
      <dgm:spPr/>
      <dgm:t>
        <a:bodyPr/>
        <a:lstStyle/>
        <a:p>
          <a:endParaRPr lang="ru-RU"/>
        </a:p>
      </dgm:t>
    </dgm:pt>
    <dgm:pt modelId="{E360701D-B814-464E-B6F2-0ED27EB69A78}">
      <dgm:prSet phldrT="[Текст]"/>
      <dgm:spPr/>
      <dgm:t>
        <a:bodyPr/>
        <a:lstStyle/>
        <a:p>
          <a:pPr algn="ctr"/>
          <a:r>
            <a:rPr lang="ru-RU" b="1" dirty="0" err="1" smtClean="0"/>
            <a:t>Музичний</a:t>
          </a:r>
          <a:r>
            <a:rPr lang="ru-RU" b="1" dirty="0" smtClean="0"/>
            <a:t> блог </a:t>
          </a:r>
          <a:endParaRPr lang="ru-RU" b="1" dirty="0"/>
        </a:p>
      </dgm:t>
    </dgm:pt>
    <dgm:pt modelId="{6F87D318-DC88-4731-AFEB-03AD1E1DB4FC}" type="parTrans" cxnId="{0163EDCF-E914-4E22-8C63-EEF0A013EB5A}">
      <dgm:prSet/>
      <dgm:spPr/>
      <dgm:t>
        <a:bodyPr/>
        <a:lstStyle/>
        <a:p>
          <a:endParaRPr lang="ru-RU"/>
        </a:p>
      </dgm:t>
    </dgm:pt>
    <dgm:pt modelId="{7250771C-119A-4D2C-B3EC-FA49CF1394B9}" type="sibTrans" cxnId="{0163EDCF-E914-4E22-8C63-EEF0A013EB5A}">
      <dgm:prSet/>
      <dgm:spPr/>
      <dgm:t>
        <a:bodyPr/>
        <a:lstStyle/>
        <a:p>
          <a:endParaRPr lang="ru-RU"/>
        </a:p>
      </dgm:t>
    </dgm:pt>
    <dgm:pt modelId="{B91116DB-DECB-4F56-9AE7-0B2FBA809221}">
      <dgm:prSet phldrT="[Текст]"/>
      <dgm:spPr/>
      <dgm:t>
        <a:bodyPr/>
        <a:lstStyle/>
        <a:p>
          <a:pPr algn="ctr"/>
          <a:r>
            <a:rPr lang="ru-RU" b="1" smtClean="0"/>
            <a:t>Подкаст і блогкастинг </a:t>
          </a:r>
          <a:endParaRPr lang="ru-RU" b="1" dirty="0"/>
        </a:p>
      </dgm:t>
    </dgm:pt>
    <dgm:pt modelId="{AC9DF9CB-780F-4C97-B972-D74A4088B3B3}" type="parTrans" cxnId="{7F9C6BE9-7067-49F4-B619-CD9F30B3D150}">
      <dgm:prSet/>
      <dgm:spPr/>
      <dgm:t>
        <a:bodyPr/>
        <a:lstStyle/>
        <a:p>
          <a:endParaRPr lang="ru-RU"/>
        </a:p>
      </dgm:t>
    </dgm:pt>
    <dgm:pt modelId="{F64B7547-0FEF-4195-96A1-B06BB482C4C1}" type="sibTrans" cxnId="{7F9C6BE9-7067-49F4-B619-CD9F30B3D150}">
      <dgm:prSet/>
      <dgm:spPr/>
      <dgm:t>
        <a:bodyPr/>
        <a:lstStyle/>
        <a:p>
          <a:endParaRPr lang="ru-RU"/>
        </a:p>
      </dgm:t>
    </dgm:pt>
    <dgm:pt modelId="{9CE7036D-F475-4F0F-A56A-8316D1DCD335}">
      <dgm:prSet phldrT="[Текст]"/>
      <dgm:spPr/>
      <dgm:t>
        <a:bodyPr/>
        <a:lstStyle/>
        <a:p>
          <a:pPr algn="ctr"/>
          <a:r>
            <a:rPr lang="ru-RU" b="1" smtClean="0"/>
            <a:t>Відеоблог</a:t>
          </a:r>
          <a:r>
            <a:rPr lang="uk-UA" b="1" smtClean="0"/>
            <a:t> </a:t>
          </a:r>
          <a:endParaRPr lang="ru-RU" b="1" dirty="0"/>
        </a:p>
      </dgm:t>
    </dgm:pt>
    <dgm:pt modelId="{025C3C27-91C6-41EE-B6C8-B60B4B001765}" type="parTrans" cxnId="{76C0F6B6-13E5-4689-BF9D-3E6033B4E9F8}">
      <dgm:prSet/>
      <dgm:spPr/>
      <dgm:t>
        <a:bodyPr/>
        <a:lstStyle/>
        <a:p>
          <a:endParaRPr lang="ru-RU"/>
        </a:p>
      </dgm:t>
    </dgm:pt>
    <dgm:pt modelId="{0652D9EC-AA92-416D-8186-0A5FA3A23222}" type="sibTrans" cxnId="{76C0F6B6-13E5-4689-BF9D-3E6033B4E9F8}">
      <dgm:prSet/>
      <dgm:spPr/>
      <dgm:t>
        <a:bodyPr/>
        <a:lstStyle/>
        <a:p>
          <a:endParaRPr lang="ru-RU"/>
        </a:p>
      </dgm:t>
    </dgm:pt>
    <dgm:pt modelId="{10619F59-CF17-42D6-9226-73A15EA59D8E}">
      <dgm:prSet phldrT="[Текст]"/>
      <dgm:spPr/>
      <dgm:t>
        <a:bodyPr/>
        <a:lstStyle/>
        <a:p>
          <a:pPr algn="r"/>
          <a:r>
            <a:rPr lang="ru-RU" b="1" dirty="0" smtClean="0"/>
            <a:t>блог, </a:t>
          </a:r>
          <a:r>
            <a:rPr lang="ru-RU" b="1" dirty="0" err="1" smtClean="0"/>
            <a:t>основним</a:t>
          </a:r>
          <a:r>
            <a:rPr lang="ru-RU" b="1" dirty="0" smtClean="0"/>
            <a:t> контентом </a:t>
          </a:r>
          <a:r>
            <a:rPr lang="ru-RU" b="1" dirty="0" err="1" smtClean="0"/>
            <a:t>якого</a:t>
          </a:r>
          <a:r>
            <a:rPr lang="ru-RU" b="1" dirty="0" smtClean="0"/>
            <a:t> є </a:t>
          </a:r>
          <a:r>
            <a:rPr lang="ru-RU" b="1" dirty="0" err="1" smtClean="0"/>
            <a:t>фотографії</a:t>
          </a:r>
          <a:r>
            <a:rPr lang="uk-UA" b="1" dirty="0" smtClean="0"/>
            <a:t>. </a:t>
          </a:r>
          <a:r>
            <a:rPr lang="ru-RU" b="1" dirty="0" err="1" smtClean="0"/>
            <a:t>Фотоблог</a:t>
          </a:r>
          <a:r>
            <a:rPr lang="ru-RU" b="1" dirty="0" smtClean="0"/>
            <a:t> — вебсайт, </a:t>
          </a:r>
          <a:r>
            <a:rPr lang="uk-UA" b="1" dirty="0" smtClean="0"/>
            <a:t>що містить </a:t>
          </a:r>
          <a:r>
            <a:rPr lang="ru-RU" b="1" dirty="0" smtClean="0"/>
            <a:t>в </a:t>
          </a:r>
          <a:r>
            <a:rPr lang="ru-RU" b="1" dirty="0" err="1" smtClean="0"/>
            <a:t>сво</a:t>
          </a:r>
          <a:r>
            <a:rPr lang="uk-UA" b="1" dirty="0" smtClean="0"/>
            <a:t>ї</a:t>
          </a:r>
          <a:r>
            <a:rPr lang="ru-RU" b="1" dirty="0" smtClean="0"/>
            <a:t>й основ</a:t>
          </a:r>
          <a:r>
            <a:rPr lang="uk-UA" b="1" dirty="0" smtClean="0"/>
            <a:t>і</a:t>
          </a:r>
          <a:r>
            <a:rPr lang="ru-RU" b="1" dirty="0" smtClean="0"/>
            <a:t> фотограф</a:t>
          </a:r>
          <a:r>
            <a:rPr lang="uk-UA" b="1" dirty="0" err="1" smtClean="0"/>
            <a:t>ії</a:t>
          </a:r>
          <a:r>
            <a:rPr lang="uk-UA" b="1" dirty="0" smtClean="0"/>
            <a:t>, що</a:t>
          </a:r>
          <a:r>
            <a:rPr lang="ru-RU" b="1" dirty="0" smtClean="0"/>
            <a:t> регулярно </a:t>
          </a:r>
          <a:r>
            <a:rPr lang="ru-RU" b="1" dirty="0" err="1" smtClean="0"/>
            <a:t>публ</a:t>
          </a:r>
          <a:r>
            <a:rPr lang="uk-UA" b="1" dirty="0" smtClean="0"/>
            <a:t>і</a:t>
          </a:r>
          <a:r>
            <a:rPr lang="ru-RU" b="1" dirty="0" smtClean="0"/>
            <a:t>ку</a:t>
          </a:r>
          <a:r>
            <a:rPr lang="uk-UA" b="1" dirty="0" err="1" smtClean="0"/>
            <a:t>ються</a:t>
          </a:r>
          <a:r>
            <a:rPr lang="ru-RU" b="1" dirty="0" smtClean="0"/>
            <a:t>, часто с</a:t>
          </a:r>
          <a:r>
            <a:rPr lang="uk-UA" b="1" dirty="0" smtClean="0"/>
            <a:t>у</a:t>
          </a:r>
          <a:r>
            <a:rPr lang="ru-RU" b="1" dirty="0" err="1" smtClean="0"/>
            <a:t>провожд</a:t>
          </a:r>
          <a:r>
            <a:rPr lang="uk-UA" b="1" dirty="0" smtClean="0"/>
            <a:t>жуються</a:t>
          </a:r>
          <a:r>
            <a:rPr lang="ru-RU" b="1" dirty="0" smtClean="0"/>
            <a:t> </a:t>
          </a:r>
          <a:r>
            <a:rPr lang="ru-RU" b="1" dirty="0" err="1" smtClean="0"/>
            <a:t>назва</a:t>
          </a:r>
          <a:r>
            <a:rPr lang="uk-UA" b="1" dirty="0" smtClean="0"/>
            <a:t>ми фотографій</a:t>
          </a:r>
          <a:r>
            <a:rPr lang="ru-RU" b="1" dirty="0" smtClean="0"/>
            <a:t>, </a:t>
          </a:r>
          <a:r>
            <a:rPr lang="ru-RU" b="1" dirty="0" err="1" smtClean="0"/>
            <a:t>дато</a:t>
          </a:r>
          <a:r>
            <a:rPr lang="uk-UA" b="1" dirty="0" smtClean="0"/>
            <a:t>ю</a:t>
          </a:r>
          <a:r>
            <a:rPr lang="ru-RU" b="1" dirty="0" smtClean="0"/>
            <a:t>/</a:t>
          </a:r>
          <a:r>
            <a:rPr lang="uk-UA" b="1" dirty="0" smtClean="0"/>
            <a:t>часом</a:t>
          </a:r>
          <a:r>
            <a:rPr lang="ru-RU" b="1" dirty="0" smtClean="0"/>
            <a:t>, текстов</a:t>
          </a:r>
          <a:r>
            <a:rPr lang="uk-UA" b="1" dirty="0" smtClean="0"/>
            <a:t>и</a:t>
          </a:r>
          <a:r>
            <a:rPr lang="ru-RU" b="1" dirty="0" smtClean="0"/>
            <a:t>м </a:t>
          </a:r>
          <a:r>
            <a:rPr lang="ru-RU" b="1" dirty="0" err="1" smtClean="0"/>
            <a:t>опис</a:t>
          </a:r>
          <a:r>
            <a:rPr lang="uk-UA" b="1" dirty="0" smtClean="0"/>
            <a:t>ом</a:t>
          </a:r>
          <a:r>
            <a:rPr lang="ru-RU" b="1" dirty="0" smtClean="0"/>
            <a:t>, в</a:t>
          </a:r>
          <a:r>
            <a:rPr lang="uk-UA" b="1" dirty="0" err="1" smtClean="0"/>
            <a:t>ідомостями</a:t>
          </a:r>
          <a:r>
            <a:rPr lang="ru-RU" b="1" dirty="0" smtClean="0"/>
            <a:t> </a:t>
          </a:r>
          <a:r>
            <a:rPr lang="ru-RU" b="1" dirty="0" err="1" smtClean="0"/>
            <a:t>Exif</a:t>
          </a:r>
          <a:r>
            <a:rPr lang="ru-RU" b="1" dirty="0" smtClean="0"/>
            <a:t> </a:t>
          </a:r>
          <a:r>
            <a:rPr lang="uk-UA" b="1" dirty="0" smtClean="0"/>
            <a:t>і</a:t>
          </a:r>
          <a:r>
            <a:rPr lang="ru-RU" b="1" dirty="0" smtClean="0"/>
            <a:t> </a:t>
          </a:r>
          <a:r>
            <a:rPr lang="ru-RU" b="1" dirty="0" err="1" smtClean="0"/>
            <a:t>др</a:t>
          </a:r>
          <a:endParaRPr lang="ru-RU" b="1" dirty="0"/>
        </a:p>
      </dgm:t>
    </dgm:pt>
    <dgm:pt modelId="{27286197-0854-409B-AC18-0A9440C2047F}" type="parTrans" cxnId="{D75B3072-B4C8-4D64-8916-834EDA17BD1F}">
      <dgm:prSet/>
      <dgm:spPr/>
      <dgm:t>
        <a:bodyPr/>
        <a:lstStyle/>
        <a:p>
          <a:endParaRPr lang="ru-RU"/>
        </a:p>
      </dgm:t>
    </dgm:pt>
    <dgm:pt modelId="{D5699DDF-7D19-4D1C-B4FB-46005792D03F}" type="sibTrans" cxnId="{D75B3072-B4C8-4D64-8916-834EDA17BD1F}">
      <dgm:prSet/>
      <dgm:spPr/>
      <dgm:t>
        <a:bodyPr/>
        <a:lstStyle/>
        <a:p>
          <a:endParaRPr lang="ru-RU"/>
        </a:p>
      </dgm:t>
    </dgm:pt>
    <dgm:pt modelId="{F5B665D7-6B65-4792-8278-428B33BDBEF8}">
      <dgm:prSet phldrT="[Текст]"/>
      <dgm:spPr/>
      <dgm:t>
        <a:bodyPr/>
        <a:lstStyle/>
        <a:p>
          <a:pPr algn="r"/>
          <a:r>
            <a:rPr lang="ru-RU" b="1" dirty="0" err="1" smtClean="0"/>
            <a:t>блог</a:t>
          </a:r>
          <a:r>
            <a:rPr lang="ru-RU" b="1" dirty="0" smtClean="0"/>
            <a:t>, </a:t>
          </a:r>
          <a:r>
            <a:rPr lang="ru-RU" b="1" dirty="0" err="1" smtClean="0"/>
            <a:t>основним</a:t>
          </a:r>
          <a:r>
            <a:rPr lang="ru-RU" b="1" dirty="0" smtClean="0"/>
            <a:t> </a:t>
          </a:r>
          <a:r>
            <a:rPr lang="ru-RU" b="1" dirty="0" err="1" smtClean="0"/>
            <a:t>контентом</a:t>
          </a:r>
          <a:r>
            <a:rPr lang="ru-RU" b="1" dirty="0" smtClean="0"/>
            <a:t> </a:t>
          </a:r>
          <a:r>
            <a:rPr lang="ru-RU" b="1" dirty="0" err="1" smtClean="0"/>
            <a:t>якого</a:t>
          </a:r>
          <a:r>
            <a:rPr lang="ru-RU" b="1" dirty="0" smtClean="0"/>
            <a:t> </a:t>
          </a:r>
          <a:r>
            <a:rPr lang="ru-RU" b="1" dirty="0" err="1" smtClean="0"/>
            <a:t>є</a:t>
          </a:r>
          <a:r>
            <a:rPr lang="ru-RU" b="1" dirty="0" smtClean="0"/>
            <a:t> </a:t>
          </a:r>
          <a:r>
            <a:rPr lang="ru-RU" b="1" dirty="0" err="1" smtClean="0"/>
            <a:t>музичні</a:t>
          </a:r>
          <a:r>
            <a:rPr lang="ru-RU" b="1" dirty="0" smtClean="0"/>
            <a:t> </a:t>
          </a:r>
          <a:r>
            <a:rPr lang="ru-RU" b="1" dirty="0" err="1" smtClean="0"/>
            <a:t>файли</a:t>
          </a:r>
          <a:endParaRPr lang="ru-RU" b="1" dirty="0"/>
        </a:p>
      </dgm:t>
    </dgm:pt>
    <dgm:pt modelId="{F1D3D59F-405A-4CD4-97C6-84037A6133BF}" type="parTrans" cxnId="{553CAA9F-4E8E-4476-8A09-D327375AC3A5}">
      <dgm:prSet/>
      <dgm:spPr/>
      <dgm:t>
        <a:bodyPr/>
        <a:lstStyle/>
        <a:p>
          <a:endParaRPr lang="ru-RU"/>
        </a:p>
      </dgm:t>
    </dgm:pt>
    <dgm:pt modelId="{80473A11-1D50-48D5-87A1-2E157A10ADAD}" type="sibTrans" cxnId="{553CAA9F-4E8E-4476-8A09-D327375AC3A5}">
      <dgm:prSet/>
      <dgm:spPr/>
      <dgm:t>
        <a:bodyPr/>
        <a:lstStyle/>
        <a:p>
          <a:endParaRPr lang="ru-RU"/>
        </a:p>
      </dgm:t>
    </dgm:pt>
    <dgm:pt modelId="{C0D6CFD7-EE6F-4B50-A811-BF48D7E4120C}">
      <dgm:prSet phldrT="[Текст]"/>
      <dgm:spPr/>
      <dgm:t>
        <a:bodyPr/>
        <a:lstStyle/>
        <a:p>
          <a:pPr algn="l"/>
          <a:r>
            <a:rPr lang="ru-RU" b="1" smtClean="0"/>
            <a:t>блог, основний контент якого надиктовується та </a:t>
          </a:r>
          <a:endParaRPr lang="ru-RU" b="1" dirty="0"/>
        </a:p>
      </dgm:t>
    </dgm:pt>
    <dgm:pt modelId="{505E79E5-5116-40C0-9B20-04C0820FB1F2}" type="parTrans" cxnId="{1B8DE2DE-BAF7-4865-B307-D6D55C28C806}">
      <dgm:prSet/>
      <dgm:spPr/>
      <dgm:t>
        <a:bodyPr/>
        <a:lstStyle/>
        <a:p>
          <a:endParaRPr lang="ru-RU"/>
        </a:p>
      </dgm:t>
    </dgm:pt>
    <dgm:pt modelId="{2C727B1D-2715-41FF-941D-2A488070FB76}" type="sibTrans" cxnId="{1B8DE2DE-BAF7-4865-B307-D6D55C28C806}">
      <dgm:prSet/>
      <dgm:spPr/>
      <dgm:t>
        <a:bodyPr/>
        <a:lstStyle/>
        <a:p>
          <a:endParaRPr lang="ru-RU"/>
        </a:p>
      </dgm:t>
    </dgm:pt>
    <dgm:pt modelId="{01DDE0EC-D53C-4511-BEEA-F63EAC765045}">
      <dgm:prSet phldrT="[Текст]"/>
      <dgm:spPr/>
      <dgm:t>
        <a:bodyPr/>
        <a:lstStyle/>
        <a:p>
          <a:pPr algn="l"/>
          <a:r>
            <a:rPr lang="ru-RU" b="1" smtClean="0"/>
            <a:t>блог, основним контентом якого є відеофайли</a:t>
          </a:r>
          <a:endParaRPr lang="ru-RU" b="1" dirty="0"/>
        </a:p>
      </dgm:t>
    </dgm:pt>
    <dgm:pt modelId="{81B0FA4E-9035-4AD3-B470-979AFAB1E42F}" type="parTrans" cxnId="{1D0831AD-3992-486D-A40A-7EC09AE4E33A}">
      <dgm:prSet/>
      <dgm:spPr/>
      <dgm:t>
        <a:bodyPr/>
        <a:lstStyle/>
        <a:p>
          <a:endParaRPr lang="ru-RU"/>
        </a:p>
      </dgm:t>
    </dgm:pt>
    <dgm:pt modelId="{2FEA7256-B9E5-4B6A-8FAC-37A113160389}" type="sibTrans" cxnId="{1D0831AD-3992-486D-A40A-7EC09AE4E33A}">
      <dgm:prSet/>
      <dgm:spPr/>
      <dgm:t>
        <a:bodyPr/>
        <a:lstStyle/>
        <a:p>
          <a:endParaRPr lang="ru-RU"/>
        </a:p>
      </dgm:t>
    </dgm:pt>
    <dgm:pt modelId="{BCB757D5-2693-46B4-ACE0-17AAF3F2AEBC}">
      <dgm:prSet phldrT="[Текст]" custT="1"/>
      <dgm:spPr/>
      <dgm:t>
        <a:bodyPr/>
        <a:lstStyle/>
        <a:p>
          <a:pPr algn="l"/>
          <a:r>
            <a:rPr lang="ru-RU" sz="1100" b="1" dirty="0" smtClean="0"/>
            <a:t>блог, </a:t>
          </a:r>
          <a:r>
            <a:rPr lang="ru-RU" sz="1100" b="1" dirty="0" err="1" smtClean="0"/>
            <a:t>основним</a:t>
          </a:r>
          <a:r>
            <a:rPr lang="ru-RU" sz="1100" b="1" dirty="0" smtClean="0"/>
            <a:t> контентом </a:t>
          </a:r>
          <a:r>
            <a:rPr lang="ru-RU" sz="1100" b="1" dirty="0" err="1" smtClean="0"/>
            <a:t>якого</a:t>
          </a:r>
          <a:r>
            <a:rPr lang="ru-RU" sz="1100" b="1" dirty="0" smtClean="0"/>
            <a:t> є </a:t>
          </a:r>
          <a:r>
            <a:rPr lang="ru-RU" sz="1100" b="1" dirty="0" err="1" smtClean="0"/>
            <a:t>тексти</a:t>
          </a:r>
          <a:endParaRPr lang="ru-RU" sz="1100" b="1" dirty="0"/>
        </a:p>
      </dgm:t>
    </dgm:pt>
    <dgm:pt modelId="{7FD471DF-D3E4-414A-90EF-E2E0B532102B}" type="sibTrans" cxnId="{4DEC848C-9A5A-4678-BB19-B35AED5769E3}">
      <dgm:prSet/>
      <dgm:spPr/>
      <dgm:t>
        <a:bodyPr/>
        <a:lstStyle/>
        <a:p>
          <a:endParaRPr lang="ru-RU"/>
        </a:p>
      </dgm:t>
    </dgm:pt>
    <dgm:pt modelId="{1E37B968-C0F6-42EE-9F9E-B08799DEB614}" type="parTrans" cxnId="{4DEC848C-9A5A-4678-BB19-B35AED5769E3}">
      <dgm:prSet/>
      <dgm:spPr/>
      <dgm:t>
        <a:bodyPr/>
        <a:lstStyle/>
        <a:p>
          <a:endParaRPr lang="ru-RU"/>
        </a:p>
      </dgm:t>
    </dgm:pt>
    <dgm:pt modelId="{9454B8F1-C8B2-43D8-B27B-8843376736CE}">
      <dgm:prSet/>
      <dgm:spPr/>
      <dgm:t>
        <a:bodyPr/>
        <a:lstStyle/>
        <a:p>
          <a:r>
            <a:rPr lang="ru-RU" b="1" smtClean="0"/>
            <a:t>викладається у вигляді MP3-файлів</a:t>
          </a:r>
          <a:endParaRPr lang="ru-RU" b="1" dirty="0"/>
        </a:p>
      </dgm:t>
    </dgm:pt>
    <dgm:pt modelId="{7F1F3AF8-BA3F-4B08-A57B-F56C761CD154}" type="parTrans" cxnId="{BDE8755B-5B91-47A3-B0F4-B4574DDD6397}">
      <dgm:prSet/>
      <dgm:spPr/>
      <dgm:t>
        <a:bodyPr/>
        <a:lstStyle/>
        <a:p>
          <a:endParaRPr lang="ru-RU"/>
        </a:p>
      </dgm:t>
    </dgm:pt>
    <dgm:pt modelId="{29E2EF0D-3FEA-4B5A-866B-F49CCCABAA30}" type="sibTrans" cxnId="{BDE8755B-5B91-47A3-B0F4-B4574DDD6397}">
      <dgm:prSet/>
      <dgm:spPr/>
      <dgm:t>
        <a:bodyPr/>
        <a:lstStyle/>
        <a:p>
          <a:endParaRPr lang="ru-RU"/>
        </a:p>
      </dgm:t>
    </dgm:pt>
    <dgm:pt modelId="{FCF7C78A-7D52-488D-9DF4-2949D5F62925}">
      <dgm:prSet phldrT="[Текст]"/>
      <dgm:spPr/>
      <dgm:t>
        <a:bodyPr/>
        <a:lstStyle/>
        <a:p>
          <a:pPr algn="r"/>
          <a:endParaRPr lang="ru-RU" dirty="0"/>
        </a:p>
      </dgm:t>
    </dgm:pt>
    <dgm:pt modelId="{9AB3F609-04DB-422F-AB3D-ECC92A10D330}" type="parTrans" cxnId="{EAE755A1-9E98-40E2-8D6A-DDAD001F0A64}">
      <dgm:prSet/>
      <dgm:spPr/>
      <dgm:t>
        <a:bodyPr/>
        <a:lstStyle/>
        <a:p>
          <a:endParaRPr lang="ru-RU"/>
        </a:p>
      </dgm:t>
    </dgm:pt>
    <dgm:pt modelId="{878742AA-6350-4ED7-93AE-FB5B67776E0E}" type="sibTrans" cxnId="{EAE755A1-9E98-40E2-8D6A-DDAD001F0A64}">
      <dgm:prSet/>
      <dgm:spPr/>
      <dgm:t>
        <a:bodyPr/>
        <a:lstStyle/>
        <a:p>
          <a:endParaRPr lang="ru-RU"/>
        </a:p>
      </dgm:t>
    </dgm:pt>
    <dgm:pt modelId="{1E433AA9-1BEA-46F6-82F0-57EFC1AD712A}" type="pres">
      <dgm:prSet presAssocID="{603ADDCE-D568-4272-BE9D-29A7D2A53B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25A15D-04DE-43F9-BE30-15BE98A2A840}" type="pres">
      <dgm:prSet presAssocID="{603ADDCE-D568-4272-BE9D-29A7D2A53BDE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216F0EEE-3158-433A-8C8F-7A80623B0D30}" type="pres">
      <dgm:prSet presAssocID="{603ADDCE-D568-4272-BE9D-29A7D2A53BDE}" presName="linComp" presStyleCnt="0"/>
      <dgm:spPr/>
      <dgm:t>
        <a:bodyPr/>
        <a:lstStyle/>
        <a:p>
          <a:endParaRPr lang="ru-RU"/>
        </a:p>
      </dgm:t>
    </dgm:pt>
    <dgm:pt modelId="{D52029B7-6C72-41D0-9A18-D032DE5EE94E}" type="pres">
      <dgm:prSet presAssocID="{BAA08961-A89C-4EF0-9B84-EB99181D3D4E}" presName="compNode" presStyleCnt="0"/>
      <dgm:spPr/>
      <dgm:t>
        <a:bodyPr/>
        <a:lstStyle/>
        <a:p>
          <a:endParaRPr lang="ru-RU"/>
        </a:p>
      </dgm:t>
    </dgm:pt>
    <dgm:pt modelId="{B0BE7E3E-431E-4CD3-A798-ED0A5D10C718}" type="pres">
      <dgm:prSet presAssocID="{BAA08961-A89C-4EF0-9B84-EB99181D3D4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A59F8-2368-43B1-80BF-29BCBA709981}" type="pres">
      <dgm:prSet presAssocID="{BAA08961-A89C-4EF0-9B84-EB99181D3D4E}" presName="invisiNode" presStyleLbl="node1" presStyleIdx="0" presStyleCnt="5"/>
      <dgm:spPr/>
      <dgm:t>
        <a:bodyPr/>
        <a:lstStyle/>
        <a:p>
          <a:endParaRPr lang="ru-RU"/>
        </a:p>
      </dgm:t>
    </dgm:pt>
    <dgm:pt modelId="{707CCF3D-F249-4F45-874B-0A5FC39F9B20}" type="pres">
      <dgm:prSet presAssocID="{BAA08961-A89C-4EF0-9B84-EB99181D3D4E}" presName="imagNode" presStyleLbl="fgImgPlace1" presStyleIdx="0" presStyleCnt="5" custScaleX="122807" custScaleY="135591" custLinFactNeighborX="4933" custLinFactNeighborY="-38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ED6C14-D674-4665-B6D6-AFE276E6C7FD}" type="pres">
      <dgm:prSet presAssocID="{3B7E2800-8809-4CA0-B09D-3BF1DB4AFE1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A7DD46-30AE-4846-80B9-7BC2F0A571F2}" type="pres">
      <dgm:prSet presAssocID="{3C1BE6F5-1061-4CD9-8410-0DCD053A5F69}" presName="compNode" presStyleCnt="0"/>
      <dgm:spPr/>
      <dgm:t>
        <a:bodyPr/>
        <a:lstStyle/>
        <a:p>
          <a:endParaRPr lang="ru-RU"/>
        </a:p>
      </dgm:t>
    </dgm:pt>
    <dgm:pt modelId="{EA263D0A-B787-4B1A-A64C-7B7E6688BA02}" type="pres">
      <dgm:prSet presAssocID="{3C1BE6F5-1061-4CD9-8410-0DCD053A5F6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F7ACF-115F-492B-B62F-4CC7BF52A3F2}" type="pres">
      <dgm:prSet presAssocID="{3C1BE6F5-1061-4CD9-8410-0DCD053A5F69}" presName="invisiNode" presStyleLbl="node1" presStyleIdx="1" presStyleCnt="5"/>
      <dgm:spPr/>
      <dgm:t>
        <a:bodyPr/>
        <a:lstStyle/>
        <a:p>
          <a:endParaRPr lang="ru-RU"/>
        </a:p>
      </dgm:t>
    </dgm:pt>
    <dgm:pt modelId="{E804D8DD-1CAE-4D92-B281-491B2B3AB9E2}" type="pres">
      <dgm:prSet presAssocID="{3C1BE6F5-1061-4CD9-8410-0DCD053A5F69}" presName="imagNode" presStyleLbl="fgImgPlace1" presStyleIdx="1" presStyleCnt="5" custScaleX="132924" custScaleY="13636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996984-F4F8-479B-A180-8E7725308EC6}" type="pres">
      <dgm:prSet presAssocID="{FBE2921C-30CF-4EC9-BBA7-E065DE09C1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D1FFFA-4762-4734-AB49-9479B7AD7F00}" type="pres">
      <dgm:prSet presAssocID="{E360701D-B814-464E-B6F2-0ED27EB69A78}" presName="compNode" presStyleCnt="0"/>
      <dgm:spPr/>
      <dgm:t>
        <a:bodyPr/>
        <a:lstStyle/>
        <a:p>
          <a:endParaRPr lang="ru-RU"/>
        </a:p>
      </dgm:t>
    </dgm:pt>
    <dgm:pt modelId="{3F3234C3-8E72-4743-A326-E5C012E59494}" type="pres">
      <dgm:prSet presAssocID="{E360701D-B814-464E-B6F2-0ED27EB69A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B26B7-D7D0-4A70-90BC-F8F8FA1D19D0}" type="pres">
      <dgm:prSet presAssocID="{E360701D-B814-464E-B6F2-0ED27EB69A78}" presName="invisiNode" presStyleLbl="node1" presStyleIdx="2" presStyleCnt="5"/>
      <dgm:spPr/>
      <dgm:t>
        <a:bodyPr/>
        <a:lstStyle/>
        <a:p>
          <a:endParaRPr lang="ru-RU"/>
        </a:p>
      </dgm:t>
    </dgm:pt>
    <dgm:pt modelId="{A02E321A-D38A-442D-96EA-79D5B79E9836}" type="pres">
      <dgm:prSet presAssocID="{E360701D-B814-464E-B6F2-0ED27EB69A78}" presName="imagNode" presStyleLbl="fgImgPlace1" presStyleIdx="2" presStyleCnt="5" custScaleX="130428" custScaleY="13636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523FF6-3E19-4307-A0A3-AFAF436A2CC9}" type="pres">
      <dgm:prSet presAssocID="{7250771C-119A-4D2C-B3EC-FA49CF1394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5BAD5A5-1382-4903-B037-EE78C8358F2E}" type="pres">
      <dgm:prSet presAssocID="{B91116DB-DECB-4F56-9AE7-0B2FBA809221}" presName="compNode" presStyleCnt="0"/>
      <dgm:spPr/>
      <dgm:t>
        <a:bodyPr/>
        <a:lstStyle/>
        <a:p>
          <a:endParaRPr lang="ru-RU"/>
        </a:p>
      </dgm:t>
    </dgm:pt>
    <dgm:pt modelId="{DC4BDE1E-B176-424E-9C19-0669BC6C5338}" type="pres">
      <dgm:prSet presAssocID="{B91116DB-DECB-4F56-9AE7-0B2FBA8092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0ACAD-B374-43D1-B0A6-9B64402C98B7}" type="pres">
      <dgm:prSet presAssocID="{B91116DB-DECB-4F56-9AE7-0B2FBA809221}" presName="invisiNode" presStyleLbl="node1" presStyleIdx="3" presStyleCnt="5"/>
      <dgm:spPr/>
      <dgm:t>
        <a:bodyPr/>
        <a:lstStyle/>
        <a:p>
          <a:endParaRPr lang="ru-RU"/>
        </a:p>
      </dgm:t>
    </dgm:pt>
    <dgm:pt modelId="{A0237716-8AE2-4B3F-AD6E-259A733641FD}" type="pres">
      <dgm:prSet presAssocID="{B91116DB-DECB-4F56-9AE7-0B2FBA809221}" presName="imagNode" presStyleLbl="fgImgPlace1" presStyleIdx="3" presStyleCnt="5" custScaleX="133239" custScaleY="13636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666911-ECA1-4052-943C-61243526E03D}" type="pres">
      <dgm:prSet presAssocID="{F64B7547-0FEF-4195-96A1-B06BB482C4C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F7A7E57-5347-44F7-A2D2-8423AA7162E7}" type="pres">
      <dgm:prSet presAssocID="{9CE7036D-F475-4F0F-A56A-8316D1DCD335}" presName="compNode" presStyleCnt="0"/>
      <dgm:spPr/>
      <dgm:t>
        <a:bodyPr/>
        <a:lstStyle/>
        <a:p>
          <a:endParaRPr lang="ru-RU"/>
        </a:p>
      </dgm:t>
    </dgm:pt>
    <dgm:pt modelId="{7C79E4A0-8F0D-424F-AA3D-6BB29F769466}" type="pres">
      <dgm:prSet presAssocID="{9CE7036D-F475-4F0F-A56A-8316D1DCD33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CEF8E-6E49-4C17-BF71-F05ECD875C5C}" type="pres">
      <dgm:prSet presAssocID="{9CE7036D-F475-4F0F-A56A-8316D1DCD335}" presName="invisiNode" presStyleLbl="node1" presStyleIdx="4" presStyleCnt="5"/>
      <dgm:spPr/>
      <dgm:t>
        <a:bodyPr/>
        <a:lstStyle/>
        <a:p>
          <a:endParaRPr lang="ru-RU"/>
        </a:p>
      </dgm:t>
    </dgm:pt>
    <dgm:pt modelId="{D5F6B703-8BE4-47F0-9227-C9DAACC7CE15}" type="pres">
      <dgm:prSet presAssocID="{9CE7036D-F475-4F0F-A56A-8316D1DCD335}" presName="imagNode" presStyleLbl="fgImgPlace1" presStyleIdx="4" presStyleCnt="5" custScaleX="122561" custScaleY="13262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B8DE2DE-BAF7-4865-B307-D6D55C28C806}" srcId="{B91116DB-DECB-4F56-9AE7-0B2FBA809221}" destId="{C0D6CFD7-EE6F-4B50-A811-BF48D7E4120C}" srcOrd="0" destOrd="0" parTransId="{505E79E5-5116-40C0-9B20-04C0820FB1F2}" sibTransId="{2C727B1D-2715-41FF-941D-2A488070FB76}"/>
    <dgm:cxn modelId="{E785E6AB-0A8D-4E65-BC39-214B87F32F24}" type="presOf" srcId="{603ADDCE-D568-4272-BE9D-29A7D2A53BDE}" destId="{1E433AA9-1BEA-46F6-82F0-57EFC1AD712A}" srcOrd="0" destOrd="0" presId="urn:microsoft.com/office/officeart/2005/8/layout/pList2#1"/>
    <dgm:cxn modelId="{577EE1AA-EB77-4AB2-B5DA-612BA36DE4A8}" type="presOf" srcId="{BAA08961-A89C-4EF0-9B84-EB99181D3D4E}" destId="{B0BE7E3E-431E-4CD3-A798-ED0A5D10C718}" srcOrd="0" destOrd="0" presId="urn:microsoft.com/office/officeart/2005/8/layout/pList2#1"/>
    <dgm:cxn modelId="{76C0F6B6-13E5-4689-BF9D-3E6033B4E9F8}" srcId="{603ADDCE-D568-4272-BE9D-29A7D2A53BDE}" destId="{9CE7036D-F475-4F0F-A56A-8316D1DCD335}" srcOrd="4" destOrd="0" parTransId="{025C3C27-91C6-41EE-B6C8-B60B4B001765}" sibTransId="{0652D9EC-AA92-416D-8186-0A5FA3A23222}"/>
    <dgm:cxn modelId="{46272D8F-FE93-4881-82AA-460ABA61980F}" type="presOf" srcId="{01DDE0EC-D53C-4511-BEEA-F63EAC765045}" destId="{7C79E4A0-8F0D-424F-AA3D-6BB29F769466}" srcOrd="0" destOrd="1" presId="urn:microsoft.com/office/officeart/2005/8/layout/pList2#1"/>
    <dgm:cxn modelId="{1D0831AD-3992-486D-A40A-7EC09AE4E33A}" srcId="{9CE7036D-F475-4F0F-A56A-8316D1DCD335}" destId="{01DDE0EC-D53C-4511-BEEA-F63EAC765045}" srcOrd="0" destOrd="0" parTransId="{81B0FA4E-9035-4AD3-B470-979AFAB1E42F}" sibTransId="{2FEA7256-B9E5-4B6A-8FAC-37A113160389}"/>
    <dgm:cxn modelId="{D75B3072-B4C8-4D64-8916-834EDA17BD1F}" srcId="{3C1BE6F5-1061-4CD9-8410-0DCD053A5F69}" destId="{10619F59-CF17-42D6-9226-73A15EA59D8E}" srcOrd="0" destOrd="0" parTransId="{27286197-0854-409B-AC18-0A9440C2047F}" sibTransId="{D5699DDF-7D19-4D1C-B4FB-46005792D03F}"/>
    <dgm:cxn modelId="{553CAA9F-4E8E-4476-8A09-D327375AC3A5}" srcId="{E360701D-B814-464E-B6F2-0ED27EB69A78}" destId="{F5B665D7-6B65-4792-8278-428B33BDBEF8}" srcOrd="0" destOrd="0" parTransId="{F1D3D59F-405A-4CD4-97C6-84037A6133BF}" sibTransId="{80473A11-1D50-48D5-87A1-2E157A10ADAD}"/>
    <dgm:cxn modelId="{7B0CC424-0C8E-406D-81E6-296FB30D5E81}" type="presOf" srcId="{E360701D-B814-464E-B6F2-0ED27EB69A78}" destId="{3F3234C3-8E72-4743-A326-E5C012E59494}" srcOrd="0" destOrd="0" presId="urn:microsoft.com/office/officeart/2005/8/layout/pList2#1"/>
    <dgm:cxn modelId="{D9E24E9D-D72F-4C70-AB4D-259B2BDF4DB3}" srcId="{603ADDCE-D568-4272-BE9D-29A7D2A53BDE}" destId="{BAA08961-A89C-4EF0-9B84-EB99181D3D4E}" srcOrd="0" destOrd="0" parTransId="{11DD4394-C160-4737-8E1C-71B0F41E6263}" sibTransId="{3B7E2800-8809-4CA0-B09D-3BF1DB4AFE1E}"/>
    <dgm:cxn modelId="{0B4F3586-6CC6-4FBB-B0A4-6BCD60BD2945}" type="presOf" srcId="{3C1BE6F5-1061-4CD9-8410-0DCD053A5F69}" destId="{EA263D0A-B787-4B1A-A64C-7B7E6688BA02}" srcOrd="0" destOrd="0" presId="urn:microsoft.com/office/officeart/2005/8/layout/pList2#1"/>
    <dgm:cxn modelId="{17FB6536-062D-4D79-A33E-957FD56CB50F}" type="presOf" srcId="{9454B8F1-C8B2-43D8-B27B-8843376736CE}" destId="{DC4BDE1E-B176-424E-9C19-0669BC6C5338}" srcOrd="0" destOrd="2" presId="urn:microsoft.com/office/officeart/2005/8/layout/pList2#1"/>
    <dgm:cxn modelId="{BDE8755B-5B91-47A3-B0F4-B4574DDD6397}" srcId="{B91116DB-DECB-4F56-9AE7-0B2FBA809221}" destId="{9454B8F1-C8B2-43D8-B27B-8843376736CE}" srcOrd="1" destOrd="0" parTransId="{7F1F3AF8-BA3F-4B08-A57B-F56C761CD154}" sibTransId="{29E2EF0D-3FEA-4B5A-866B-F49CCCABAA30}"/>
    <dgm:cxn modelId="{1BD9420C-73AB-4509-A005-10841594C1E9}" type="presOf" srcId="{FCF7C78A-7D52-488D-9DF4-2949D5F62925}" destId="{EA263D0A-B787-4B1A-A64C-7B7E6688BA02}" srcOrd="0" destOrd="2" presId="urn:microsoft.com/office/officeart/2005/8/layout/pList2#1"/>
    <dgm:cxn modelId="{0E8EAB61-040E-4D73-AF5B-89264F886AE2}" type="presOf" srcId="{BCB757D5-2693-46B4-ACE0-17AAF3F2AEBC}" destId="{B0BE7E3E-431E-4CD3-A798-ED0A5D10C718}" srcOrd="0" destOrd="1" presId="urn:microsoft.com/office/officeart/2005/8/layout/pList2#1"/>
    <dgm:cxn modelId="{1AA42272-B34D-428E-94E4-68074A334A1E}" type="presOf" srcId="{FBE2921C-30CF-4EC9-BBA7-E065DE09C14B}" destId="{9B996984-F4F8-479B-A180-8E7725308EC6}" srcOrd="0" destOrd="0" presId="urn:microsoft.com/office/officeart/2005/8/layout/pList2#1"/>
    <dgm:cxn modelId="{7F9C6BE9-7067-49F4-B619-CD9F30B3D150}" srcId="{603ADDCE-D568-4272-BE9D-29A7D2A53BDE}" destId="{B91116DB-DECB-4F56-9AE7-0B2FBA809221}" srcOrd="3" destOrd="0" parTransId="{AC9DF9CB-780F-4C97-B972-D74A4088B3B3}" sibTransId="{F64B7547-0FEF-4195-96A1-B06BB482C4C1}"/>
    <dgm:cxn modelId="{0163EDCF-E914-4E22-8C63-EEF0A013EB5A}" srcId="{603ADDCE-D568-4272-BE9D-29A7D2A53BDE}" destId="{E360701D-B814-464E-B6F2-0ED27EB69A78}" srcOrd="2" destOrd="0" parTransId="{6F87D318-DC88-4731-AFEB-03AD1E1DB4FC}" sibTransId="{7250771C-119A-4D2C-B3EC-FA49CF1394B9}"/>
    <dgm:cxn modelId="{D4BBAC58-4A7A-4C99-AED5-25109FBCC249}" type="presOf" srcId="{9CE7036D-F475-4F0F-A56A-8316D1DCD335}" destId="{7C79E4A0-8F0D-424F-AA3D-6BB29F769466}" srcOrd="0" destOrd="0" presId="urn:microsoft.com/office/officeart/2005/8/layout/pList2#1"/>
    <dgm:cxn modelId="{43B13483-CB00-4DF6-8767-867DD88AB057}" type="presOf" srcId="{10619F59-CF17-42D6-9226-73A15EA59D8E}" destId="{EA263D0A-B787-4B1A-A64C-7B7E6688BA02}" srcOrd="0" destOrd="1" presId="urn:microsoft.com/office/officeart/2005/8/layout/pList2#1"/>
    <dgm:cxn modelId="{8DE2BB2A-8048-441E-946F-F1564B99293A}" type="presOf" srcId="{B91116DB-DECB-4F56-9AE7-0B2FBA809221}" destId="{DC4BDE1E-B176-424E-9C19-0669BC6C5338}" srcOrd="0" destOrd="0" presId="urn:microsoft.com/office/officeart/2005/8/layout/pList2#1"/>
    <dgm:cxn modelId="{AEB0E05F-A14C-4178-B022-CA467F689758}" type="presOf" srcId="{3B7E2800-8809-4CA0-B09D-3BF1DB4AFE1E}" destId="{07ED6C14-D674-4665-B6D6-AFE276E6C7FD}" srcOrd="0" destOrd="0" presId="urn:microsoft.com/office/officeart/2005/8/layout/pList2#1"/>
    <dgm:cxn modelId="{EAE755A1-9E98-40E2-8D6A-DDAD001F0A64}" srcId="{3C1BE6F5-1061-4CD9-8410-0DCD053A5F69}" destId="{FCF7C78A-7D52-488D-9DF4-2949D5F62925}" srcOrd="1" destOrd="0" parTransId="{9AB3F609-04DB-422F-AB3D-ECC92A10D330}" sibTransId="{878742AA-6350-4ED7-93AE-FB5B67776E0E}"/>
    <dgm:cxn modelId="{A83FC025-387C-4599-A5C4-7D6DD72681A4}" type="presOf" srcId="{F5B665D7-6B65-4792-8278-428B33BDBEF8}" destId="{3F3234C3-8E72-4743-A326-E5C012E59494}" srcOrd="0" destOrd="1" presId="urn:microsoft.com/office/officeart/2005/8/layout/pList2#1"/>
    <dgm:cxn modelId="{AD51FE0A-7532-4AB6-9997-CE09B53C2F79}" srcId="{603ADDCE-D568-4272-BE9D-29A7D2A53BDE}" destId="{3C1BE6F5-1061-4CD9-8410-0DCD053A5F69}" srcOrd="1" destOrd="0" parTransId="{CBF8DBB6-1D0B-4056-8ABC-504F452D799F}" sibTransId="{FBE2921C-30CF-4EC9-BBA7-E065DE09C14B}"/>
    <dgm:cxn modelId="{4DEC848C-9A5A-4678-BB19-B35AED5769E3}" srcId="{BAA08961-A89C-4EF0-9B84-EB99181D3D4E}" destId="{BCB757D5-2693-46B4-ACE0-17AAF3F2AEBC}" srcOrd="0" destOrd="0" parTransId="{1E37B968-C0F6-42EE-9F9E-B08799DEB614}" sibTransId="{7FD471DF-D3E4-414A-90EF-E2E0B532102B}"/>
    <dgm:cxn modelId="{99C2C7DD-67A6-4E35-A982-0CEC6D585B93}" type="presOf" srcId="{C0D6CFD7-EE6F-4B50-A811-BF48D7E4120C}" destId="{DC4BDE1E-B176-424E-9C19-0669BC6C5338}" srcOrd="0" destOrd="1" presId="urn:microsoft.com/office/officeart/2005/8/layout/pList2#1"/>
    <dgm:cxn modelId="{410AA447-F670-4FA3-830C-77058F482E19}" type="presOf" srcId="{7250771C-119A-4D2C-B3EC-FA49CF1394B9}" destId="{1C523FF6-3E19-4307-A0A3-AFAF436A2CC9}" srcOrd="0" destOrd="0" presId="urn:microsoft.com/office/officeart/2005/8/layout/pList2#1"/>
    <dgm:cxn modelId="{0B9D0C46-EB86-47C0-AE80-61E9443C78DB}" type="presOf" srcId="{F64B7547-0FEF-4195-96A1-B06BB482C4C1}" destId="{F0666911-ECA1-4052-943C-61243526E03D}" srcOrd="0" destOrd="0" presId="urn:microsoft.com/office/officeart/2005/8/layout/pList2#1"/>
    <dgm:cxn modelId="{AC2B435C-D96A-410E-AAF7-B4CC36A06AA7}" type="presParOf" srcId="{1E433AA9-1BEA-46F6-82F0-57EFC1AD712A}" destId="{B125A15D-04DE-43F9-BE30-15BE98A2A840}" srcOrd="0" destOrd="0" presId="urn:microsoft.com/office/officeart/2005/8/layout/pList2#1"/>
    <dgm:cxn modelId="{2624C263-6B4C-44F1-AB17-EC1EB6766206}" type="presParOf" srcId="{1E433AA9-1BEA-46F6-82F0-57EFC1AD712A}" destId="{216F0EEE-3158-433A-8C8F-7A80623B0D30}" srcOrd="1" destOrd="0" presId="urn:microsoft.com/office/officeart/2005/8/layout/pList2#1"/>
    <dgm:cxn modelId="{B60765AF-AAED-4ABD-AD54-3D03CAB535CC}" type="presParOf" srcId="{216F0EEE-3158-433A-8C8F-7A80623B0D30}" destId="{D52029B7-6C72-41D0-9A18-D032DE5EE94E}" srcOrd="0" destOrd="0" presId="urn:microsoft.com/office/officeart/2005/8/layout/pList2#1"/>
    <dgm:cxn modelId="{3FC166B0-FEC4-4687-A4DD-53A2A9FDDEB6}" type="presParOf" srcId="{D52029B7-6C72-41D0-9A18-D032DE5EE94E}" destId="{B0BE7E3E-431E-4CD3-A798-ED0A5D10C718}" srcOrd="0" destOrd="0" presId="urn:microsoft.com/office/officeart/2005/8/layout/pList2#1"/>
    <dgm:cxn modelId="{B1FA230E-3125-4A15-AF10-8B3A396ADDBD}" type="presParOf" srcId="{D52029B7-6C72-41D0-9A18-D032DE5EE94E}" destId="{A76A59F8-2368-43B1-80BF-29BCBA709981}" srcOrd="1" destOrd="0" presId="urn:microsoft.com/office/officeart/2005/8/layout/pList2#1"/>
    <dgm:cxn modelId="{109063EB-6500-4067-8E92-EABE40793D91}" type="presParOf" srcId="{D52029B7-6C72-41D0-9A18-D032DE5EE94E}" destId="{707CCF3D-F249-4F45-874B-0A5FC39F9B20}" srcOrd="2" destOrd="0" presId="urn:microsoft.com/office/officeart/2005/8/layout/pList2#1"/>
    <dgm:cxn modelId="{CD4CB2F9-4877-49DF-B4BD-A19C12928D4F}" type="presParOf" srcId="{216F0EEE-3158-433A-8C8F-7A80623B0D30}" destId="{07ED6C14-D674-4665-B6D6-AFE276E6C7FD}" srcOrd="1" destOrd="0" presId="urn:microsoft.com/office/officeart/2005/8/layout/pList2#1"/>
    <dgm:cxn modelId="{B0638F99-F1EC-49A8-88FA-58CB01CA40BE}" type="presParOf" srcId="{216F0EEE-3158-433A-8C8F-7A80623B0D30}" destId="{47A7DD46-30AE-4846-80B9-7BC2F0A571F2}" srcOrd="2" destOrd="0" presId="urn:microsoft.com/office/officeart/2005/8/layout/pList2#1"/>
    <dgm:cxn modelId="{9855160F-5A44-4688-B2CA-E3BF91374C10}" type="presParOf" srcId="{47A7DD46-30AE-4846-80B9-7BC2F0A571F2}" destId="{EA263D0A-B787-4B1A-A64C-7B7E6688BA02}" srcOrd="0" destOrd="0" presId="urn:microsoft.com/office/officeart/2005/8/layout/pList2#1"/>
    <dgm:cxn modelId="{E5420A78-21EB-414B-BE50-D258A4025D45}" type="presParOf" srcId="{47A7DD46-30AE-4846-80B9-7BC2F0A571F2}" destId="{031F7ACF-115F-492B-B62F-4CC7BF52A3F2}" srcOrd="1" destOrd="0" presId="urn:microsoft.com/office/officeart/2005/8/layout/pList2#1"/>
    <dgm:cxn modelId="{1167A94F-CC10-4DCD-B4B7-2432DDD477B0}" type="presParOf" srcId="{47A7DD46-30AE-4846-80B9-7BC2F0A571F2}" destId="{E804D8DD-1CAE-4D92-B281-491B2B3AB9E2}" srcOrd="2" destOrd="0" presId="urn:microsoft.com/office/officeart/2005/8/layout/pList2#1"/>
    <dgm:cxn modelId="{90BBDA5B-299F-46E5-BCC9-1E836A3B6053}" type="presParOf" srcId="{216F0EEE-3158-433A-8C8F-7A80623B0D30}" destId="{9B996984-F4F8-479B-A180-8E7725308EC6}" srcOrd="3" destOrd="0" presId="urn:microsoft.com/office/officeart/2005/8/layout/pList2#1"/>
    <dgm:cxn modelId="{7AA7C349-59C7-4ABF-AA21-DCA9E2636CB1}" type="presParOf" srcId="{216F0EEE-3158-433A-8C8F-7A80623B0D30}" destId="{5ED1FFFA-4762-4734-AB49-9479B7AD7F00}" srcOrd="4" destOrd="0" presId="urn:microsoft.com/office/officeart/2005/8/layout/pList2#1"/>
    <dgm:cxn modelId="{89A4FA11-35FE-462D-B4B7-36DC46A2008E}" type="presParOf" srcId="{5ED1FFFA-4762-4734-AB49-9479B7AD7F00}" destId="{3F3234C3-8E72-4743-A326-E5C012E59494}" srcOrd="0" destOrd="0" presId="urn:microsoft.com/office/officeart/2005/8/layout/pList2#1"/>
    <dgm:cxn modelId="{C33D8E99-2B7A-4874-8FD9-9423833B2054}" type="presParOf" srcId="{5ED1FFFA-4762-4734-AB49-9479B7AD7F00}" destId="{728B26B7-D7D0-4A70-90BC-F8F8FA1D19D0}" srcOrd="1" destOrd="0" presId="urn:microsoft.com/office/officeart/2005/8/layout/pList2#1"/>
    <dgm:cxn modelId="{B47B73AD-D662-4C5E-B5CE-9D1F56FA00F7}" type="presParOf" srcId="{5ED1FFFA-4762-4734-AB49-9479B7AD7F00}" destId="{A02E321A-D38A-442D-96EA-79D5B79E9836}" srcOrd="2" destOrd="0" presId="urn:microsoft.com/office/officeart/2005/8/layout/pList2#1"/>
    <dgm:cxn modelId="{9156F8DF-2AF6-4CAB-8F97-E61DF8DE87DB}" type="presParOf" srcId="{216F0EEE-3158-433A-8C8F-7A80623B0D30}" destId="{1C523FF6-3E19-4307-A0A3-AFAF436A2CC9}" srcOrd="5" destOrd="0" presId="urn:microsoft.com/office/officeart/2005/8/layout/pList2#1"/>
    <dgm:cxn modelId="{57BC8858-8A48-439E-AE8B-624B63300AC0}" type="presParOf" srcId="{216F0EEE-3158-433A-8C8F-7A80623B0D30}" destId="{05BAD5A5-1382-4903-B037-EE78C8358F2E}" srcOrd="6" destOrd="0" presId="urn:microsoft.com/office/officeart/2005/8/layout/pList2#1"/>
    <dgm:cxn modelId="{F5A5A8A4-E921-49B2-A856-5178AE15B623}" type="presParOf" srcId="{05BAD5A5-1382-4903-B037-EE78C8358F2E}" destId="{DC4BDE1E-B176-424E-9C19-0669BC6C5338}" srcOrd="0" destOrd="0" presId="urn:microsoft.com/office/officeart/2005/8/layout/pList2#1"/>
    <dgm:cxn modelId="{D7BFF693-7947-4D78-A0F1-D59768BC63A5}" type="presParOf" srcId="{05BAD5A5-1382-4903-B037-EE78C8358F2E}" destId="{7A80ACAD-B374-43D1-B0A6-9B64402C98B7}" srcOrd="1" destOrd="0" presId="urn:microsoft.com/office/officeart/2005/8/layout/pList2#1"/>
    <dgm:cxn modelId="{A8348943-3644-4CBD-A9AE-DA4D6BA58C2A}" type="presParOf" srcId="{05BAD5A5-1382-4903-B037-EE78C8358F2E}" destId="{A0237716-8AE2-4B3F-AD6E-259A733641FD}" srcOrd="2" destOrd="0" presId="urn:microsoft.com/office/officeart/2005/8/layout/pList2#1"/>
    <dgm:cxn modelId="{A2B072B9-EB24-4FA9-B167-52E45057EBAE}" type="presParOf" srcId="{216F0EEE-3158-433A-8C8F-7A80623B0D30}" destId="{F0666911-ECA1-4052-943C-61243526E03D}" srcOrd="7" destOrd="0" presId="urn:microsoft.com/office/officeart/2005/8/layout/pList2#1"/>
    <dgm:cxn modelId="{B35B40AA-A690-4BE4-B220-ACA3289C2E26}" type="presParOf" srcId="{216F0EEE-3158-433A-8C8F-7A80623B0D30}" destId="{DF7A7E57-5347-44F7-A2D2-8423AA7162E7}" srcOrd="8" destOrd="0" presId="urn:microsoft.com/office/officeart/2005/8/layout/pList2#1"/>
    <dgm:cxn modelId="{A1B9E8CF-2F7E-4F0A-B5E1-8E3A268E259C}" type="presParOf" srcId="{DF7A7E57-5347-44F7-A2D2-8423AA7162E7}" destId="{7C79E4A0-8F0D-424F-AA3D-6BB29F769466}" srcOrd="0" destOrd="0" presId="urn:microsoft.com/office/officeart/2005/8/layout/pList2#1"/>
    <dgm:cxn modelId="{B33FB373-E737-4498-AC67-D917E79071D6}" type="presParOf" srcId="{DF7A7E57-5347-44F7-A2D2-8423AA7162E7}" destId="{809CEF8E-6E49-4C17-BF71-F05ECD875C5C}" srcOrd="1" destOrd="0" presId="urn:microsoft.com/office/officeart/2005/8/layout/pList2#1"/>
    <dgm:cxn modelId="{862A9683-EF59-4266-A908-146259AC4DEB}" type="presParOf" srcId="{DF7A7E57-5347-44F7-A2D2-8423AA7162E7}" destId="{D5F6B703-8BE4-47F0-9227-C9DAACC7CE1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5612B5-5B15-449B-9FFD-311083CFA26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279A93-C98C-414C-88B9-5538DE3CF0D0}">
      <dgm:prSet phldrT="[Текст]"/>
      <dgm:spPr/>
      <dgm:t>
        <a:bodyPr/>
        <a:lstStyle/>
        <a:p>
          <a:r>
            <a:rPr lang="uk-UA" dirty="0" smtClean="0"/>
            <a:t>протокол </a:t>
          </a:r>
          <a:endParaRPr lang="ru-RU" dirty="0"/>
        </a:p>
      </dgm:t>
    </dgm:pt>
    <dgm:pt modelId="{8C8A4E19-69D0-40A1-86E5-D5F0271BAAEA}" type="parTrans" cxnId="{175690CE-9D05-4F46-8A2E-9B253D949982}">
      <dgm:prSet/>
      <dgm:spPr/>
      <dgm:t>
        <a:bodyPr/>
        <a:lstStyle/>
        <a:p>
          <a:endParaRPr lang="ru-RU"/>
        </a:p>
      </dgm:t>
    </dgm:pt>
    <dgm:pt modelId="{BB28265D-7325-45AC-9109-3CEC345E8CB3}" type="sibTrans" cxnId="{175690CE-9D05-4F46-8A2E-9B253D949982}">
      <dgm:prSet/>
      <dgm:spPr/>
      <dgm:t>
        <a:bodyPr/>
        <a:lstStyle/>
        <a:p>
          <a:endParaRPr lang="ru-RU"/>
        </a:p>
      </dgm:t>
    </dgm:pt>
    <dgm:pt modelId="{3379E755-1D65-47D4-87EF-AC7BB3FC0FCD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en-US" dirty="0" smtClean="0"/>
            <a:t>http, ftp, news </a:t>
          </a:r>
          <a:r>
            <a:rPr lang="uk-UA" dirty="0" smtClean="0"/>
            <a:t>тощо</a:t>
          </a:r>
          <a:endParaRPr lang="ru-RU" dirty="0"/>
        </a:p>
      </dgm:t>
    </dgm:pt>
    <dgm:pt modelId="{40DE2868-E734-4B90-851E-813C133DAC76}" type="parTrans" cxnId="{03CDD82C-C428-4AA7-AC11-FF105AC72695}">
      <dgm:prSet/>
      <dgm:spPr/>
      <dgm:t>
        <a:bodyPr/>
        <a:lstStyle/>
        <a:p>
          <a:endParaRPr lang="ru-RU"/>
        </a:p>
      </dgm:t>
    </dgm:pt>
    <dgm:pt modelId="{E852EC9B-2B63-4085-BF87-AE84D7ED6707}" type="sibTrans" cxnId="{03CDD82C-C428-4AA7-AC11-FF105AC72695}">
      <dgm:prSet/>
      <dgm:spPr/>
      <dgm:t>
        <a:bodyPr/>
        <a:lstStyle/>
        <a:p>
          <a:endParaRPr lang="ru-RU"/>
        </a:p>
      </dgm:t>
    </dgm:pt>
    <dgm:pt modelId="{10BB26D8-04D9-4B47-89F2-D4E93A66854E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ім‘я_сервера </a:t>
          </a:r>
          <a:endParaRPr lang="ru-RU" dirty="0">
            <a:solidFill>
              <a:schemeClr val="bg1"/>
            </a:solidFill>
          </a:endParaRPr>
        </a:p>
      </dgm:t>
    </dgm:pt>
    <dgm:pt modelId="{484A32FF-8642-4277-9CFF-E6DA2B933123}" type="parTrans" cxnId="{AD7FB337-669D-45A9-B7F1-496318AADB80}">
      <dgm:prSet/>
      <dgm:spPr/>
      <dgm:t>
        <a:bodyPr/>
        <a:lstStyle/>
        <a:p>
          <a:endParaRPr lang="ru-RU"/>
        </a:p>
      </dgm:t>
    </dgm:pt>
    <dgm:pt modelId="{A8E0C86F-2CC5-485C-B0E3-FE470A0F567B}" type="sibTrans" cxnId="{AD7FB337-669D-45A9-B7F1-496318AADB80}">
      <dgm:prSet/>
      <dgm:spPr/>
      <dgm:t>
        <a:bodyPr/>
        <a:lstStyle/>
        <a:p>
          <a:endParaRPr lang="ru-RU"/>
        </a:p>
      </dgm:t>
    </dgm:pt>
    <dgm:pt modelId="{CC06836C-2A30-4946-99CC-7DAC9511E937}">
      <dgm:prSet phldrT="[Текст]"/>
      <dgm:spPr/>
      <dgm:t>
        <a:bodyPr/>
        <a:lstStyle/>
        <a:p>
          <a:r>
            <a:rPr lang="uk-UA" dirty="0" smtClean="0"/>
            <a:t> доменне ім'я комп'ютера, на якому розміщено дані</a:t>
          </a:r>
          <a:endParaRPr lang="ru-RU" dirty="0"/>
        </a:p>
      </dgm:t>
    </dgm:pt>
    <dgm:pt modelId="{8F9B0E76-8B19-440D-A8E4-87ABDA628EA8}" type="parTrans" cxnId="{5DEFF5EB-38FD-4787-84F3-0FF5DB017133}">
      <dgm:prSet/>
      <dgm:spPr/>
      <dgm:t>
        <a:bodyPr/>
        <a:lstStyle/>
        <a:p>
          <a:endParaRPr lang="ru-RU"/>
        </a:p>
      </dgm:t>
    </dgm:pt>
    <dgm:pt modelId="{E0734444-FD92-4A25-9CB8-75988C26D074}" type="sibTrans" cxnId="{5DEFF5EB-38FD-4787-84F3-0FF5DB017133}">
      <dgm:prSet/>
      <dgm:spPr/>
      <dgm:t>
        <a:bodyPr/>
        <a:lstStyle/>
        <a:p>
          <a:endParaRPr lang="ru-RU"/>
        </a:p>
      </dgm:t>
    </dgm:pt>
    <dgm:pt modelId="{0886C3AD-B4AC-47CE-95EE-CE77D9C7AD1B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номер_порту</a:t>
          </a:r>
          <a:endParaRPr lang="ru-RU" dirty="0">
            <a:solidFill>
              <a:schemeClr val="bg1"/>
            </a:solidFill>
          </a:endParaRPr>
        </a:p>
      </dgm:t>
    </dgm:pt>
    <dgm:pt modelId="{1FC71940-224F-41F4-87FC-BCB489EFD937}" type="parTrans" cxnId="{964778F4-E19D-4872-969C-EFA19ECEC96C}">
      <dgm:prSet/>
      <dgm:spPr/>
      <dgm:t>
        <a:bodyPr/>
        <a:lstStyle/>
        <a:p>
          <a:endParaRPr lang="ru-RU"/>
        </a:p>
      </dgm:t>
    </dgm:pt>
    <dgm:pt modelId="{62B6591C-37B3-4EC5-B68F-FE1856314946}" type="sibTrans" cxnId="{964778F4-E19D-4872-969C-EFA19ECEC96C}">
      <dgm:prSet/>
      <dgm:spPr/>
      <dgm:t>
        <a:bodyPr/>
        <a:lstStyle/>
        <a:p>
          <a:endParaRPr lang="ru-RU"/>
        </a:p>
      </dgm:t>
    </dgm:pt>
    <dgm:pt modelId="{9A9FFC98-CD58-416B-AC23-806D41DE4941}">
      <dgm:prSet phldrT="[Текст]"/>
      <dgm:spPr/>
      <dgm:t>
        <a:bodyPr/>
        <a:lstStyle/>
        <a:p>
          <a:r>
            <a:rPr lang="uk-UA" dirty="0" smtClean="0"/>
            <a:t> логічний канал, яким передаються дані</a:t>
          </a:r>
          <a:endParaRPr lang="ru-RU" dirty="0"/>
        </a:p>
      </dgm:t>
    </dgm:pt>
    <dgm:pt modelId="{2E69E6AD-F736-445F-B31F-F4A17C75A6D3}" type="parTrans" cxnId="{ECF54C09-5631-4542-910A-9ADC31324F29}">
      <dgm:prSet/>
      <dgm:spPr/>
      <dgm:t>
        <a:bodyPr/>
        <a:lstStyle/>
        <a:p>
          <a:endParaRPr lang="ru-RU"/>
        </a:p>
      </dgm:t>
    </dgm:pt>
    <dgm:pt modelId="{53B7547F-847A-46E7-99DA-DC721168B67C}" type="sibTrans" cxnId="{ECF54C09-5631-4542-910A-9ADC31324F29}">
      <dgm:prSet/>
      <dgm:spPr/>
      <dgm:t>
        <a:bodyPr/>
        <a:lstStyle/>
        <a:p>
          <a:endParaRPr lang="ru-RU"/>
        </a:p>
      </dgm:t>
    </dgm:pt>
    <dgm:pt modelId="{6B1F82CF-8620-4389-B364-5B420B7D12BA}">
      <dgm:prSet phldrT="[Текст]"/>
      <dgm:spPr/>
      <dgm:t>
        <a:bodyPr/>
        <a:lstStyle/>
        <a:p>
          <a:r>
            <a:rPr lang="uk-UA" dirty="0" smtClean="0"/>
            <a:t> послідовність розділених скісними рисками імен каталогів та підкаталогів, в останньому з яких міститься потрібний файл</a:t>
          </a:r>
          <a:endParaRPr lang="ru-RU" dirty="0"/>
        </a:p>
      </dgm:t>
    </dgm:pt>
    <dgm:pt modelId="{0C7273FC-9D5D-4362-922A-B5C447B5F79B}" type="parTrans" cxnId="{A0AE312D-A36E-49C3-9B8E-128C123BC47F}">
      <dgm:prSet/>
      <dgm:spPr/>
      <dgm:t>
        <a:bodyPr/>
        <a:lstStyle/>
        <a:p>
          <a:endParaRPr lang="ru-RU"/>
        </a:p>
      </dgm:t>
    </dgm:pt>
    <dgm:pt modelId="{0C9CE3D6-B2BC-4F3B-9DDB-51B5043D8F8A}" type="sibTrans" cxnId="{A0AE312D-A36E-49C3-9B8E-128C123BC47F}">
      <dgm:prSet/>
      <dgm:spPr/>
      <dgm:t>
        <a:bodyPr/>
        <a:lstStyle/>
        <a:p>
          <a:endParaRPr lang="ru-RU"/>
        </a:p>
      </dgm:t>
    </dgm:pt>
    <dgm:pt modelId="{85345A10-FFF7-476D-BEA0-F6A6D5207B20}">
      <dgm:prSet phldrT="[Текст]"/>
      <dgm:spPr/>
      <dgm:t>
        <a:bodyPr/>
        <a:lstStyle/>
        <a:p>
          <a:r>
            <a:rPr lang="uk-UA" dirty="0" smtClean="0"/>
            <a:t> ім'я файлу, який потрібно відкрити</a:t>
          </a:r>
          <a:endParaRPr lang="ru-RU" dirty="0"/>
        </a:p>
      </dgm:t>
    </dgm:pt>
    <dgm:pt modelId="{D81B7EF3-800E-4E9B-9591-706815988349}" type="parTrans" cxnId="{424BDAF9-0CE1-4D48-BB3F-943EA9551FD4}">
      <dgm:prSet/>
      <dgm:spPr/>
      <dgm:t>
        <a:bodyPr/>
        <a:lstStyle/>
        <a:p>
          <a:endParaRPr lang="ru-RU"/>
        </a:p>
      </dgm:t>
    </dgm:pt>
    <dgm:pt modelId="{6F755395-4FB7-4231-B74E-057A9A090386}" type="sibTrans" cxnId="{424BDAF9-0CE1-4D48-BB3F-943EA9551FD4}">
      <dgm:prSet/>
      <dgm:spPr/>
      <dgm:t>
        <a:bodyPr/>
        <a:lstStyle/>
        <a:p>
          <a:endParaRPr lang="ru-RU"/>
        </a:p>
      </dgm:t>
    </dgm:pt>
    <dgm:pt modelId="{52A73D50-DB3C-44B7-9431-F56ECACD89DB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шлях</a:t>
          </a:r>
          <a:endParaRPr lang="ru-RU" dirty="0">
            <a:solidFill>
              <a:schemeClr val="bg1"/>
            </a:solidFill>
          </a:endParaRPr>
        </a:p>
      </dgm:t>
    </dgm:pt>
    <dgm:pt modelId="{F5127B52-3F6E-4864-A0BC-7AB983E187A6}" type="parTrans" cxnId="{425A972E-44E9-42ED-9013-ADEFD36E9523}">
      <dgm:prSet/>
      <dgm:spPr/>
      <dgm:t>
        <a:bodyPr/>
        <a:lstStyle/>
        <a:p>
          <a:endParaRPr lang="ru-RU"/>
        </a:p>
      </dgm:t>
    </dgm:pt>
    <dgm:pt modelId="{C9BBEB92-76F8-4880-9D6F-2B9DC1C762BF}" type="sibTrans" cxnId="{425A972E-44E9-42ED-9013-ADEFD36E9523}">
      <dgm:prSet/>
      <dgm:spPr/>
      <dgm:t>
        <a:bodyPr/>
        <a:lstStyle/>
        <a:p>
          <a:endParaRPr lang="ru-RU"/>
        </a:p>
      </dgm:t>
    </dgm:pt>
    <dgm:pt modelId="{2F96C49C-BF1E-42BE-A73B-28DC77EE9B27}">
      <dgm:prSet phldrT="[Текст]"/>
      <dgm:spPr/>
      <dgm:t>
        <a:bodyPr/>
        <a:lstStyle/>
        <a:p>
          <a:r>
            <a:rPr lang="uk-UA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</a:t>
          </a:r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</a:t>
          </a:r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я_файлу</a:t>
          </a:r>
          <a:endParaRPr lang="ru-RU" dirty="0">
            <a:solidFill>
              <a:schemeClr val="bg1"/>
            </a:solidFill>
          </a:endParaRPr>
        </a:p>
      </dgm:t>
    </dgm:pt>
    <dgm:pt modelId="{0FD7D93F-5971-4F53-B2DA-0CBCB128D825}" type="parTrans" cxnId="{E408D3CE-DC54-4B7B-9D8D-0C7DAF2F9B5E}">
      <dgm:prSet/>
      <dgm:spPr/>
      <dgm:t>
        <a:bodyPr/>
        <a:lstStyle/>
        <a:p>
          <a:endParaRPr lang="ru-RU"/>
        </a:p>
      </dgm:t>
    </dgm:pt>
    <dgm:pt modelId="{31AA7FDD-5B59-45DF-A06A-20B5D1601400}" type="sibTrans" cxnId="{E408D3CE-DC54-4B7B-9D8D-0C7DAF2F9B5E}">
      <dgm:prSet/>
      <dgm:spPr/>
      <dgm:t>
        <a:bodyPr/>
        <a:lstStyle/>
        <a:p>
          <a:endParaRPr lang="ru-RU"/>
        </a:p>
      </dgm:t>
    </dgm:pt>
    <dgm:pt modelId="{C99978B9-36D9-402C-BD97-4D944593C058}" type="pres">
      <dgm:prSet presAssocID="{EC5612B5-5B15-449B-9FFD-311083CFA2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BA2DA15-130F-4336-A67D-76ED2DCADB77}" type="pres">
      <dgm:prSet presAssocID="{74279A93-C98C-414C-88B9-5538DE3CF0D0}" presName="composite" presStyleCnt="0"/>
      <dgm:spPr/>
    </dgm:pt>
    <dgm:pt modelId="{31826BA7-DEA2-4BBB-8446-257FF2B90306}" type="pres">
      <dgm:prSet presAssocID="{74279A93-C98C-414C-88B9-5538DE3CF0D0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6CDC2-FCAF-4562-9E42-1E67DCE4F14F}" type="pres">
      <dgm:prSet presAssocID="{74279A93-C98C-414C-88B9-5538DE3CF0D0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09DF8-BFC6-4713-A17E-B9426A8E42FB}" type="pres">
      <dgm:prSet presAssocID="{BB28265D-7325-45AC-9109-3CEC345E8CB3}" presName="space" presStyleCnt="0"/>
      <dgm:spPr/>
    </dgm:pt>
    <dgm:pt modelId="{FAAB2B6A-5D69-4FDB-B361-AECD229B022C}" type="pres">
      <dgm:prSet presAssocID="{10BB26D8-04D9-4B47-89F2-D4E93A66854E}" presName="composite" presStyleCnt="0"/>
      <dgm:spPr/>
    </dgm:pt>
    <dgm:pt modelId="{5D59FB65-C88F-457B-B617-C38247E96B14}" type="pres">
      <dgm:prSet presAssocID="{10BB26D8-04D9-4B47-89F2-D4E93A66854E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43431-7522-4D5C-8C26-D627AAF8E760}" type="pres">
      <dgm:prSet presAssocID="{10BB26D8-04D9-4B47-89F2-D4E93A66854E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D3758-3294-430F-A9E7-94429D5E4491}" type="pres">
      <dgm:prSet presAssocID="{A8E0C86F-2CC5-485C-B0E3-FE470A0F567B}" presName="space" presStyleCnt="0"/>
      <dgm:spPr/>
    </dgm:pt>
    <dgm:pt modelId="{1EE8A37F-D930-4637-8DF4-81D4952C4A0B}" type="pres">
      <dgm:prSet presAssocID="{0886C3AD-B4AC-47CE-95EE-CE77D9C7AD1B}" presName="composite" presStyleCnt="0"/>
      <dgm:spPr/>
    </dgm:pt>
    <dgm:pt modelId="{EFD7997C-8060-401F-91F5-EF85E9CA835D}" type="pres">
      <dgm:prSet presAssocID="{0886C3AD-B4AC-47CE-95EE-CE77D9C7AD1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E2807-B7B2-4E13-9BC6-0CBA5872BCDB}" type="pres">
      <dgm:prSet presAssocID="{0886C3AD-B4AC-47CE-95EE-CE77D9C7AD1B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893B3-ACCC-4E61-B4AE-26EC99EA0AE0}" type="pres">
      <dgm:prSet presAssocID="{62B6591C-37B3-4EC5-B68F-FE1856314946}" presName="space" presStyleCnt="0"/>
      <dgm:spPr/>
    </dgm:pt>
    <dgm:pt modelId="{058CE7FE-600B-4EFC-B8B3-6EC65CEECE72}" type="pres">
      <dgm:prSet presAssocID="{52A73D50-DB3C-44B7-9431-F56ECACD89DB}" presName="composite" presStyleCnt="0"/>
      <dgm:spPr/>
    </dgm:pt>
    <dgm:pt modelId="{F003F9DC-7E2C-4DB3-B347-1A071EB0A421}" type="pres">
      <dgm:prSet presAssocID="{52A73D50-DB3C-44B7-9431-F56ECACD89DB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C6A89-969F-4325-8ACF-D5C0D4C73A5C}" type="pres">
      <dgm:prSet presAssocID="{52A73D50-DB3C-44B7-9431-F56ECACD89DB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CC0C3-D023-47CB-AF4F-A82AF5CF0761}" type="pres">
      <dgm:prSet presAssocID="{C9BBEB92-76F8-4880-9D6F-2B9DC1C762BF}" presName="space" presStyleCnt="0"/>
      <dgm:spPr/>
    </dgm:pt>
    <dgm:pt modelId="{EE69B6C8-90F6-4081-A59D-E41C30063705}" type="pres">
      <dgm:prSet presAssocID="{2F96C49C-BF1E-42BE-A73B-28DC77EE9B27}" presName="composite" presStyleCnt="0"/>
      <dgm:spPr/>
    </dgm:pt>
    <dgm:pt modelId="{550E99C7-063B-43B2-B576-2F2FFBDD0188}" type="pres">
      <dgm:prSet presAssocID="{2F96C49C-BF1E-42BE-A73B-28DC77EE9B27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ECE8F-21B1-4FC1-B6CA-DC601A99E3F1}" type="pres">
      <dgm:prSet presAssocID="{2F96C49C-BF1E-42BE-A73B-28DC77EE9B27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EFF5EB-38FD-4787-84F3-0FF5DB017133}" srcId="{10BB26D8-04D9-4B47-89F2-D4E93A66854E}" destId="{CC06836C-2A30-4946-99CC-7DAC9511E937}" srcOrd="0" destOrd="0" parTransId="{8F9B0E76-8B19-440D-A8E4-87ABDA628EA8}" sibTransId="{E0734444-FD92-4A25-9CB8-75988C26D074}"/>
    <dgm:cxn modelId="{5CC06933-E0C2-42BC-B8EF-EA9F35E189DB}" type="presOf" srcId="{10BB26D8-04D9-4B47-89F2-D4E93A66854E}" destId="{5D59FB65-C88F-457B-B617-C38247E96B14}" srcOrd="0" destOrd="0" presId="urn:microsoft.com/office/officeart/2005/8/layout/hList1"/>
    <dgm:cxn modelId="{425A972E-44E9-42ED-9013-ADEFD36E9523}" srcId="{EC5612B5-5B15-449B-9FFD-311083CFA26C}" destId="{52A73D50-DB3C-44B7-9431-F56ECACD89DB}" srcOrd="3" destOrd="0" parTransId="{F5127B52-3F6E-4864-A0BC-7AB983E187A6}" sibTransId="{C9BBEB92-76F8-4880-9D6F-2B9DC1C762BF}"/>
    <dgm:cxn modelId="{A0BB989A-AA67-4B74-901C-52D3068C7B76}" type="presOf" srcId="{85345A10-FFF7-476D-BEA0-F6A6D5207B20}" destId="{928ECE8F-21B1-4FC1-B6CA-DC601A99E3F1}" srcOrd="0" destOrd="0" presId="urn:microsoft.com/office/officeart/2005/8/layout/hList1"/>
    <dgm:cxn modelId="{A0AE312D-A36E-49C3-9B8E-128C123BC47F}" srcId="{52A73D50-DB3C-44B7-9431-F56ECACD89DB}" destId="{6B1F82CF-8620-4389-B364-5B420B7D12BA}" srcOrd="0" destOrd="0" parTransId="{0C7273FC-9D5D-4362-922A-B5C447B5F79B}" sibTransId="{0C9CE3D6-B2BC-4F3B-9DDB-51B5043D8F8A}"/>
    <dgm:cxn modelId="{8E8C2F22-046D-44AD-8AAC-C6F71EB824D1}" type="presOf" srcId="{74279A93-C98C-414C-88B9-5538DE3CF0D0}" destId="{31826BA7-DEA2-4BBB-8446-257FF2B90306}" srcOrd="0" destOrd="0" presId="urn:microsoft.com/office/officeart/2005/8/layout/hList1"/>
    <dgm:cxn modelId="{3A8A486F-D15B-4882-A7EF-B77F3D94D8BD}" type="presOf" srcId="{6B1F82CF-8620-4389-B364-5B420B7D12BA}" destId="{3BEC6A89-969F-4325-8ACF-D5C0D4C73A5C}" srcOrd="0" destOrd="0" presId="urn:microsoft.com/office/officeart/2005/8/layout/hList1"/>
    <dgm:cxn modelId="{E408D3CE-DC54-4B7B-9D8D-0C7DAF2F9B5E}" srcId="{EC5612B5-5B15-449B-9FFD-311083CFA26C}" destId="{2F96C49C-BF1E-42BE-A73B-28DC77EE9B27}" srcOrd="4" destOrd="0" parTransId="{0FD7D93F-5971-4F53-B2DA-0CBCB128D825}" sibTransId="{31AA7FDD-5B59-45DF-A06A-20B5D1601400}"/>
    <dgm:cxn modelId="{424BDAF9-0CE1-4D48-BB3F-943EA9551FD4}" srcId="{2F96C49C-BF1E-42BE-A73B-28DC77EE9B27}" destId="{85345A10-FFF7-476D-BEA0-F6A6D5207B20}" srcOrd="0" destOrd="0" parTransId="{D81B7EF3-800E-4E9B-9591-706815988349}" sibTransId="{6F755395-4FB7-4231-B74E-057A9A090386}"/>
    <dgm:cxn modelId="{03CDD82C-C428-4AA7-AC11-FF105AC72695}" srcId="{74279A93-C98C-414C-88B9-5538DE3CF0D0}" destId="{3379E755-1D65-47D4-87EF-AC7BB3FC0FCD}" srcOrd="0" destOrd="0" parTransId="{40DE2868-E734-4B90-851E-813C133DAC76}" sibTransId="{E852EC9B-2B63-4085-BF87-AE84D7ED6707}"/>
    <dgm:cxn modelId="{ECF54C09-5631-4542-910A-9ADC31324F29}" srcId="{0886C3AD-B4AC-47CE-95EE-CE77D9C7AD1B}" destId="{9A9FFC98-CD58-416B-AC23-806D41DE4941}" srcOrd="0" destOrd="0" parTransId="{2E69E6AD-F736-445F-B31F-F4A17C75A6D3}" sibTransId="{53B7547F-847A-46E7-99DA-DC721168B67C}"/>
    <dgm:cxn modelId="{AEAE6595-4DD9-4F0A-B55E-BB11D3166C9E}" type="presOf" srcId="{CC06836C-2A30-4946-99CC-7DAC9511E937}" destId="{FB243431-7522-4D5C-8C26-D627AAF8E760}" srcOrd="0" destOrd="0" presId="urn:microsoft.com/office/officeart/2005/8/layout/hList1"/>
    <dgm:cxn modelId="{AD7FB337-669D-45A9-B7F1-496318AADB80}" srcId="{EC5612B5-5B15-449B-9FFD-311083CFA26C}" destId="{10BB26D8-04D9-4B47-89F2-D4E93A66854E}" srcOrd="1" destOrd="0" parTransId="{484A32FF-8642-4277-9CFF-E6DA2B933123}" sibTransId="{A8E0C86F-2CC5-485C-B0E3-FE470A0F567B}"/>
    <dgm:cxn modelId="{02AE4FC2-70A0-4541-A773-BE9E82396131}" type="presOf" srcId="{3379E755-1D65-47D4-87EF-AC7BB3FC0FCD}" destId="{3C66CDC2-FCAF-4562-9E42-1E67DCE4F14F}" srcOrd="0" destOrd="0" presId="urn:microsoft.com/office/officeart/2005/8/layout/hList1"/>
    <dgm:cxn modelId="{8E6F01D2-6FA1-472F-8A7A-565DE79B8184}" type="presOf" srcId="{EC5612B5-5B15-449B-9FFD-311083CFA26C}" destId="{C99978B9-36D9-402C-BD97-4D944593C058}" srcOrd="0" destOrd="0" presId="urn:microsoft.com/office/officeart/2005/8/layout/hList1"/>
    <dgm:cxn modelId="{7C796994-891D-46EC-987E-E4E6BA3992D8}" type="presOf" srcId="{9A9FFC98-CD58-416B-AC23-806D41DE4941}" destId="{396E2807-B7B2-4E13-9BC6-0CBA5872BCDB}" srcOrd="0" destOrd="0" presId="urn:microsoft.com/office/officeart/2005/8/layout/hList1"/>
    <dgm:cxn modelId="{964778F4-E19D-4872-969C-EFA19ECEC96C}" srcId="{EC5612B5-5B15-449B-9FFD-311083CFA26C}" destId="{0886C3AD-B4AC-47CE-95EE-CE77D9C7AD1B}" srcOrd="2" destOrd="0" parTransId="{1FC71940-224F-41F4-87FC-BCB489EFD937}" sibTransId="{62B6591C-37B3-4EC5-B68F-FE1856314946}"/>
    <dgm:cxn modelId="{175690CE-9D05-4F46-8A2E-9B253D949982}" srcId="{EC5612B5-5B15-449B-9FFD-311083CFA26C}" destId="{74279A93-C98C-414C-88B9-5538DE3CF0D0}" srcOrd="0" destOrd="0" parTransId="{8C8A4E19-69D0-40A1-86E5-D5F0271BAAEA}" sibTransId="{BB28265D-7325-45AC-9109-3CEC345E8CB3}"/>
    <dgm:cxn modelId="{AC5CF5F5-DD0A-4BF8-A10D-E10654C410EE}" type="presOf" srcId="{0886C3AD-B4AC-47CE-95EE-CE77D9C7AD1B}" destId="{EFD7997C-8060-401F-91F5-EF85E9CA835D}" srcOrd="0" destOrd="0" presId="urn:microsoft.com/office/officeart/2005/8/layout/hList1"/>
    <dgm:cxn modelId="{512510E2-9689-4FBB-9194-AA0663C4B190}" type="presOf" srcId="{52A73D50-DB3C-44B7-9431-F56ECACD89DB}" destId="{F003F9DC-7E2C-4DB3-B347-1A071EB0A421}" srcOrd="0" destOrd="0" presId="urn:microsoft.com/office/officeart/2005/8/layout/hList1"/>
    <dgm:cxn modelId="{374FBF1E-EFE4-49EF-8C3D-AEF741CA71F1}" type="presOf" srcId="{2F96C49C-BF1E-42BE-A73B-28DC77EE9B27}" destId="{550E99C7-063B-43B2-B576-2F2FFBDD0188}" srcOrd="0" destOrd="0" presId="urn:microsoft.com/office/officeart/2005/8/layout/hList1"/>
    <dgm:cxn modelId="{E3C4FE11-C211-491F-8FF2-1DA774CB7908}" type="presParOf" srcId="{C99978B9-36D9-402C-BD97-4D944593C058}" destId="{4BA2DA15-130F-4336-A67D-76ED2DCADB77}" srcOrd="0" destOrd="0" presId="urn:microsoft.com/office/officeart/2005/8/layout/hList1"/>
    <dgm:cxn modelId="{8A666426-B985-4EFB-B3A8-CC6821BEF9F5}" type="presParOf" srcId="{4BA2DA15-130F-4336-A67D-76ED2DCADB77}" destId="{31826BA7-DEA2-4BBB-8446-257FF2B90306}" srcOrd="0" destOrd="0" presId="urn:microsoft.com/office/officeart/2005/8/layout/hList1"/>
    <dgm:cxn modelId="{B6C6ADC0-1CD0-4147-A854-A595F370F821}" type="presParOf" srcId="{4BA2DA15-130F-4336-A67D-76ED2DCADB77}" destId="{3C66CDC2-FCAF-4562-9E42-1E67DCE4F14F}" srcOrd="1" destOrd="0" presId="urn:microsoft.com/office/officeart/2005/8/layout/hList1"/>
    <dgm:cxn modelId="{8C71F1F6-74C3-4C98-B0B2-0F2955F1B435}" type="presParOf" srcId="{C99978B9-36D9-402C-BD97-4D944593C058}" destId="{F3F09DF8-BFC6-4713-A17E-B9426A8E42FB}" srcOrd="1" destOrd="0" presId="urn:microsoft.com/office/officeart/2005/8/layout/hList1"/>
    <dgm:cxn modelId="{73D7767B-B72F-4705-ADC3-6B3251FD6B41}" type="presParOf" srcId="{C99978B9-36D9-402C-BD97-4D944593C058}" destId="{FAAB2B6A-5D69-4FDB-B361-AECD229B022C}" srcOrd="2" destOrd="0" presId="urn:microsoft.com/office/officeart/2005/8/layout/hList1"/>
    <dgm:cxn modelId="{05BF20A1-A956-4CDF-A77F-C41F9ADF751F}" type="presParOf" srcId="{FAAB2B6A-5D69-4FDB-B361-AECD229B022C}" destId="{5D59FB65-C88F-457B-B617-C38247E96B14}" srcOrd="0" destOrd="0" presId="urn:microsoft.com/office/officeart/2005/8/layout/hList1"/>
    <dgm:cxn modelId="{E131EC55-BBAB-4C1E-ADA5-5F4FE4902384}" type="presParOf" srcId="{FAAB2B6A-5D69-4FDB-B361-AECD229B022C}" destId="{FB243431-7522-4D5C-8C26-D627AAF8E760}" srcOrd="1" destOrd="0" presId="urn:microsoft.com/office/officeart/2005/8/layout/hList1"/>
    <dgm:cxn modelId="{B974452A-B410-4362-9B27-A3622243D751}" type="presParOf" srcId="{C99978B9-36D9-402C-BD97-4D944593C058}" destId="{65DD3758-3294-430F-A9E7-94429D5E4491}" srcOrd="3" destOrd="0" presId="urn:microsoft.com/office/officeart/2005/8/layout/hList1"/>
    <dgm:cxn modelId="{480D4587-DD5F-48E0-973D-1A95ABDFF7F8}" type="presParOf" srcId="{C99978B9-36D9-402C-BD97-4D944593C058}" destId="{1EE8A37F-D930-4637-8DF4-81D4952C4A0B}" srcOrd="4" destOrd="0" presId="urn:microsoft.com/office/officeart/2005/8/layout/hList1"/>
    <dgm:cxn modelId="{EB05D408-0751-49E1-8EE8-DABBF1BE3768}" type="presParOf" srcId="{1EE8A37F-D930-4637-8DF4-81D4952C4A0B}" destId="{EFD7997C-8060-401F-91F5-EF85E9CA835D}" srcOrd="0" destOrd="0" presId="urn:microsoft.com/office/officeart/2005/8/layout/hList1"/>
    <dgm:cxn modelId="{C8BFAB16-FC2F-4BFC-B775-C3334EFB4A4B}" type="presParOf" srcId="{1EE8A37F-D930-4637-8DF4-81D4952C4A0B}" destId="{396E2807-B7B2-4E13-9BC6-0CBA5872BCDB}" srcOrd="1" destOrd="0" presId="urn:microsoft.com/office/officeart/2005/8/layout/hList1"/>
    <dgm:cxn modelId="{3291B095-13D5-4F6B-A92C-331DC9414088}" type="presParOf" srcId="{C99978B9-36D9-402C-BD97-4D944593C058}" destId="{B83893B3-ACCC-4E61-B4AE-26EC99EA0AE0}" srcOrd="5" destOrd="0" presId="urn:microsoft.com/office/officeart/2005/8/layout/hList1"/>
    <dgm:cxn modelId="{659A2605-C483-4BD6-8E64-A6845C436C5C}" type="presParOf" srcId="{C99978B9-36D9-402C-BD97-4D944593C058}" destId="{058CE7FE-600B-4EFC-B8B3-6EC65CEECE72}" srcOrd="6" destOrd="0" presId="urn:microsoft.com/office/officeart/2005/8/layout/hList1"/>
    <dgm:cxn modelId="{F2C64F83-9FFC-4941-8A56-7187D199D676}" type="presParOf" srcId="{058CE7FE-600B-4EFC-B8B3-6EC65CEECE72}" destId="{F003F9DC-7E2C-4DB3-B347-1A071EB0A421}" srcOrd="0" destOrd="0" presId="urn:microsoft.com/office/officeart/2005/8/layout/hList1"/>
    <dgm:cxn modelId="{1A221E22-1509-4ED4-AC86-A098985298CD}" type="presParOf" srcId="{058CE7FE-600B-4EFC-B8B3-6EC65CEECE72}" destId="{3BEC6A89-969F-4325-8ACF-D5C0D4C73A5C}" srcOrd="1" destOrd="0" presId="urn:microsoft.com/office/officeart/2005/8/layout/hList1"/>
    <dgm:cxn modelId="{5B807FD4-5758-440E-BBF2-3347E7378920}" type="presParOf" srcId="{C99978B9-36D9-402C-BD97-4D944593C058}" destId="{B79CC0C3-D023-47CB-AF4F-A82AF5CF0761}" srcOrd="7" destOrd="0" presId="urn:microsoft.com/office/officeart/2005/8/layout/hList1"/>
    <dgm:cxn modelId="{9BD06034-D020-4593-BA83-742984C6897F}" type="presParOf" srcId="{C99978B9-36D9-402C-BD97-4D944593C058}" destId="{EE69B6C8-90F6-4081-A59D-E41C30063705}" srcOrd="8" destOrd="0" presId="urn:microsoft.com/office/officeart/2005/8/layout/hList1"/>
    <dgm:cxn modelId="{6FDB8713-8353-42FD-8053-6014C785E79F}" type="presParOf" srcId="{EE69B6C8-90F6-4081-A59D-E41C30063705}" destId="{550E99C7-063B-43B2-B576-2F2FFBDD0188}" srcOrd="0" destOrd="0" presId="urn:microsoft.com/office/officeart/2005/8/layout/hList1"/>
    <dgm:cxn modelId="{209D43E9-6878-4CEE-B951-CDE6C3C3B90B}" type="presParOf" srcId="{EE69B6C8-90F6-4081-A59D-E41C30063705}" destId="{928ECE8F-21B1-4FC1-B6CA-DC601A99E3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564F1-F88D-4884-95D6-78A12D39D137}">
      <dsp:nvSpPr>
        <dsp:cNvPr id="0" name=""/>
        <dsp:cNvSpPr/>
      </dsp:nvSpPr>
      <dsp:spPr>
        <a:xfrm>
          <a:off x="770485" y="3116"/>
          <a:ext cx="2138971" cy="15966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7878B-55AD-4C3F-ACA7-2CD0A682B8EA}">
      <dsp:nvSpPr>
        <dsp:cNvPr id="0" name=""/>
        <dsp:cNvSpPr/>
      </dsp:nvSpPr>
      <dsp:spPr>
        <a:xfrm>
          <a:off x="770485" y="1599814"/>
          <a:ext cx="2138971" cy="686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Пошукові системи</a:t>
          </a:r>
          <a:endParaRPr lang="ru-RU" sz="1700" kern="1200" dirty="0"/>
        </a:p>
      </dsp:txBody>
      <dsp:txXfrm>
        <a:off x="770485" y="1599814"/>
        <a:ext cx="1506318" cy="686579"/>
      </dsp:txXfrm>
    </dsp:sp>
    <dsp:sp modelId="{BD4A2CE6-0B24-4184-8561-2DF242BAC7CD}">
      <dsp:nvSpPr>
        <dsp:cNvPr id="0" name=""/>
        <dsp:cNvSpPr/>
      </dsp:nvSpPr>
      <dsp:spPr>
        <a:xfrm>
          <a:off x="2337311" y="1708871"/>
          <a:ext cx="748640" cy="74864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3C4BE-29CB-4699-9AFD-69ADB74FDF8F}">
      <dsp:nvSpPr>
        <dsp:cNvPr id="0" name=""/>
        <dsp:cNvSpPr/>
      </dsp:nvSpPr>
      <dsp:spPr>
        <a:xfrm>
          <a:off x="3271422" y="3116"/>
          <a:ext cx="2138971" cy="15966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0DF97-C2B2-4CE9-A2EF-F9DCE93B4A8F}">
      <dsp:nvSpPr>
        <dsp:cNvPr id="0" name=""/>
        <dsp:cNvSpPr/>
      </dsp:nvSpPr>
      <dsp:spPr>
        <a:xfrm>
          <a:off x="3271422" y="1599814"/>
          <a:ext cx="2138971" cy="686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Віртуальні музеї</a:t>
          </a:r>
          <a:endParaRPr lang="ru-RU" sz="1700" kern="1200" dirty="0"/>
        </a:p>
      </dsp:txBody>
      <dsp:txXfrm>
        <a:off x="3271422" y="1599814"/>
        <a:ext cx="1506318" cy="686579"/>
      </dsp:txXfrm>
    </dsp:sp>
    <dsp:sp modelId="{D3E2B660-6A9A-4230-886D-BCB6DCC1DA9C}">
      <dsp:nvSpPr>
        <dsp:cNvPr id="0" name=""/>
        <dsp:cNvSpPr/>
      </dsp:nvSpPr>
      <dsp:spPr>
        <a:xfrm>
          <a:off x="4838249" y="1708871"/>
          <a:ext cx="748640" cy="74864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BEABF-C88B-472A-A1B6-2E812E080A65}">
      <dsp:nvSpPr>
        <dsp:cNvPr id="0" name=""/>
        <dsp:cNvSpPr/>
      </dsp:nvSpPr>
      <dsp:spPr>
        <a:xfrm>
          <a:off x="5772360" y="3116"/>
          <a:ext cx="2138971" cy="15966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90C84-5A3D-47D2-BD6D-4C840204D990}">
      <dsp:nvSpPr>
        <dsp:cNvPr id="0" name=""/>
        <dsp:cNvSpPr/>
      </dsp:nvSpPr>
      <dsp:spPr>
        <a:xfrm>
          <a:off x="5772360" y="1599814"/>
          <a:ext cx="2138971" cy="686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Енциклопедії</a:t>
          </a:r>
          <a:endParaRPr lang="ru-RU" sz="1700" kern="1200" dirty="0"/>
        </a:p>
      </dsp:txBody>
      <dsp:txXfrm>
        <a:off x="5772360" y="1599814"/>
        <a:ext cx="1506318" cy="686579"/>
      </dsp:txXfrm>
    </dsp:sp>
    <dsp:sp modelId="{B4FEDE0A-EA8D-4765-8499-38D7C4DB4CA7}">
      <dsp:nvSpPr>
        <dsp:cNvPr id="0" name=""/>
        <dsp:cNvSpPr/>
      </dsp:nvSpPr>
      <dsp:spPr>
        <a:xfrm>
          <a:off x="7339186" y="1708871"/>
          <a:ext cx="748640" cy="74864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564F1-F88D-4884-95D6-78A12D39D137}">
      <dsp:nvSpPr>
        <dsp:cNvPr id="0" name=""/>
        <dsp:cNvSpPr/>
      </dsp:nvSpPr>
      <dsp:spPr>
        <a:xfrm>
          <a:off x="770485" y="3116"/>
          <a:ext cx="2138971" cy="15966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7878B-55AD-4C3F-ACA7-2CD0A682B8EA}">
      <dsp:nvSpPr>
        <dsp:cNvPr id="0" name=""/>
        <dsp:cNvSpPr/>
      </dsp:nvSpPr>
      <dsp:spPr>
        <a:xfrm>
          <a:off x="770485" y="1599814"/>
          <a:ext cx="2138971" cy="686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Електронні підручники, література</a:t>
          </a:r>
          <a:endParaRPr lang="ru-RU" sz="1700" kern="1200" dirty="0"/>
        </a:p>
      </dsp:txBody>
      <dsp:txXfrm>
        <a:off x="770485" y="1599814"/>
        <a:ext cx="1506318" cy="686579"/>
      </dsp:txXfrm>
    </dsp:sp>
    <dsp:sp modelId="{BD4A2CE6-0B24-4184-8561-2DF242BAC7CD}">
      <dsp:nvSpPr>
        <dsp:cNvPr id="0" name=""/>
        <dsp:cNvSpPr/>
      </dsp:nvSpPr>
      <dsp:spPr>
        <a:xfrm>
          <a:off x="2337311" y="1708871"/>
          <a:ext cx="748640" cy="74864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3C4BE-29CB-4699-9AFD-69ADB74FDF8F}">
      <dsp:nvSpPr>
        <dsp:cNvPr id="0" name=""/>
        <dsp:cNvSpPr/>
      </dsp:nvSpPr>
      <dsp:spPr>
        <a:xfrm>
          <a:off x="3271422" y="3116"/>
          <a:ext cx="2138971" cy="15966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0DF97-C2B2-4CE9-A2EF-F9DCE93B4A8F}">
      <dsp:nvSpPr>
        <dsp:cNvPr id="0" name=""/>
        <dsp:cNvSpPr/>
      </dsp:nvSpPr>
      <dsp:spPr>
        <a:xfrm>
          <a:off x="3271422" y="1599814"/>
          <a:ext cx="2138971" cy="686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err="1" smtClean="0"/>
            <a:t>Онлайнові</a:t>
          </a:r>
          <a:r>
            <a:rPr lang="uk-UA" sz="1700" kern="1200" dirty="0" smtClean="0"/>
            <a:t> перекладачі, словники</a:t>
          </a:r>
          <a:endParaRPr lang="ru-RU" sz="1700" kern="1200" dirty="0"/>
        </a:p>
      </dsp:txBody>
      <dsp:txXfrm>
        <a:off x="3271422" y="1599814"/>
        <a:ext cx="1506318" cy="686579"/>
      </dsp:txXfrm>
    </dsp:sp>
    <dsp:sp modelId="{D3E2B660-6A9A-4230-886D-BCB6DCC1DA9C}">
      <dsp:nvSpPr>
        <dsp:cNvPr id="0" name=""/>
        <dsp:cNvSpPr/>
      </dsp:nvSpPr>
      <dsp:spPr>
        <a:xfrm>
          <a:off x="4838249" y="1708871"/>
          <a:ext cx="748640" cy="74864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BEABF-C88B-472A-A1B6-2E812E080A65}">
      <dsp:nvSpPr>
        <dsp:cNvPr id="0" name=""/>
        <dsp:cNvSpPr/>
      </dsp:nvSpPr>
      <dsp:spPr>
        <a:xfrm>
          <a:off x="5772360" y="3116"/>
          <a:ext cx="2138971" cy="15966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90C84-5A3D-47D2-BD6D-4C840204D990}">
      <dsp:nvSpPr>
        <dsp:cNvPr id="0" name=""/>
        <dsp:cNvSpPr/>
      </dsp:nvSpPr>
      <dsp:spPr>
        <a:xfrm>
          <a:off x="5772360" y="1599814"/>
          <a:ext cx="2138971" cy="686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Відео та </a:t>
          </a:r>
          <a:r>
            <a:rPr lang="uk-UA" sz="1700" kern="1200" dirty="0" err="1" smtClean="0"/>
            <a:t>“живі”</a:t>
          </a:r>
          <a:r>
            <a:rPr lang="uk-UA" sz="1700" kern="1200" dirty="0" smtClean="0"/>
            <a:t> трансляції</a:t>
          </a:r>
          <a:endParaRPr lang="ru-RU" sz="1700" kern="1200" dirty="0"/>
        </a:p>
      </dsp:txBody>
      <dsp:txXfrm>
        <a:off x="5772360" y="1599814"/>
        <a:ext cx="1506318" cy="686579"/>
      </dsp:txXfrm>
    </dsp:sp>
    <dsp:sp modelId="{B4FEDE0A-EA8D-4765-8499-38D7C4DB4CA7}">
      <dsp:nvSpPr>
        <dsp:cNvPr id="0" name=""/>
        <dsp:cNvSpPr/>
      </dsp:nvSpPr>
      <dsp:spPr>
        <a:xfrm>
          <a:off x="7339186" y="1708871"/>
          <a:ext cx="748640" cy="74864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CE97A-4142-4E54-94B6-EA8456B9D35B}">
      <dsp:nvSpPr>
        <dsp:cNvPr id="0" name=""/>
        <dsp:cNvSpPr/>
      </dsp:nvSpPr>
      <dsp:spPr>
        <a:xfrm>
          <a:off x="0" y="935714"/>
          <a:ext cx="4041775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915A4B-0CA1-4636-A558-1265F651699B}">
      <dsp:nvSpPr>
        <dsp:cNvPr id="0" name=""/>
        <dsp:cNvSpPr/>
      </dsp:nvSpPr>
      <dsp:spPr>
        <a:xfrm>
          <a:off x="199523" y="260529"/>
          <a:ext cx="3840066" cy="7489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Разом працюють над великими колективними проектами (наприклад, </a:t>
          </a:r>
          <a:r>
            <a:rPr lang="uk-UA" sz="1600" b="1" kern="1200" dirty="0" err="1" smtClean="0"/>
            <a:t>Вікіпедія</a:t>
          </a:r>
          <a:r>
            <a:rPr lang="uk-UA" sz="1600" b="1" kern="1200" dirty="0" smtClean="0"/>
            <a:t>);</a:t>
          </a:r>
          <a:endParaRPr lang="ru-RU" sz="1600" b="1" kern="1200" dirty="0"/>
        </a:p>
      </dsp:txBody>
      <dsp:txXfrm>
        <a:off x="236085" y="297091"/>
        <a:ext cx="3766942" cy="675860"/>
      </dsp:txXfrm>
    </dsp:sp>
    <dsp:sp modelId="{68144B2A-0C28-41F3-9FC6-5CAD97807E44}">
      <dsp:nvSpPr>
        <dsp:cNvPr id="0" name=""/>
        <dsp:cNvSpPr/>
      </dsp:nvSpPr>
      <dsp:spPr>
        <a:xfrm>
          <a:off x="0" y="1743377"/>
          <a:ext cx="4041775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AFD87C-CA7D-4F96-A80E-95D95ECD29FD}">
      <dsp:nvSpPr>
        <dsp:cNvPr id="0" name=""/>
        <dsp:cNvSpPr/>
      </dsp:nvSpPr>
      <dsp:spPr>
        <a:xfrm>
          <a:off x="201891" y="1088714"/>
          <a:ext cx="3837030" cy="7284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Беруть активну участь у  роботі різноманітних </a:t>
          </a:r>
          <a:r>
            <a:rPr lang="uk-UA" sz="1600" b="1" kern="1200" dirty="0" err="1" smtClean="0"/>
            <a:t>інтернет-спільнот</a:t>
          </a:r>
          <a:r>
            <a:rPr lang="uk-UA" sz="1600" b="1" kern="1200" dirty="0" smtClean="0"/>
            <a:t>, форумів, груп;</a:t>
          </a:r>
          <a:endParaRPr lang="ru-RU" sz="1600" b="1" kern="1200" dirty="0"/>
        </a:p>
      </dsp:txBody>
      <dsp:txXfrm>
        <a:off x="237452" y="1124275"/>
        <a:ext cx="3765908" cy="657341"/>
      </dsp:txXfrm>
    </dsp:sp>
    <dsp:sp modelId="{45571822-DEE6-4076-84F8-8D6492D09FED}">
      <dsp:nvSpPr>
        <dsp:cNvPr id="0" name=""/>
        <dsp:cNvSpPr/>
      </dsp:nvSpPr>
      <dsp:spPr>
        <a:xfrm>
          <a:off x="0" y="2437296"/>
          <a:ext cx="4041775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9B00A6-1DC7-4F1F-94ED-3EC35C2B891E}">
      <dsp:nvSpPr>
        <dsp:cNvPr id="0" name=""/>
        <dsp:cNvSpPr/>
      </dsp:nvSpPr>
      <dsp:spPr>
        <a:xfrm>
          <a:off x="203083" y="1870977"/>
          <a:ext cx="3838691" cy="614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Додають до матеріалі сайтів свої коментарі;</a:t>
          </a:r>
          <a:endParaRPr lang="ru-RU" sz="1600" b="1" kern="1200" dirty="0"/>
        </a:p>
      </dsp:txBody>
      <dsp:txXfrm>
        <a:off x="233091" y="1900985"/>
        <a:ext cx="3778675" cy="554702"/>
      </dsp:txXfrm>
    </dsp:sp>
    <dsp:sp modelId="{C104D79C-F3D5-401E-AD76-1973997A0E93}">
      <dsp:nvSpPr>
        <dsp:cNvPr id="0" name=""/>
        <dsp:cNvSpPr/>
      </dsp:nvSpPr>
      <dsp:spPr>
        <a:xfrm>
          <a:off x="0" y="3091585"/>
          <a:ext cx="4041775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8CB7FB-6DF7-41B9-AD55-E867CFC7E8E6}">
      <dsp:nvSpPr>
        <dsp:cNvPr id="0" name=""/>
        <dsp:cNvSpPr/>
      </dsp:nvSpPr>
      <dsp:spPr>
        <a:xfrm>
          <a:off x="200115" y="2590296"/>
          <a:ext cx="3841543" cy="5750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Ведуть персональні он-лайнові щоденники</a:t>
          </a:r>
          <a:r>
            <a:rPr lang="uk-UA" sz="500" kern="1200" dirty="0" smtClean="0"/>
            <a:t>;</a:t>
          </a:r>
          <a:endParaRPr lang="ru-RU" sz="500" kern="1200" dirty="0"/>
        </a:p>
      </dsp:txBody>
      <dsp:txXfrm>
        <a:off x="228189" y="2618370"/>
        <a:ext cx="3785395" cy="518941"/>
      </dsp:txXfrm>
    </dsp:sp>
    <dsp:sp modelId="{13F3D8F1-12D1-44F8-A9DA-EB84E3C65A77}">
      <dsp:nvSpPr>
        <dsp:cNvPr id="0" name=""/>
        <dsp:cNvSpPr/>
      </dsp:nvSpPr>
      <dsp:spPr>
        <a:xfrm>
          <a:off x="0" y="4256940"/>
          <a:ext cx="4041775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53FB50-8C1E-4F9C-9F24-F914CB5D3EE7}">
      <dsp:nvSpPr>
        <dsp:cNvPr id="0" name=""/>
        <dsp:cNvSpPr/>
      </dsp:nvSpPr>
      <dsp:spPr>
        <a:xfrm>
          <a:off x="201891" y="3244585"/>
          <a:ext cx="3837030" cy="10861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Розміщують, створюють, редагують і адмініструють у Всесвітній павутині документи особистого та колективного використання.</a:t>
          </a:r>
          <a:endParaRPr lang="ru-RU" sz="1600" b="1" kern="1200" dirty="0"/>
        </a:p>
      </dsp:txBody>
      <dsp:txXfrm>
        <a:off x="254913" y="3297607"/>
        <a:ext cx="3730986" cy="9801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4E316-0F0F-4D21-A553-68945429F73F}">
      <dsp:nvSpPr>
        <dsp:cNvPr id="0" name=""/>
        <dsp:cNvSpPr/>
      </dsp:nvSpPr>
      <dsp:spPr>
        <a:xfrm>
          <a:off x="0" y="0"/>
          <a:ext cx="6286544" cy="81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/>
            <a:t>Вікіпедія</a:t>
          </a:r>
          <a:r>
            <a:rPr lang="uk-UA" sz="1600" kern="1200" dirty="0"/>
            <a:t> (</a:t>
          </a:r>
          <a:r>
            <a:rPr lang="en-US" sz="1600" kern="1200" dirty="0"/>
            <a:t>http</a:t>
          </a:r>
          <a:r>
            <a:rPr lang="uk-UA" sz="1600" kern="1200" dirty="0"/>
            <a:t>://</a:t>
          </a:r>
          <a:r>
            <a:rPr lang="en-US" sz="1600" kern="1200" dirty="0" err="1"/>
            <a:t>wikipedia</a:t>
          </a:r>
          <a:r>
            <a:rPr lang="uk-UA" sz="1600" kern="1200" dirty="0"/>
            <a:t>.</a:t>
          </a:r>
          <a:r>
            <a:rPr lang="en-US" sz="1600" kern="1200" dirty="0"/>
            <a:t>org</a:t>
          </a:r>
          <a:r>
            <a:rPr lang="uk-UA" sz="1600" kern="1200" dirty="0"/>
            <a:t>/) </a:t>
          </a:r>
          <a:endParaRPr lang="ru-RU" sz="16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/>
            <a:t>найбільша у світі  багатомовна </a:t>
          </a:r>
          <a:r>
            <a:rPr lang="uk-UA" sz="1200" kern="1200" dirty="0" err="1"/>
            <a:t>інтернет-</a:t>
          </a:r>
          <a:r>
            <a:rPr lang="uk-UA" sz="1200" kern="1200" dirty="0"/>
            <a:t>    енциклопедія, створена та постійно підтримувана спільнотою користувачів;</a:t>
          </a:r>
          <a:endParaRPr lang="ru-RU" sz="1200" kern="1200" dirty="0"/>
        </a:p>
      </dsp:txBody>
      <dsp:txXfrm>
        <a:off x="1338618" y="0"/>
        <a:ext cx="4947925" cy="813095"/>
      </dsp:txXfrm>
    </dsp:sp>
    <dsp:sp modelId="{717FEFB1-DA54-4533-B701-98BAAC906997}">
      <dsp:nvSpPr>
        <dsp:cNvPr id="0" name=""/>
        <dsp:cNvSpPr/>
      </dsp:nvSpPr>
      <dsp:spPr>
        <a:xfrm>
          <a:off x="134041" y="81309"/>
          <a:ext cx="1151845" cy="650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4D1D6AD-8AF1-4D83-886D-DEF29857F953}">
      <dsp:nvSpPr>
        <dsp:cNvPr id="0" name=""/>
        <dsp:cNvSpPr/>
      </dsp:nvSpPr>
      <dsp:spPr>
        <a:xfrm>
          <a:off x="0" y="894405"/>
          <a:ext cx="6286544" cy="81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служби </a:t>
          </a:r>
          <a:r>
            <a:rPr lang="en-US" sz="1600" kern="1200" dirty="0"/>
            <a:t>Blogger</a:t>
          </a:r>
          <a:r>
            <a:rPr lang="uk-UA" sz="1600" kern="1200" dirty="0"/>
            <a:t> (</a:t>
          </a:r>
          <a:r>
            <a:rPr lang="en-US" sz="1600" kern="1200" dirty="0"/>
            <a:t>http</a:t>
          </a:r>
          <a:r>
            <a:rPr lang="uk-UA" sz="1600" kern="1200" dirty="0"/>
            <a:t>://</a:t>
          </a:r>
          <a:r>
            <a:rPr lang="en-US" sz="1600" kern="1200" dirty="0"/>
            <a:t>www</a:t>
          </a:r>
          <a:r>
            <a:rPr lang="uk-UA" sz="1600" kern="1200" dirty="0"/>
            <a:t>.</a:t>
          </a:r>
          <a:r>
            <a:rPr lang="en-US" sz="1600" kern="1200" dirty="0"/>
            <a:t>blogger</a:t>
          </a:r>
          <a:r>
            <a:rPr lang="uk-UA" sz="1600" kern="1200" dirty="0"/>
            <a:t>.</a:t>
          </a:r>
          <a:r>
            <a:rPr lang="en-US" sz="1600" kern="1200" dirty="0"/>
            <a:t>com</a:t>
          </a:r>
          <a:r>
            <a:rPr lang="uk-UA" sz="1600" kern="1200" dirty="0"/>
            <a:t>) </a:t>
          </a:r>
          <a:endParaRPr lang="ru-RU" sz="16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/>
            <a:t>віртуальна глобальна спільнота </a:t>
          </a:r>
          <a:r>
            <a:rPr lang="uk-UA" sz="1200" kern="1200" dirty="0" err="1"/>
            <a:t>блогерів</a:t>
          </a:r>
          <a:r>
            <a:rPr lang="uk-UA" sz="1200" kern="1200" dirty="0"/>
            <a:t>;</a:t>
          </a:r>
          <a:endParaRPr lang="ru-RU" sz="1200" kern="1200" dirty="0"/>
        </a:p>
      </dsp:txBody>
      <dsp:txXfrm>
        <a:off x="1338618" y="894405"/>
        <a:ext cx="4947925" cy="813095"/>
      </dsp:txXfrm>
    </dsp:sp>
    <dsp:sp modelId="{7DA05EFE-6E9F-406C-B4AB-7E0C6D39C191}">
      <dsp:nvSpPr>
        <dsp:cNvPr id="0" name=""/>
        <dsp:cNvSpPr/>
      </dsp:nvSpPr>
      <dsp:spPr>
        <a:xfrm>
          <a:off x="134041" y="975714"/>
          <a:ext cx="1151845" cy="650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6B16252-7CBB-440B-9A74-2AD4C824BEFC}">
      <dsp:nvSpPr>
        <dsp:cNvPr id="0" name=""/>
        <dsp:cNvSpPr/>
      </dsp:nvSpPr>
      <dsp:spPr>
        <a:xfrm>
          <a:off x="0" y="1788810"/>
          <a:ext cx="6286544" cy="81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LiveJournal</a:t>
          </a:r>
          <a:r>
            <a:rPr lang="uk-UA" sz="1600" kern="1200" dirty="0"/>
            <a:t> (Живий журнал, </a:t>
          </a:r>
          <a:r>
            <a:rPr lang="en-US" sz="1600" kern="1200" dirty="0"/>
            <a:t>http</a:t>
          </a:r>
          <a:r>
            <a:rPr lang="uk-UA" sz="1600" kern="1200" dirty="0"/>
            <a:t>://</a:t>
          </a:r>
          <a:r>
            <a:rPr lang="en-US" sz="1600" kern="1200" dirty="0" err="1"/>
            <a:t>livejournal</a:t>
          </a:r>
          <a:r>
            <a:rPr lang="uk-UA" sz="1600" kern="1200" dirty="0"/>
            <a:t>.</a:t>
          </a:r>
          <a:r>
            <a:rPr lang="en-US" sz="1600" kern="1200" dirty="0"/>
            <a:t>com</a:t>
          </a:r>
          <a:r>
            <a:rPr lang="uk-UA" sz="1600" kern="1200" dirty="0"/>
            <a:t>/) </a:t>
          </a:r>
          <a:endParaRPr lang="ru-RU" sz="16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/>
            <a:t>віртуальна глобальна спільнота </a:t>
          </a:r>
          <a:r>
            <a:rPr lang="uk-UA" sz="1200" kern="1200" dirty="0" err="1"/>
            <a:t>блогерів</a:t>
          </a:r>
          <a:r>
            <a:rPr lang="uk-UA" sz="1200" kern="1200" dirty="0"/>
            <a:t>;</a:t>
          </a:r>
          <a:endParaRPr lang="ru-RU" sz="1200" kern="1200" dirty="0"/>
        </a:p>
      </dsp:txBody>
      <dsp:txXfrm>
        <a:off x="1338618" y="1788810"/>
        <a:ext cx="4947925" cy="813095"/>
      </dsp:txXfrm>
    </dsp:sp>
    <dsp:sp modelId="{5D0EDB98-C8C5-4795-B1AE-43B876D31E87}">
      <dsp:nvSpPr>
        <dsp:cNvPr id="0" name=""/>
        <dsp:cNvSpPr/>
      </dsp:nvSpPr>
      <dsp:spPr>
        <a:xfrm>
          <a:off x="81309" y="1870119"/>
          <a:ext cx="1257308" cy="650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D7103C2-35A9-463B-B2C4-54D8F9483567}">
      <dsp:nvSpPr>
        <dsp:cNvPr id="0" name=""/>
        <dsp:cNvSpPr/>
      </dsp:nvSpPr>
      <dsp:spPr>
        <a:xfrm>
          <a:off x="0" y="2683215"/>
          <a:ext cx="6286544" cy="81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eBay</a:t>
          </a:r>
          <a:r>
            <a:rPr lang="uk-UA" sz="1600" kern="1200" dirty="0"/>
            <a:t> (</a:t>
          </a:r>
          <a:r>
            <a:rPr lang="en-US" sz="1600" kern="1200" dirty="0"/>
            <a:t>http</a:t>
          </a:r>
          <a:r>
            <a:rPr lang="uk-UA" sz="1600" kern="1200" dirty="0"/>
            <a:t>://</a:t>
          </a:r>
          <a:r>
            <a:rPr lang="en-US" sz="1600" kern="1200" dirty="0"/>
            <a:t>www</a:t>
          </a:r>
          <a:r>
            <a:rPr lang="uk-UA" sz="1600" kern="1200" dirty="0"/>
            <a:t>.</a:t>
          </a:r>
          <a:r>
            <a:rPr lang="en-US" sz="1600" kern="1200" dirty="0" err="1"/>
            <a:t>ebay</a:t>
          </a:r>
          <a:r>
            <a:rPr lang="uk-UA" sz="1600" kern="1200" dirty="0"/>
            <a:t>.</a:t>
          </a:r>
          <a:r>
            <a:rPr lang="en-US" sz="1600" kern="1200" dirty="0"/>
            <a:t>com</a:t>
          </a:r>
          <a:r>
            <a:rPr lang="uk-UA" sz="1600" kern="1200" dirty="0"/>
            <a:t>/) </a:t>
          </a:r>
          <a:endParaRPr lang="ru-RU" sz="16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err="1"/>
            <a:t>інтернет-аукціон</a:t>
          </a:r>
          <a:r>
            <a:rPr lang="uk-UA" sz="1200" kern="1200" dirty="0"/>
            <a:t> із саморегульованою спільнотою;</a:t>
          </a:r>
          <a:endParaRPr lang="ru-RU" sz="1200" kern="1200" dirty="0"/>
        </a:p>
      </dsp:txBody>
      <dsp:txXfrm>
        <a:off x="1338618" y="2683215"/>
        <a:ext cx="4947925" cy="813095"/>
      </dsp:txXfrm>
    </dsp:sp>
    <dsp:sp modelId="{D0633838-8FFE-477C-AA2E-B4C3399F3B55}">
      <dsp:nvSpPr>
        <dsp:cNvPr id="0" name=""/>
        <dsp:cNvSpPr/>
      </dsp:nvSpPr>
      <dsp:spPr>
        <a:xfrm>
          <a:off x="137731" y="2764525"/>
          <a:ext cx="1144465" cy="650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53CEEB-FCF6-4067-9A51-6B9EBA23A5E8}">
      <dsp:nvSpPr>
        <dsp:cNvPr id="0" name=""/>
        <dsp:cNvSpPr/>
      </dsp:nvSpPr>
      <dsp:spPr>
        <a:xfrm>
          <a:off x="0" y="3577620"/>
          <a:ext cx="6286544" cy="81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Open </a:t>
          </a:r>
          <a:r>
            <a:rPr lang="en-US" sz="1600" kern="1200" dirty="0" err="1"/>
            <a:t>DirectoryProject</a:t>
          </a:r>
          <a:r>
            <a:rPr lang="uk-UA" sz="1600" kern="1200" dirty="0"/>
            <a:t> (</a:t>
          </a:r>
          <a:r>
            <a:rPr lang="en-US" sz="1600" kern="1200" dirty="0"/>
            <a:t>http</a:t>
          </a:r>
          <a:r>
            <a:rPr lang="uk-UA" sz="1600" kern="1200" dirty="0"/>
            <a:t>://</a:t>
          </a:r>
          <a:r>
            <a:rPr lang="en-US" sz="1600" kern="1200" dirty="0" err="1"/>
            <a:t>dmoz</a:t>
          </a:r>
          <a:r>
            <a:rPr lang="uk-UA" sz="1600" kern="1200" dirty="0"/>
            <a:t>.</a:t>
          </a:r>
          <a:r>
            <a:rPr lang="en-US" sz="1600" kern="1200" dirty="0"/>
            <a:t>org</a:t>
          </a:r>
          <a:r>
            <a:rPr lang="uk-UA" sz="1600" kern="1200" dirty="0"/>
            <a:t>/)</a:t>
          </a:r>
          <a:endParaRPr lang="ru-RU" sz="16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/>
            <a:t>найбільший каталог сайтів, створений спільнотою редакторів-добровольців;</a:t>
          </a:r>
          <a:endParaRPr lang="ru-RU" sz="1200" kern="1200" dirty="0"/>
        </a:p>
      </dsp:txBody>
      <dsp:txXfrm>
        <a:off x="1338618" y="3577620"/>
        <a:ext cx="4947925" cy="813095"/>
      </dsp:txXfrm>
    </dsp:sp>
    <dsp:sp modelId="{A81CE67A-B116-4327-82AD-2FADE3D69621}">
      <dsp:nvSpPr>
        <dsp:cNvPr id="0" name=""/>
        <dsp:cNvSpPr/>
      </dsp:nvSpPr>
      <dsp:spPr>
        <a:xfrm>
          <a:off x="81309" y="3658930"/>
          <a:ext cx="1257308" cy="650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D5C286-8777-4261-9F14-ADF6BA930F35}">
      <dsp:nvSpPr>
        <dsp:cNvPr id="0" name=""/>
        <dsp:cNvSpPr/>
      </dsp:nvSpPr>
      <dsp:spPr>
        <a:xfrm>
          <a:off x="0" y="4472025"/>
          <a:ext cx="6286544" cy="81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Google Earth</a:t>
          </a:r>
          <a:r>
            <a:rPr lang="uk-UA" sz="1600" kern="1200" dirty="0"/>
            <a:t> (</a:t>
          </a:r>
          <a:r>
            <a:rPr lang="en-US" sz="1600" kern="1200" dirty="0"/>
            <a:t>http</a:t>
          </a:r>
          <a:r>
            <a:rPr lang="uk-UA" sz="1600" kern="1200" dirty="0"/>
            <a:t>://</a:t>
          </a:r>
          <a:r>
            <a:rPr lang="en-US" sz="1600" kern="1200" dirty="0"/>
            <a:t>earth</a:t>
          </a:r>
          <a:r>
            <a:rPr lang="uk-UA" sz="1600" kern="1200" dirty="0"/>
            <a:t>.</a:t>
          </a:r>
          <a:r>
            <a:rPr lang="en-US" sz="1600" kern="1200" dirty="0" err="1"/>
            <a:t>google</a:t>
          </a:r>
          <a:r>
            <a:rPr lang="uk-UA" sz="1600" kern="1200" dirty="0"/>
            <a:t>.</a:t>
          </a:r>
          <a:r>
            <a:rPr lang="en-US" sz="1600" kern="1200" dirty="0"/>
            <a:t>com</a:t>
          </a:r>
          <a:r>
            <a:rPr lang="uk-UA" sz="1600" kern="1200" dirty="0"/>
            <a:t>/) </a:t>
          </a:r>
          <a:endParaRPr lang="ru-RU" sz="16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/>
            <a:t>просторовий картографічний проект від    корпорації </a:t>
          </a:r>
          <a:r>
            <a:rPr lang="en-US" sz="1200" kern="1200" dirty="0"/>
            <a:t>Google</a:t>
          </a:r>
          <a:r>
            <a:rPr lang="uk-UA" sz="1200" kern="1200" dirty="0"/>
            <a:t>, </a:t>
          </a:r>
          <a:r>
            <a:rPr lang="uk-UA" sz="1200" kern="1200" dirty="0" err="1"/>
            <a:t>врозробленні</a:t>
          </a:r>
          <a:r>
            <a:rPr lang="uk-UA" sz="1200" kern="1200" dirty="0"/>
            <a:t> якого беруть участь користувачі.</a:t>
          </a:r>
          <a:endParaRPr lang="ru-RU" sz="1200" kern="1200" dirty="0"/>
        </a:p>
      </dsp:txBody>
      <dsp:txXfrm>
        <a:off x="1338618" y="4472025"/>
        <a:ext cx="4947925" cy="813095"/>
      </dsp:txXfrm>
    </dsp:sp>
    <dsp:sp modelId="{EDFB0856-610F-4403-B351-23FDD1D9E08F}">
      <dsp:nvSpPr>
        <dsp:cNvPr id="0" name=""/>
        <dsp:cNvSpPr/>
      </dsp:nvSpPr>
      <dsp:spPr>
        <a:xfrm>
          <a:off x="81309" y="4553335"/>
          <a:ext cx="1257308" cy="6504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FA849-6643-4749-B77D-8FC4840FCAFB}">
      <dsp:nvSpPr>
        <dsp:cNvPr id="0" name=""/>
        <dsp:cNvSpPr/>
      </dsp:nvSpPr>
      <dsp:spPr>
        <a:xfrm>
          <a:off x="0" y="0"/>
          <a:ext cx="8286808" cy="1344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   </a:t>
          </a:r>
          <a:r>
            <a:rPr lang="ru-RU" sz="2300" kern="1200" dirty="0" err="1"/>
            <a:t>Особистий</a:t>
          </a:r>
          <a:r>
            <a:rPr lang="ru-RU" sz="2300" kern="1200" dirty="0"/>
            <a:t> (</a:t>
          </a:r>
          <a:r>
            <a:rPr lang="ru-RU" sz="2300" kern="1200" dirty="0" err="1"/>
            <a:t>авторський</a:t>
          </a:r>
          <a:r>
            <a:rPr lang="ru-RU" sz="2300" kern="1200" dirty="0"/>
            <a:t>, </a:t>
          </a:r>
          <a:r>
            <a:rPr lang="ru-RU" sz="2300" kern="1200" dirty="0" err="1"/>
            <a:t>персональний</a:t>
          </a:r>
          <a:r>
            <a:rPr lang="ru-RU" sz="2300" kern="1200" dirty="0"/>
            <a:t>) </a:t>
          </a:r>
          <a:r>
            <a:rPr lang="ru-RU" sz="2300" kern="1200" dirty="0" err="1"/>
            <a:t>блог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/>
            <a:t>ведеться</a:t>
          </a:r>
          <a:r>
            <a:rPr lang="ru-RU" sz="1800" kern="1200" dirty="0"/>
            <a:t> </a:t>
          </a:r>
          <a:r>
            <a:rPr lang="ru-RU" sz="1800" kern="1200" dirty="0" err="1"/>
            <a:t>однією</a:t>
          </a:r>
          <a:r>
            <a:rPr lang="ru-RU" sz="1800" kern="1200" dirty="0"/>
            <a:t> особою (як правило – </a:t>
          </a:r>
          <a:r>
            <a:rPr lang="ru-RU" sz="1800" kern="1200" dirty="0" err="1"/>
            <a:t>його</a:t>
          </a:r>
          <a:r>
            <a:rPr lang="ru-RU" sz="1800" kern="1200" dirty="0"/>
            <a:t> </a:t>
          </a:r>
          <a:r>
            <a:rPr lang="ru-RU" sz="1800" kern="1200" dirty="0" err="1"/>
            <a:t>власником</a:t>
          </a:r>
          <a:r>
            <a:rPr lang="ru-RU" sz="1800" kern="1200" dirty="0"/>
            <a:t>);</a:t>
          </a:r>
        </a:p>
      </dsp:txBody>
      <dsp:txXfrm>
        <a:off x="1791852" y="0"/>
        <a:ext cx="6494955" cy="1344904"/>
      </dsp:txXfrm>
    </dsp:sp>
    <dsp:sp modelId="{F33CF8BA-F4F9-4E37-9E67-C5B73853A369}">
      <dsp:nvSpPr>
        <dsp:cNvPr id="0" name=""/>
        <dsp:cNvSpPr/>
      </dsp:nvSpPr>
      <dsp:spPr>
        <a:xfrm>
          <a:off x="72761" y="49804"/>
          <a:ext cx="1780818" cy="12452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C493DA-F206-40FC-B982-ABDA4EABE3FC}">
      <dsp:nvSpPr>
        <dsp:cNvPr id="0" name=""/>
        <dsp:cNvSpPr/>
      </dsp:nvSpPr>
      <dsp:spPr>
        <a:xfrm>
          <a:off x="0" y="1479394"/>
          <a:ext cx="8286808" cy="1344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«</a:t>
          </a:r>
          <a:r>
            <a:rPr lang="ru-RU" sz="2300" kern="1200" dirty="0" err="1"/>
            <a:t>Примарний</a:t>
          </a:r>
          <a:r>
            <a:rPr lang="ru-RU" sz="2300" kern="1200" dirty="0"/>
            <a:t>» </a:t>
          </a:r>
          <a:r>
            <a:rPr lang="ru-RU" sz="2300" kern="1200" dirty="0" err="1"/>
            <a:t>блог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/>
            <a:t>ведеться</a:t>
          </a:r>
          <a:r>
            <a:rPr lang="ru-RU" sz="1800" kern="1200" dirty="0"/>
            <a:t> </a:t>
          </a:r>
          <a:r>
            <a:rPr lang="ru-RU" sz="1800" kern="1200" dirty="0" err="1"/>
            <a:t>від</a:t>
          </a:r>
          <a:r>
            <a:rPr lang="ru-RU" sz="1800" kern="1200" dirty="0"/>
            <a:t> </a:t>
          </a:r>
          <a:r>
            <a:rPr lang="ru-RU" sz="1800" kern="1200" dirty="0" err="1"/>
            <a:t>імені</a:t>
          </a:r>
          <a:r>
            <a:rPr lang="ru-RU" sz="1800" kern="1200" dirty="0"/>
            <a:t> </a:t>
          </a:r>
          <a:r>
            <a:rPr lang="ru-RU" sz="1800" kern="1200" dirty="0" err="1"/>
            <a:t>чужої</a:t>
          </a:r>
          <a:r>
            <a:rPr lang="ru-RU" sz="1800" kern="1200" dirty="0"/>
            <a:t> особи </a:t>
          </a:r>
          <a:r>
            <a:rPr lang="ru-RU" sz="1800" kern="1200" dirty="0" err="1"/>
            <a:t>невизначеною</a:t>
          </a:r>
          <a:r>
            <a:rPr lang="ru-RU" sz="1800" kern="1200" dirty="0"/>
            <a:t> персоною;</a:t>
          </a:r>
        </a:p>
      </dsp:txBody>
      <dsp:txXfrm>
        <a:off x="1791852" y="1479394"/>
        <a:ext cx="6494955" cy="1344904"/>
      </dsp:txXfrm>
    </dsp:sp>
    <dsp:sp modelId="{2DB7D522-F62C-4E7D-80AA-B7AF0CB20D5C}">
      <dsp:nvSpPr>
        <dsp:cNvPr id="0" name=""/>
        <dsp:cNvSpPr/>
      </dsp:nvSpPr>
      <dsp:spPr>
        <a:xfrm>
          <a:off x="134490" y="1535616"/>
          <a:ext cx="1657361" cy="12324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9836E-D0D0-41C5-A529-1B29612963A6}">
      <dsp:nvSpPr>
        <dsp:cNvPr id="0" name=""/>
        <dsp:cNvSpPr/>
      </dsp:nvSpPr>
      <dsp:spPr>
        <a:xfrm>
          <a:off x="0" y="2958788"/>
          <a:ext cx="8286808" cy="1344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/>
            <a:t>Колективний</a:t>
          </a:r>
          <a:r>
            <a:rPr lang="ru-RU" sz="2300" kern="1200" dirty="0"/>
            <a:t> </a:t>
          </a:r>
          <a:r>
            <a:rPr lang="ru-RU" sz="2300" kern="1200" dirty="0" err="1"/>
            <a:t>або</a:t>
          </a:r>
          <a:r>
            <a:rPr lang="ru-RU" sz="2300" kern="1200" dirty="0"/>
            <a:t> </a:t>
          </a:r>
          <a:r>
            <a:rPr lang="ru-RU" sz="2300" kern="1200" dirty="0" err="1"/>
            <a:t>соціальний</a:t>
          </a:r>
          <a:r>
            <a:rPr lang="ru-RU" sz="2300" kern="1200" dirty="0"/>
            <a:t> </a:t>
          </a:r>
          <a:r>
            <a:rPr lang="ru-RU" sz="2300" kern="1200" dirty="0" err="1"/>
            <a:t>блог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/>
            <a:t>різновид</a:t>
          </a:r>
          <a:r>
            <a:rPr lang="ru-RU" sz="1800" kern="1200" dirty="0"/>
            <a:t> </a:t>
          </a:r>
          <a:r>
            <a:rPr lang="ru-RU" sz="1800" kern="1200" dirty="0" err="1"/>
            <a:t>блогів</a:t>
          </a:r>
          <a:r>
            <a:rPr lang="ru-RU" sz="1800" kern="1200" dirty="0"/>
            <a:t>, </a:t>
          </a:r>
          <a:r>
            <a:rPr lang="uk-UA" sz="1800" kern="1200" dirty="0"/>
            <a:t>який </a:t>
          </a:r>
          <a:r>
            <a:rPr lang="ru-RU" sz="1800" kern="1200" dirty="0" err="1"/>
            <a:t>ведеться</a:t>
          </a:r>
          <a:r>
            <a:rPr lang="ru-RU" sz="1800" kern="1200" dirty="0"/>
            <a:t> </a:t>
          </a:r>
          <a:r>
            <a:rPr lang="ru-RU" sz="1800" kern="1200" dirty="0" err="1"/>
            <a:t>групою</a:t>
          </a:r>
          <a:r>
            <a:rPr lang="ru-RU" sz="1800" kern="1200" dirty="0"/>
            <a:t> </a:t>
          </a:r>
          <a:r>
            <a:rPr lang="ru-RU" sz="1800" kern="1200" dirty="0" err="1"/>
            <a:t>осіб</a:t>
          </a:r>
          <a:r>
            <a:rPr lang="ru-RU" sz="1800" kern="1200" dirty="0"/>
            <a:t>, </a:t>
          </a:r>
          <a:r>
            <a:rPr lang="ru-RU" sz="1800" kern="1200" dirty="0" err="1"/>
            <a:t>що</a:t>
          </a:r>
          <a:r>
            <a:rPr lang="ru-RU" sz="1800" kern="1200" dirty="0"/>
            <a:t> </a:t>
          </a:r>
          <a:r>
            <a:rPr lang="ru-RU" sz="1800" kern="1200" dirty="0" err="1"/>
            <a:t>використовують</a:t>
          </a:r>
          <a:r>
            <a:rPr lang="ru-RU" sz="1800" kern="1200" dirty="0"/>
            <a:t> </a:t>
          </a:r>
          <a:r>
            <a:rPr lang="ru-RU" sz="1800" kern="1200" dirty="0" err="1"/>
            <a:t>різні</a:t>
          </a:r>
          <a:r>
            <a:rPr lang="ru-RU" sz="1800" kern="1200" dirty="0"/>
            <a:t> </a:t>
          </a:r>
          <a:r>
            <a:rPr lang="ru-RU" sz="1800" kern="1200" dirty="0" err="1"/>
            <a:t>облікові</a:t>
          </a:r>
          <a:r>
            <a:rPr lang="ru-RU" sz="1800" kern="1200" dirty="0"/>
            <a:t> записи, по правилах, </a:t>
          </a:r>
          <a:r>
            <a:rPr lang="ru-RU" sz="1800" kern="1200" dirty="0" err="1"/>
            <a:t>визначуваним</a:t>
          </a:r>
          <a:r>
            <a:rPr lang="ru-RU" sz="1800" kern="1200" dirty="0"/>
            <a:t> </a:t>
          </a:r>
          <a:r>
            <a:rPr lang="ru-RU" sz="1800" kern="1200" dirty="0" err="1"/>
            <a:t>власником</a:t>
          </a:r>
          <a:r>
            <a:rPr lang="ru-RU" sz="1800" kern="1200" dirty="0"/>
            <a:t> </a:t>
          </a:r>
          <a:r>
            <a:rPr lang="ru-RU" sz="1800" kern="1200" dirty="0" err="1"/>
            <a:t>або</a:t>
          </a:r>
          <a:r>
            <a:rPr lang="ru-RU" sz="1800" kern="1200" dirty="0"/>
            <a:t> модератором;</a:t>
          </a:r>
        </a:p>
      </dsp:txBody>
      <dsp:txXfrm>
        <a:off x="1791852" y="2958788"/>
        <a:ext cx="6494955" cy="1344904"/>
      </dsp:txXfrm>
    </dsp:sp>
    <dsp:sp modelId="{8B3DD1BC-53D9-4F51-B36C-CCF47ADE3367}">
      <dsp:nvSpPr>
        <dsp:cNvPr id="0" name=""/>
        <dsp:cNvSpPr/>
      </dsp:nvSpPr>
      <dsp:spPr>
        <a:xfrm>
          <a:off x="134490" y="3021434"/>
          <a:ext cx="1657361" cy="12196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4B9C0F1-F8C9-4DBF-A680-649792710AD9}">
      <dsp:nvSpPr>
        <dsp:cNvPr id="0" name=""/>
        <dsp:cNvSpPr/>
      </dsp:nvSpPr>
      <dsp:spPr>
        <a:xfrm>
          <a:off x="0" y="4438183"/>
          <a:ext cx="8286808" cy="1344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/>
            <a:t>Корпоративний</a:t>
          </a:r>
          <a:r>
            <a:rPr lang="ru-RU" sz="2300" kern="1200" dirty="0"/>
            <a:t> </a:t>
          </a:r>
          <a:r>
            <a:rPr lang="ru-RU" sz="2300" kern="1200" dirty="0" err="1"/>
            <a:t>блог</a:t>
          </a:r>
          <a:r>
            <a:rPr lang="uk-UA" sz="2300" kern="1200" dirty="0"/>
            <a:t>.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/>
            <a:t>ведеться</a:t>
          </a:r>
          <a:r>
            <a:rPr lang="ru-RU" sz="1800" kern="1200" dirty="0"/>
            <a:t> </a:t>
          </a:r>
          <a:r>
            <a:rPr lang="ru-RU" sz="1800" kern="1200" dirty="0" err="1"/>
            <a:t>усіма</a:t>
          </a:r>
          <a:r>
            <a:rPr lang="ru-RU" sz="1800" kern="1200" dirty="0"/>
            <a:t> </a:t>
          </a:r>
          <a:r>
            <a:rPr lang="ru-RU" sz="1800" kern="1200" dirty="0" err="1"/>
            <a:t>співробітниками</a:t>
          </a:r>
          <a:r>
            <a:rPr lang="ru-RU" sz="1800" kern="1200" dirty="0"/>
            <a:t> </a:t>
          </a:r>
          <a:r>
            <a:rPr lang="ru-RU" sz="1800" kern="1200" dirty="0" err="1"/>
            <a:t>однієї</a:t>
          </a:r>
          <a:r>
            <a:rPr lang="ru-RU" sz="1800" kern="1200" dirty="0"/>
            <a:t> </a:t>
          </a:r>
          <a:r>
            <a:rPr lang="ru-RU" sz="1800" kern="1200" dirty="0" err="1"/>
            <a:t>організації</a:t>
          </a:r>
          <a:r>
            <a:rPr lang="uk-UA" sz="1800" kern="1200" dirty="0"/>
            <a:t>.</a:t>
          </a:r>
          <a:endParaRPr lang="ru-RU" sz="1800" kern="1200" dirty="0"/>
        </a:p>
      </dsp:txBody>
      <dsp:txXfrm>
        <a:off x="1791852" y="4438183"/>
        <a:ext cx="6494955" cy="1344904"/>
      </dsp:txXfrm>
    </dsp:sp>
    <dsp:sp modelId="{6526AE6C-2991-4601-90E7-41DA3058EF0B}">
      <dsp:nvSpPr>
        <dsp:cNvPr id="0" name=""/>
        <dsp:cNvSpPr/>
      </dsp:nvSpPr>
      <dsp:spPr>
        <a:xfrm>
          <a:off x="134490" y="4507246"/>
          <a:ext cx="1657361" cy="12067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5A15D-04DE-43F9-BE30-15BE98A2A840}">
      <dsp:nvSpPr>
        <dsp:cNvPr id="0" name=""/>
        <dsp:cNvSpPr/>
      </dsp:nvSpPr>
      <dsp:spPr>
        <a:xfrm>
          <a:off x="0" y="0"/>
          <a:ext cx="8715436" cy="1768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lt1">
              <a:alpha val="90000"/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7CCF3D-F249-4F45-874B-0A5FC39F9B20}">
      <dsp:nvSpPr>
        <dsp:cNvPr id="0" name=""/>
        <dsp:cNvSpPr/>
      </dsp:nvSpPr>
      <dsp:spPr>
        <a:xfrm>
          <a:off x="324909" y="4"/>
          <a:ext cx="1473775" cy="17580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BE7E3E-431E-4CD3-A798-ED0A5D10C718}">
      <dsp:nvSpPr>
        <dsp:cNvPr id="0" name=""/>
        <dsp:cNvSpPr/>
      </dsp:nvSpPr>
      <dsp:spPr>
        <a:xfrm rot="10800000">
          <a:off x="402559" y="1768090"/>
          <a:ext cx="1200074" cy="216099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   </a:t>
          </a:r>
          <a:r>
            <a:rPr lang="ru-RU" sz="1200" b="1" kern="1200" dirty="0" err="1" smtClean="0"/>
            <a:t>Текстовий</a:t>
          </a:r>
          <a:r>
            <a:rPr lang="ru-RU" sz="1400" b="1" kern="1200" dirty="0" smtClean="0"/>
            <a:t>  блог </a:t>
          </a:r>
          <a:endParaRPr lang="ru-RU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блог, </a:t>
          </a:r>
          <a:r>
            <a:rPr lang="ru-RU" sz="1100" b="1" kern="1200" dirty="0" err="1" smtClean="0"/>
            <a:t>основним</a:t>
          </a:r>
          <a:r>
            <a:rPr lang="ru-RU" sz="1100" b="1" kern="1200" dirty="0" smtClean="0"/>
            <a:t> контентом </a:t>
          </a:r>
          <a:r>
            <a:rPr lang="ru-RU" sz="1100" b="1" kern="1200" dirty="0" err="1" smtClean="0"/>
            <a:t>якого</a:t>
          </a:r>
          <a:r>
            <a:rPr lang="ru-RU" sz="1100" b="1" kern="1200" dirty="0" smtClean="0"/>
            <a:t> є </a:t>
          </a:r>
          <a:r>
            <a:rPr lang="ru-RU" sz="1100" b="1" kern="1200" dirty="0" err="1" smtClean="0"/>
            <a:t>тексти</a:t>
          </a:r>
          <a:endParaRPr lang="ru-RU" sz="1100" b="1" kern="1200" dirty="0"/>
        </a:p>
      </dsp:txBody>
      <dsp:txXfrm rot="10800000">
        <a:off x="439465" y="1768090"/>
        <a:ext cx="1126262" cy="2124093"/>
      </dsp:txXfrm>
    </dsp:sp>
    <dsp:sp modelId="{E804D8DD-1CAE-4D92-B281-491B2B3AB9E2}">
      <dsp:nvSpPr>
        <dsp:cNvPr id="0" name=""/>
        <dsp:cNvSpPr/>
      </dsp:nvSpPr>
      <dsp:spPr>
        <a:xfrm>
          <a:off x="1859492" y="-1"/>
          <a:ext cx="1595187" cy="17680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263D0A-B787-4B1A-A64C-7B7E6688BA02}">
      <dsp:nvSpPr>
        <dsp:cNvPr id="0" name=""/>
        <dsp:cNvSpPr/>
      </dsp:nvSpPr>
      <dsp:spPr>
        <a:xfrm rot="10800000">
          <a:off x="2057048" y="1768091"/>
          <a:ext cx="1200074" cy="216099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err="1" smtClean="0"/>
            <a:t>Фотоблог</a:t>
          </a:r>
          <a:r>
            <a:rPr lang="ru-RU" sz="900" b="1" kern="1200" dirty="0" smtClean="0"/>
            <a:t> </a:t>
          </a:r>
          <a:endParaRPr lang="ru-RU" sz="900" b="1" kern="1200" dirty="0"/>
        </a:p>
        <a:p>
          <a:pPr marL="57150" lvl="1" indent="-57150" algn="r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dirty="0" smtClean="0"/>
            <a:t>блог, </a:t>
          </a:r>
          <a:r>
            <a:rPr lang="ru-RU" sz="700" b="1" kern="1200" dirty="0" err="1" smtClean="0"/>
            <a:t>основним</a:t>
          </a:r>
          <a:r>
            <a:rPr lang="ru-RU" sz="700" b="1" kern="1200" dirty="0" smtClean="0"/>
            <a:t> контентом </a:t>
          </a:r>
          <a:r>
            <a:rPr lang="ru-RU" sz="700" b="1" kern="1200" dirty="0" err="1" smtClean="0"/>
            <a:t>якого</a:t>
          </a:r>
          <a:r>
            <a:rPr lang="ru-RU" sz="700" b="1" kern="1200" dirty="0" smtClean="0"/>
            <a:t> є </a:t>
          </a:r>
          <a:r>
            <a:rPr lang="ru-RU" sz="700" b="1" kern="1200" dirty="0" err="1" smtClean="0"/>
            <a:t>фотографії</a:t>
          </a:r>
          <a:r>
            <a:rPr lang="uk-UA" sz="700" b="1" kern="1200" dirty="0" smtClean="0"/>
            <a:t>. </a:t>
          </a:r>
          <a:r>
            <a:rPr lang="ru-RU" sz="700" b="1" kern="1200" dirty="0" err="1" smtClean="0"/>
            <a:t>Фотоблог</a:t>
          </a:r>
          <a:r>
            <a:rPr lang="ru-RU" sz="700" b="1" kern="1200" dirty="0" smtClean="0"/>
            <a:t> — вебсайт, </a:t>
          </a:r>
          <a:r>
            <a:rPr lang="uk-UA" sz="700" b="1" kern="1200" dirty="0" smtClean="0"/>
            <a:t>що містить </a:t>
          </a:r>
          <a:r>
            <a:rPr lang="ru-RU" sz="700" b="1" kern="1200" dirty="0" smtClean="0"/>
            <a:t>в </a:t>
          </a:r>
          <a:r>
            <a:rPr lang="ru-RU" sz="700" b="1" kern="1200" dirty="0" err="1" smtClean="0"/>
            <a:t>сво</a:t>
          </a:r>
          <a:r>
            <a:rPr lang="uk-UA" sz="700" b="1" kern="1200" dirty="0" smtClean="0"/>
            <a:t>ї</a:t>
          </a:r>
          <a:r>
            <a:rPr lang="ru-RU" sz="700" b="1" kern="1200" dirty="0" smtClean="0"/>
            <a:t>й основ</a:t>
          </a:r>
          <a:r>
            <a:rPr lang="uk-UA" sz="700" b="1" kern="1200" dirty="0" smtClean="0"/>
            <a:t>і</a:t>
          </a:r>
          <a:r>
            <a:rPr lang="ru-RU" sz="700" b="1" kern="1200" dirty="0" smtClean="0"/>
            <a:t> фотограф</a:t>
          </a:r>
          <a:r>
            <a:rPr lang="uk-UA" sz="700" b="1" kern="1200" dirty="0" err="1" smtClean="0"/>
            <a:t>ії</a:t>
          </a:r>
          <a:r>
            <a:rPr lang="uk-UA" sz="700" b="1" kern="1200" dirty="0" smtClean="0"/>
            <a:t>, що</a:t>
          </a:r>
          <a:r>
            <a:rPr lang="ru-RU" sz="700" b="1" kern="1200" dirty="0" smtClean="0"/>
            <a:t> регулярно </a:t>
          </a:r>
          <a:r>
            <a:rPr lang="ru-RU" sz="700" b="1" kern="1200" dirty="0" err="1" smtClean="0"/>
            <a:t>публ</a:t>
          </a:r>
          <a:r>
            <a:rPr lang="uk-UA" sz="700" b="1" kern="1200" dirty="0" smtClean="0"/>
            <a:t>і</a:t>
          </a:r>
          <a:r>
            <a:rPr lang="ru-RU" sz="700" b="1" kern="1200" dirty="0" smtClean="0"/>
            <a:t>ку</a:t>
          </a:r>
          <a:r>
            <a:rPr lang="uk-UA" sz="700" b="1" kern="1200" dirty="0" err="1" smtClean="0"/>
            <a:t>ються</a:t>
          </a:r>
          <a:r>
            <a:rPr lang="ru-RU" sz="700" b="1" kern="1200" dirty="0" smtClean="0"/>
            <a:t>, часто с</a:t>
          </a:r>
          <a:r>
            <a:rPr lang="uk-UA" sz="700" b="1" kern="1200" dirty="0" smtClean="0"/>
            <a:t>у</a:t>
          </a:r>
          <a:r>
            <a:rPr lang="ru-RU" sz="700" b="1" kern="1200" dirty="0" err="1" smtClean="0"/>
            <a:t>провожд</a:t>
          </a:r>
          <a:r>
            <a:rPr lang="uk-UA" sz="700" b="1" kern="1200" dirty="0" smtClean="0"/>
            <a:t>жуються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назва</a:t>
          </a:r>
          <a:r>
            <a:rPr lang="uk-UA" sz="700" b="1" kern="1200" dirty="0" smtClean="0"/>
            <a:t>ми фотографій</a:t>
          </a:r>
          <a:r>
            <a:rPr lang="ru-RU" sz="700" b="1" kern="1200" dirty="0" smtClean="0"/>
            <a:t>, </a:t>
          </a:r>
          <a:r>
            <a:rPr lang="ru-RU" sz="700" b="1" kern="1200" dirty="0" err="1" smtClean="0"/>
            <a:t>дато</a:t>
          </a:r>
          <a:r>
            <a:rPr lang="uk-UA" sz="700" b="1" kern="1200" dirty="0" smtClean="0"/>
            <a:t>ю</a:t>
          </a:r>
          <a:r>
            <a:rPr lang="ru-RU" sz="700" b="1" kern="1200" dirty="0" smtClean="0"/>
            <a:t>/</a:t>
          </a:r>
          <a:r>
            <a:rPr lang="uk-UA" sz="700" b="1" kern="1200" dirty="0" smtClean="0"/>
            <a:t>часом</a:t>
          </a:r>
          <a:r>
            <a:rPr lang="ru-RU" sz="700" b="1" kern="1200" dirty="0" smtClean="0"/>
            <a:t>, текстов</a:t>
          </a:r>
          <a:r>
            <a:rPr lang="uk-UA" sz="700" b="1" kern="1200" dirty="0" smtClean="0"/>
            <a:t>и</a:t>
          </a:r>
          <a:r>
            <a:rPr lang="ru-RU" sz="700" b="1" kern="1200" dirty="0" smtClean="0"/>
            <a:t>м </a:t>
          </a:r>
          <a:r>
            <a:rPr lang="ru-RU" sz="700" b="1" kern="1200" dirty="0" err="1" smtClean="0"/>
            <a:t>опис</a:t>
          </a:r>
          <a:r>
            <a:rPr lang="uk-UA" sz="700" b="1" kern="1200" dirty="0" smtClean="0"/>
            <a:t>ом</a:t>
          </a:r>
          <a:r>
            <a:rPr lang="ru-RU" sz="700" b="1" kern="1200" dirty="0" smtClean="0"/>
            <a:t>, в</a:t>
          </a:r>
          <a:r>
            <a:rPr lang="uk-UA" sz="700" b="1" kern="1200" dirty="0" err="1" smtClean="0"/>
            <a:t>ідомостями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Exif</a:t>
          </a:r>
          <a:r>
            <a:rPr lang="ru-RU" sz="700" b="1" kern="1200" dirty="0" smtClean="0"/>
            <a:t> </a:t>
          </a:r>
          <a:r>
            <a:rPr lang="uk-UA" sz="700" b="1" kern="1200" dirty="0" smtClean="0"/>
            <a:t>і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др</a:t>
          </a:r>
          <a:endParaRPr lang="ru-RU" sz="700" b="1" kern="1200" dirty="0"/>
        </a:p>
        <a:p>
          <a:pPr marL="57150" lvl="1" indent="-57150" algn="r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kern="1200" dirty="0"/>
        </a:p>
      </dsp:txBody>
      <dsp:txXfrm rot="10800000">
        <a:off x="2093954" y="1768091"/>
        <a:ext cx="1126262" cy="2124093"/>
      </dsp:txXfrm>
    </dsp:sp>
    <dsp:sp modelId="{A02E321A-D38A-442D-96EA-79D5B79E9836}">
      <dsp:nvSpPr>
        <dsp:cNvPr id="0" name=""/>
        <dsp:cNvSpPr/>
      </dsp:nvSpPr>
      <dsp:spPr>
        <a:xfrm>
          <a:off x="3574687" y="-1"/>
          <a:ext cx="1565233" cy="17680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F3234C3-8E72-4743-A326-E5C012E59494}">
      <dsp:nvSpPr>
        <dsp:cNvPr id="0" name=""/>
        <dsp:cNvSpPr/>
      </dsp:nvSpPr>
      <dsp:spPr>
        <a:xfrm rot="10800000">
          <a:off x="3757266" y="1768091"/>
          <a:ext cx="1200074" cy="216099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err="1" smtClean="0"/>
            <a:t>Музичний</a:t>
          </a:r>
          <a:r>
            <a:rPr lang="ru-RU" sz="900" b="1" kern="1200" dirty="0" smtClean="0"/>
            <a:t> блог </a:t>
          </a:r>
          <a:endParaRPr lang="ru-RU" sz="900" b="1" kern="1200" dirty="0"/>
        </a:p>
        <a:p>
          <a:pPr marL="57150" lvl="1" indent="-57150" algn="r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dirty="0" err="1" smtClean="0"/>
            <a:t>блог</a:t>
          </a:r>
          <a:r>
            <a:rPr lang="ru-RU" sz="700" b="1" kern="1200" dirty="0" smtClean="0"/>
            <a:t>, </a:t>
          </a:r>
          <a:r>
            <a:rPr lang="ru-RU" sz="700" b="1" kern="1200" dirty="0" err="1" smtClean="0"/>
            <a:t>основним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контентом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якого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є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музичні</a:t>
          </a:r>
          <a:r>
            <a:rPr lang="ru-RU" sz="700" b="1" kern="1200" dirty="0" smtClean="0"/>
            <a:t> </a:t>
          </a:r>
          <a:r>
            <a:rPr lang="ru-RU" sz="700" b="1" kern="1200" dirty="0" err="1" smtClean="0"/>
            <a:t>файли</a:t>
          </a:r>
          <a:endParaRPr lang="ru-RU" sz="700" b="1" kern="1200" dirty="0"/>
        </a:p>
      </dsp:txBody>
      <dsp:txXfrm rot="10800000">
        <a:off x="3794172" y="1768091"/>
        <a:ext cx="1126262" cy="2124093"/>
      </dsp:txXfrm>
    </dsp:sp>
    <dsp:sp modelId="{A0237716-8AE2-4B3F-AD6E-259A733641FD}">
      <dsp:nvSpPr>
        <dsp:cNvPr id="0" name=""/>
        <dsp:cNvSpPr/>
      </dsp:nvSpPr>
      <dsp:spPr>
        <a:xfrm>
          <a:off x="5259928" y="-1"/>
          <a:ext cx="1598967" cy="17680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C4BDE1E-B176-424E-9C19-0669BC6C5338}">
      <dsp:nvSpPr>
        <dsp:cNvPr id="0" name=""/>
        <dsp:cNvSpPr/>
      </dsp:nvSpPr>
      <dsp:spPr>
        <a:xfrm rot="10800000">
          <a:off x="5459374" y="1768091"/>
          <a:ext cx="1200074" cy="216099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Подкаст і блогкастинг </a:t>
          </a:r>
          <a:endParaRPr lang="ru-RU" sz="900" b="1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smtClean="0"/>
            <a:t>блог, основний контент якого надиктовується та </a:t>
          </a:r>
          <a:endParaRPr lang="ru-RU" sz="700" b="1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smtClean="0"/>
            <a:t>викладається у вигляді MP3-файлів</a:t>
          </a:r>
          <a:endParaRPr lang="ru-RU" sz="700" b="1" kern="1200" dirty="0"/>
        </a:p>
      </dsp:txBody>
      <dsp:txXfrm rot="10800000">
        <a:off x="5496280" y="1768091"/>
        <a:ext cx="1126262" cy="2124093"/>
      </dsp:txXfrm>
    </dsp:sp>
    <dsp:sp modelId="{D5F6B703-8BE4-47F0-9227-C9DAACC7CE15}">
      <dsp:nvSpPr>
        <dsp:cNvPr id="0" name=""/>
        <dsp:cNvSpPr/>
      </dsp:nvSpPr>
      <dsp:spPr>
        <a:xfrm>
          <a:off x="6978903" y="24257"/>
          <a:ext cx="1470823" cy="17195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C79E4A0-8F0D-424F-AA3D-6BB29F769466}">
      <dsp:nvSpPr>
        <dsp:cNvPr id="0" name=""/>
        <dsp:cNvSpPr/>
      </dsp:nvSpPr>
      <dsp:spPr>
        <a:xfrm rot="10800000">
          <a:off x="7114277" y="1768090"/>
          <a:ext cx="1200074" cy="216099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Відеоблог</a:t>
          </a:r>
          <a:r>
            <a:rPr lang="uk-UA" sz="900" b="1" kern="1200" smtClean="0"/>
            <a:t> </a:t>
          </a:r>
          <a:endParaRPr lang="ru-RU" sz="900" b="1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smtClean="0"/>
            <a:t>блог, основним контентом якого є відеофайли</a:t>
          </a:r>
          <a:endParaRPr lang="ru-RU" sz="700" b="1" kern="1200" dirty="0"/>
        </a:p>
      </dsp:txBody>
      <dsp:txXfrm rot="10800000">
        <a:off x="7151183" y="1768090"/>
        <a:ext cx="1126262" cy="21240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6BA7-DEA2-4BBB-8446-257FF2B90306}">
      <dsp:nvSpPr>
        <dsp:cNvPr id="0" name=""/>
        <dsp:cNvSpPr/>
      </dsp:nvSpPr>
      <dsp:spPr>
        <a:xfrm>
          <a:off x="2812" y="277587"/>
          <a:ext cx="1078267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протокол </a:t>
          </a:r>
          <a:endParaRPr lang="ru-RU" sz="1000" kern="1200" dirty="0"/>
        </a:p>
      </dsp:txBody>
      <dsp:txXfrm>
        <a:off x="2812" y="277587"/>
        <a:ext cx="1078267" cy="288000"/>
      </dsp:txXfrm>
    </dsp:sp>
    <dsp:sp modelId="{3C66CDC2-FCAF-4562-9E42-1E67DCE4F14F}">
      <dsp:nvSpPr>
        <dsp:cNvPr id="0" name=""/>
        <dsp:cNvSpPr/>
      </dsp:nvSpPr>
      <dsp:spPr>
        <a:xfrm>
          <a:off x="2812" y="565587"/>
          <a:ext cx="1078267" cy="1442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kern="1200" dirty="0" smtClean="0"/>
            <a:t> </a:t>
          </a:r>
          <a:r>
            <a:rPr lang="en-US" sz="1000" kern="1200" dirty="0" smtClean="0"/>
            <a:t>http, ftp, news </a:t>
          </a:r>
          <a:r>
            <a:rPr lang="uk-UA" sz="1000" kern="1200" dirty="0" smtClean="0"/>
            <a:t>тощо</a:t>
          </a:r>
          <a:endParaRPr lang="ru-RU" sz="1000" kern="1200" dirty="0"/>
        </a:p>
      </dsp:txBody>
      <dsp:txXfrm>
        <a:off x="2812" y="565587"/>
        <a:ext cx="1078267" cy="1442840"/>
      </dsp:txXfrm>
    </dsp:sp>
    <dsp:sp modelId="{5D59FB65-C88F-457B-B617-C38247E96B14}">
      <dsp:nvSpPr>
        <dsp:cNvPr id="0" name=""/>
        <dsp:cNvSpPr/>
      </dsp:nvSpPr>
      <dsp:spPr>
        <a:xfrm>
          <a:off x="1232037" y="277587"/>
          <a:ext cx="1078267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ім‘я_сервера 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1232037" y="277587"/>
        <a:ext cx="1078267" cy="288000"/>
      </dsp:txXfrm>
    </dsp:sp>
    <dsp:sp modelId="{FB243431-7522-4D5C-8C26-D627AAF8E760}">
      <dsp:nvSpPr>
        <dsp:cNvPr id="0" name=""/>
        <dsp:cNvSpPr/>
      </dsp:nvSpPr>
      <dsp:spPr>
        <a:xfrm>
          <a:off x="1232037" y="565587"/>
          <a:ext cx="1078267" cy="1442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kern="1200" dirty="0" smtClean="0"/>
            <a:t> доменне ім'я комп'ютера, на якому розміщено дані</a:t>
          </a:r>
          <a:endParaRPr lang="ru-RU" sz="1000" kern="1200" dirty="0"/>
        </a:p>
      </dsp:txBody>
      <dsp:txXfrm>
        <a:off x="1232037" y="565587"/>
        <a:ext cx="1078267" cy="1442840"/>
      </dsp:txXfrm>
    </dsp:sp>
    <dsp:sp modelId="{EFD7997C-8060-401F-91F5-EF85E9CA835D}">
      <dsp:nvSpPr>
        <dsp:cNvPr id="0" name=""/>
        <dsp:cNvSpPr/>
      </dsp:nvSpPr>
      <dsp:spPr>
        <a:xfrm>
          <a:off x="2461262" y="277587"/>
          <a:ext cx="1078267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номер_порту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2461262" y="277587"/>
        <a:ext cx="1078267" cy="288000"/>
      </dsp:txXfrm>
    </dsp:sp>
    <dsp:sp modelId="{396E2807-B7B2-4E13-9BC6-0CBA5872BCDB}">
      <dsp:nvSpPr>
        <dsp:cNvPr id="0" name=""/>
        <dsp:cNvSpPr/>
      </dsp:nvSpPr>
      <dsp:spPr>
        <a:xfrm>
          <a:off x="2461262" y="565587"/>
          <a:ext cx="1078267" cy="1442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kern="1200" dirty="0" smtClean="0"/>
            <a:t> логічний канал, яким передаються дані</a:t>
          </a:r>
          <a:endParaRPr lang="ru-RU" sz="1000" kern="1200" dirty="0"/>
        </a:p>
      </dsp:txBody>
      <dsp:txXfrm>
        <a:off x="2461262" y="565587"/>
        <a:ext cx="1078267" cy="1442840"/>
      </dsp:txXfrm>
    </dsp:sp>
    <dsp:sp modelId="{F003F9DC-7E2C-4DB3-B347-1A071EB0A421}">
      <dsp:nvSpPr>
        <dsp:cNvPr id="0" name=""/>
        <dsp:cNvSpPr/>
      </dsp:nvSpPr>
      <dsp:spPr>
        <a:xfrm>
          <a:off x="3690487" y="277587"/>
          <a:ext cx="1078267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шлях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690487" y="277587"/>
        <a:ext cx="1078267" cy="288000"/>
      </dsp:txXfrm>
    </dsp:sp>
    <dsp:sp modelId="{3BEC6A89-969F-4325-8ACF-D5C0D4C73A5C}">
      <dsp:nvSpPr>
        <dsp:cNvPr id="0" name=""/>
        <dsp:cNvSpPr/>
      </dsp:nvSpPr>
      <dsp:spPr>
        <a:xfrm>
          <a:off x="3690487" y="565587"/>
          <a:ext cx="1078267" cy="1442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kern="1200" dirty="0" smtClean="0"/>
            <a:t> послідовність розділених скісними рисками імен каталогів та підкаталогів, в останньому з яких міститься потрібний файл</a:t>
          </a:r>
          <a:endParaRPr lang="ru-RU" sz="1000" kern="1200" dirty="0"/>
        </a:p>
      </dsp:txBody>
      <dsp:txXfrm>
        <a:off x="3690487" y="565587"/>
        <a:ext cx="1078267" cy="1442840"/>
      </dsp:txXfrm>
    </dsp:sp>
    <dsp:sp modelId="{550E99C7-063B-43B2-B576-2F2FFBDD0188}">
      <dsp:nvSpPr>
        <dsp:cNvPr id="0" name=""/>
        <dsp:cNvSpPr/>
      </dsp:nvSpPr>
      <dsp:spPr>
        <a:xfrm>
          <a:off x="4919711" y="277587"/>
          <a:ext cx="1078267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</a:t>
          </a:r>
          <a:r>
            <a:rPr lang="en-US" sz="1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</a:t>
          </a:r>
          <a:r>
            <a:rPr lang="uk-UA" sz="1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я_файлу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4919711" y="277587"/>
        <a:ext cx="1078267" cy="288000"/>
      </dsp:txXfrm>
    </dsp:sp>
    <dsp:sp modelId="{928ECE8F-21B1-4FC1-B6CA-DC601A99E3F1}">
      <dsp:nvSpPr>
        <dsp:cNvPr id="0" name=""/>
        <dsp:cNvSpPr/>
      </dsp:nvSpPr>
      <dsp:spPr>
        <a:xfrm>
          <a:off x="4919711" y="565587"/>
          <a:ext cx="1078267" cy="1442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kern="1200" dirty="0" smtClean="0"/>
            <a:t> ім'я файлу, який потрібно відкрити</a:t>
          </a:r>
          <a:endParaRPr lang="ru-RU" sz="1000" kern="1200" dirty="0"/>
        </a:p>
      </dsp:txBody>
      <dsp:txXfrm>
        <a:off x="4919711" y="565587"/>
        <a:ext cx="1078267" cy="1442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36A0C22-10CF-450C-90F6-DEF923FFDD5C}" type="datetimeFigureOut">
              <a:rPr lang="uk-UA"/>
              <a:pPr>
                <a:defRPr/>
              </a:pPr>
              <a:t>15.10.2016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3B28A89-3EA6-4614-9810-6CF41E9B021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5240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fld id="{0A48EDE9-B7A6-4E5C-8900-D390CAECA53A}" type="slidenum">
              <a:rPr lang="uk-UA"/>
              <a:pPr eaLnBrk="1" hangingPunct="1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21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28A89-3EA6-4614-9810-6CF41E9B0216}" type="slidenum">
              <a:rPr lang="uk-UA" smtClean="0"/>
              <a:pPr>
                <a:defRPr/>
              </a:pPr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916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11F6A-28F3-4595-9DDC-B5888D4BAE87}" type="datetime1">
              <a:rPr lang="ru-RU" smtClean="0"/>
              <a:t>15.10.2016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5EAF458-6FF3-41AF-A051-604CD0C24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23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A16FF-19B7-4D88-A90D-EA61750D86A7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7B730-FFDF-4BC4-A06E-57D271C94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39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C7B84-860B-47CA-92F9-446E938C0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DBBBA-B388-4611-959B-6AB5C67FD5EF}" type="datetime1">
              <a:rPr lang="ru-RU" smtClean="0"/>
              <a:t>15.10.2016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51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5B9BF-9039-4119-9B84-D4179AB49ECD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F7FC9-DEA8-471D-8F4F-10DF10C3F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57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Прямоугольник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Прямоугольник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A1E6C-B7B8-441B-8672-C71CCEDBE4F1}" type="datetime1">
              <a:rPr lang="ru-RU" smtClean="0"/>
              <a:t>15.10.2016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A9A7B5-35E2-4D27-A1D5-60339F0C5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94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3FC03-5D25-418F-8EFE-E9A6F5CD7621}" type="datetime1">
              <a:rPr lang="ru-RU" smtClean="0"/>
              <a:t>15.10.2016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DBF0D-61A6-4EF6-87C9-1788691F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14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Прямоугольник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15AF-0E4B-445E-A8C8-9EE78CD6E989}" type="datetime1">
              <a:rPr lang="ru-RU" smtClean="0"/>
              <a:t>15.10.2016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FBA4111-E311-42C0-AFE5-1D40AC7AB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22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0302A-7980-4ADC-845B-1B61D02609CA}" type="datetime1">
              <a:rPr lang="ru-RU" smtClean="0"/>
              <a:t>15.10.2016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F519D-739E-498B-A20C-B1848C2FA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7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28B1-2043-4746-8D81-E3C109BE1D45}" type="datetime1">
              <a:rPr lang="ru-RU" smtClean="0"/>
              <a:t>15.10.2016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E0404-10E0-4383-A034-805257523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8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939CC00-8537-4B53-ABFC-9D35E8577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CED5-998D-4F5D-868C-1FDA1398A7BB}" type="datetime1">
              <a:rPr lang="ru-RU" smtClean="0"/>
              <a:t>15.10.2016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59381-2156-4A91-8BC5-56AA02382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F679C-7EB0-4649-B09D-F88447AB68B0}" type="datetime1">
              <a:rPr lang="ru-RU" smtClean="0"/>
              <a:t>15.10.2016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4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E5063-427B-49EA-AA3B-D87C06851C4C}" type="datetime1">
              <a:rPr lang="ru-RU" smtClean="0"/>
              <a:t>15.10.2016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FA87D7-8FCF-49C8-BA41-130B97ECA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2" Type="http://schemas.openxmlformats.org/officeDocument/2006/relationships/hyperlink" Target="http://www.university.riev.ua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ukr.ne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extLst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400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Основи</a:t>
            </a:r>
            <a:r>
              <a:rPr lang="ru-RU" sz="5400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Інтернету</a:t>
            </a:r>
            <a:endParaRPr lang="ru-RU" sz="5400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Інформатика</a:t>
            </a:r>
            <a:br>
              <a:rPr lang="uk-UA" smtClean="0"/>
            </a:br>
            <a:r>
              <a:rPr lang="uk-UA" smtClean="0"/>
              <a:t>9клас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pPr eaLnBrk="1" hangingPunct="1"/>
            <a:r>
              <a:rPr lang="uk-UA" smtClean="0"/>
              <a:t>Служби Інтернету</a:t>
            </a:r>
            <a:endParaRPr lang="ru-RU" smtClean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500063" y="1143000"/>
            <a:ext cx="4857750" cy="5214938"/>
          </a:xfrm>
        </p:spPr>
        <p:txBody>
          <a:bodyPr>
            <a:normAutofit fontScale="700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Веб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Веб-форуми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Блоги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Вікі-проекти</a:t>
            </a:r>
            <a:r>
              <a:rPr lang="ru-RU" dirty="0" smtClean="0"/>
              <a:t> (в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Вікіпедія</a:t>
            </a:r>
            <a:r>
              <a:rPr lang="ru-RU" dirty="0" smtClean="0"/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Інтернет-магазини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Інтернет-аукціони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Електронна</a:t>
            </a:r>
            <a:r>
              <a:rPr lang="ru-RU" dirty="0" smtClean="0"/>
              <a:t> </a:t>
            </a:r>
            <a:r>
              <a:rPr lang="ru-RU" dirty="0" err="1" smtClean="0"/>
              <a:t>пошта</a:t>
            </a:r>
            <a:r>
              <a:rPr lang="ru-RU" dirty="0" smtClean="0"/>
              <a:t> та списки </a:t>
            </a:r>
            <a:r>
              <a:rPr lang="ru-RU" dirty="0" err="1" smtClean="0"/>
              <a:t>розсилки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Групи</a:t>
            </a:r>
            <a:r>
              <a:rPr lang="ru-RU" dirty="0" smtClean="0"/>
              <a:t> новин (в основному, </a:t>
            </a:r>
            <a:r>
              <a:rPr lang="ru-RU" dirty="0" err="1" smtClean="0"/>
              <a:t>Usenet</a:t>
            </a:r>
            <a:r>
              <a:rPr lang="ru-RU" dirty="0" smtClean="0"/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Файлообмінні</a:t>
            </a:r>
            <a:r>
              <a:rPr lang="ru-RU" dirty="0" smtClean="0"/>
              <a:t> </a:t>
            </a:r>
            <a:r>
              <a:rPr lang="ru-RU" dirty="0" err="1" smtClean="0"/>
              <a:t>мережі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Електронні</a:t>
            </a:r>
            <a:r>
              <a:rPr lang="ru-RU" dirty="0" smtClean="0"/>
              <a:t> </a:t>
            </a:r>
            <a:r>
              <a:rPr lang="ru-RU" dirty="0" err="1" smtClean="0"/>
              <a:t>платіжні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Інтернет-радіо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Інтернет-телебачення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IP-телефонія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 smtClean="0"/>
              <a:t>обміну</a:t>
            </a:r>
            <a:r>
              <a:rPr lang="ru-RU" dirty="0" smtClean="0"/>
              <a:t> </a:t>
            </a:r>
            <a:r>
              <a:rPr lang="ru-RU" dirty="0" err="1" smtClean="0"/>
              <a:t>повідомленнями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/>
              <a:t>FTP-сервери</a:t>
            </a:r>
            <a:endParaRPr lang="ru-RU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IRC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5572125" y="2471738"/>
            <a:ext cx="3429000" cy="12430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Служби Інтернету – це набір послуг, які надаються клієнтам програмним забезпеченням серверів Інтернету з використанням певних мережних протоколів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Веб-сторінки</a:t>
            </a:r>
            <a:endParaRPr lang="ru-RU" smtClean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244600"/>
            <a:ext cx="5638800" cy="4292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357313"/>
            <a:ext cx="40386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Заголовок 5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uk-UA" smtClean="0"/>
              <a:t>Пошукові системи</a:t>
            </a:r>
            <a:endParaRPr lang="ru-RU" smtClean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72063"/>
            <a:ext cx="3143250" cy="1685925"/>
          </a:xfrm>
        </p:spPr>
      </p:pic>
      <p:pic>
        <p:nvPicPr>
          <p:cNvPr id="2560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0" y="1357313"/>
            <a:ext cx="2705100" cy="3128962"/>
          </a:xfrm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776788"/>
            <a:ext cx="3824287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570413"/>
            <a:ext cx="335756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Прямоугольник 15"/>
          <p:cNvSpPr>
            <a:spLocks noChangeArrowheads="1"/>
          </p:cNvSpPr>
          <p:nvPr/>
        </p:nvSpPr>
        <p:spPr bwMode="auto">
          <a:xfrm>
            <a:off x="142875" y="1357313"/>
            <a:ext cx="20716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/>
              <a:t>Пошукова система — онлайн-служба, яка надає можливість пошуку інформації на сайтах в інтернеті, а також (можливо) у групах обговорення та </a:t>
            </a:r>
            <a:r>
              <a:rPr lang="en-US" sz="1200"/>
              <a:t>ftp-</a:t>
            </a:r>
            <a:r>
              <a:rPr lang="ru-RU" sz="1200"/>
              <a:t>серверах.</a:t>
            </a:r>
          </a:p>
          <a:p>
            <a:endParaRPr lang="ru-RU" sz="1200"/>
          </a:p>
          <a:p>
            <a:r>
              <a:rPr lang="ru-RU" sz="1200"/>
              <a:t>Індексація в пошукових системах сайтів здійснюється пошуковим роботом.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14875" y="3071813"/>
            <a:ext cx="1500188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Міжнародні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643813" y="2857500"/>
            <a:ext cx="117633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Російські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714750" y="4357688"/>
            <a:ext cx="1333500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Українські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556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>
                <a:solidFill>
                  <a:schemeClr val="accent3">
                    <a:shade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</a:t>
            </a:r>
            <a:r>
              <a:rPr lang="uk-UA" dirty="0">
                <a:solidFill>
                  <a:schemeClr val="accent3">
                    <a:shade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2.0</a:t>
            </a:r>
            <a:endParaRPr lang="ru-RU" dirty="0">
              <a:solidFill>
                <a:schemeClr val="accent3">
                  <a:shade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50" y="1428750"/>
            <a:ext cx="4397375" cy="6397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можливості Інтернет</a:t>
            </a: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14875" y="1428750"/>
            <a:ext cx="4041775" cy="639763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просторі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 звичайні користувачі: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4313" y="2428875"/>
            <a:ext cx="4283075" cy="4340225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Глобальна </a:t>
            </a:r>
            <a:r>
              <a:rPr lang="uk-UA" dirty="0"/>
              <a:t>мережа Інтернет надає користувачам сучасні технології колективного розроблення </a:t>
            </a:r>
            <a:r>
              <a:rPr lang="uk-UA" dirty="0" err="1"/>
              <a:t>онлайнових</a:t>
            </a:r>
            <a:r>
              <a:rPr lang="uk-UA" dirty="0"/>
              <a:t> ресурсів, об’єднані загальним поняттям «</a:t>
            </a:r>
            <a:r>
              <a:rPr lang="uk-UA" dirty="0" err="1"/>
              <a:t>Веб</a:t>
            </a:r>
            <a:r>
              <a:rPr lang="uk-UA" dirty="0"/>
              <a:t>-2». Відносно новим, хоча достатньо відомим явищем Інтернету є так звані </a:t>
            </a:r>
            <a:r>
              <a:rPr lang="uk-UA" dirty="0" err="1"/>
              <a:t>блоги</a:t>
            </a:r>
            <a:r>
              <a:rPr lang="uk-UA" dirty="0"/>
              <a:t> – </a:t>
            </a:r>
            <a:r>
              <a:rPr lang="uk-UA" dirty="0" err="1"/>
              <a:t>онлайнові</a:t>
            </a:r>
            <a:r>
              <a:rPr lang="uk-UA" dirty="0"/>
              <a:t> щоденники.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/>
              <a:t>	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645025" y="2000240"/>
          <a:ext cx="4041775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 найвідоміших </a:t>
            </a:r>
            <a:r>
              <a:rPr lang="uk-UA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онлайнових</a:t>
            </a:r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проектів, які базуються на технології </a:t>
            </a:r>
            <a:r>
              <a:rPr lang="uk-UA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</a:t>
            </a:r>
            <a:r>
              <a:rPr lang="uk-UA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71604" y="1428736"/>
          <a:ext cx="628654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Вікіновини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25"/>
            <a:ext cx="3635375" cy="4305300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	</a:t>
            </a:r>
            <a:r>
              <a:rPr lang="uk-UA" dirty="0" err="1" smtClean="0"/>
              <a:t>Вікіновини</a:t>
            </a:r>
            <a:r>
              <a:rPr lang="uk-UA" dirty="0" smtClean="0"/>
              <a:t> </a:t>
            </a:r>
            <a:r>
              <a:rPr lang="uk-UA" dirty="0"/>
              <a:t>(англ. </a:t>
            </a:r>
            <a:r>
              <a:rPr lang="ru-RU" dirty="0" err="1"/>
              <a:t>Wikinews</a:t>
            </a:r>
            <a:r>
              <a:rPr lang="uk-UA" dirty="0"/>
              <a:t>) — міжнародне інформаційне агентство і відкрите </a:t>
            </a:r>
            <a:r>
              <a:rPr lang="uk-UA" dirty="0" err="1"/>
              <a:t>інтернет-видання</a:t>
            </a:r>
            <a:r>
              <a:rPr lang="uk-UA" dirty="0"/>
              <a:t>, що ведеться групою добровольців</a:t>
            </a:r>
            <a:r>
              <a:rPr lang="ru-RU" dirty="0"/>
              <a:t>. </a:t>
            </a:r>
            <a:r>
              <a:rPr lang="ru-RU" dirty="0" smtClean="0"/>
              <a:t>	</a:t>
            </a:r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написання</a:t>
            </a:r>
            <a:r>
              <a:rPr lang="ru-RU" dirty="0"/>
              <a:t> </a:t>
            </a:r>
            <a:r>
              <a:rPr lang="ru-RU" dirty="0" err="1"/>
              <a:t>новинних</a:t>
            </a:r>
            <a:r>
              <a:rPr lang="ru-RU" dirty="0"/>
              <a:t> статей у </a:t>
            </a:r>
            <a:r>
              <a:rPr lang="ru-RU" dirty="0" err="1"/>
              <a:t>Вікинов</a:t>
            </a:r>
            <a:r>
              <a:rPr lang="uk-UA" dirty="0" err="1"/>
              <a:t>инах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ж, як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виданнях</a:t>
            </a:r>
            <a:r>
              <a:rPr lang="ru-RU" dirty="0"/>
              <a:t> фонду «</a:t>
            </a:r>
            <a:r>
              <a:rPr lang="ru-RU" dirty="0" err="1"/>
              <a:t>Вікимедіа</a:t>
            </a:r>
            <a:r>
              <a:rPr lang="ru-RU" dirty="0"/>
              <a:t>», </a:t>
            </a:r>
            <a:r>
              <a:rPr lang="ru-RU" dirty="0" err="1"/>
              <a:t>некомерційній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, </a:t>
            </a:r>
            <a:r>
              <a:rPr lang="ru-RU" dirty="0" err="1"/>
              <a:t>підтримуючою</a:t>
            </a:r>
            <a:r>
              <a:rPr lang="ru-RU" dirty="0"/>
              <a:t> </a:t>
            </a:r>
            <a:r>
              <a:rPr lang="ru-RU" dirty="0" err="1"/>
              <a:t>Вікинов</a:t>
            </a:r>
            <a:r>
              <a:rPr lang="uk-UA" dirty="0" err="1"/>
              <a:t>ини</a:t>
            </a:r>
            <a:r>
              <a:rPr lang="ru-RU" dirty="0"/>
              <a:t>. </a:t>
            </a: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		</a:t>
            </a:r>
            <a:endParaRPr lang="ru-RU" dirty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643063"/>
            <a:ext cx="5062538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42875" y="2286000"/>
            <a:ext cx="4429125" cy="3143250"/>
          </a:xfrm>
        </p:spPr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		Форум — </a:t>
            </a:r>
            <a:r>
              <a:rPr lang="ru-RU" dirty="0" err="1" smtClean="0"/>
              <a:t>інтернет-ресурс</a:t>
            </a:r>
            <a:r>
              <a:rPr lang="ru-RU" dirty="0" smtClean="0"/>
              <a:t>, </a:t>
            </a:r>
            <a:r>
              <a:rPr lang="ru-RU" dirty="0" err="1" smtClean="0"/>
              <a:t>популярний</a:t>
            </a:r>
            <a:r>
              <a:rPr lang="ru-RU" dirty="0" smtClean="0"/>
              <a:t> вид </a:t>
            </a:r>
            <a:r>
              <a:rPr lang="ru-RU" dirty="0" err="1" smtClean="0"/>
              <a:t>спілкування</a:t>
            </a:r>
            <a:r>
              <a:rPr lang="ru-RU" dirty="0" smtClean="0"/>
              <a:t> в </a:t>
            </a:r>
            <a:r>
              <a:rPr lang="ru-RU" dirty="0" err="1" smtClean="0"/>
              <a:t>інтернеті</a:t>
            </a:r>
            <a:r>
              <a:rPr lang="ru-RU" dirty="0" smtClean="0"/>
              <a:t>. На </a:t>
            </a:r>
            <a:r>
              <a:rPr lang="ru-RU" dirty="0" err="1" smtClean="0"/>
              <a:t>форумі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 теми для </a:t>
            </a:r>
            <a:r>
              <a:rPr lang="ru-RU" dirty="0" err="1" smtClean="0"/>
              <a:t>спілкування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робить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кращим</a:t>
            </a:r>
            <a:r>
              <a:rPr lang="ru-RU" dirty="0" smtClean="0"/>
              <a:t> за чат. </a:t>
            </a:r>
            <a:r>
              <a:rPr lang="ru-RU" dirty="0" err="1" smtClean="0"/>
              <a:t>Всі</a:t>
            </a:r>
            <a:r>
              <a:rPr lang="ru-RU" dirty="0" smtClean="0"/>
              <a:t>, кого </a:t>
            </a:r>
            <a:r>
              <a:rPr lang="ru-RU" dirty="0" err="1" smtClean="0"/>
              <a:t>цікавить</a:t>
            </a:r>
            <a:r>
              <a:rPr lang="ru-RU" dirty="0" smtClean="0"/>
              <a:t> </a:t>
            </a:r>
            <a:r>
              <a:rPr lang="ru-RU" dirty="0" err="1" smtClean="0"/>
              <a:t>певна</a:t>
            </a:r>
            <a:r>
              <a:rPr lang="ru-RU" dirty="0" smtClean="0"/>
              <a:t> </a:t>
            </a:r>
            <a:r>
              <a:rPr lang="ru-RU" dirty="0" err="1" smtClean="0"/>
              <a:t>інформація</a:t>
            </a:r>
            <a:r>
              <a:rPr lang="ru-RU" dirty="0" smtClean="0"/>
              <a:t>,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зручно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 smtClean="0"/>
              <a:t>переглянути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на </a:t>
            </a:r>
            <a:r>
              <a:rPr lang="ru-RU" dirty="0" err="1" smtClean="0"/>
              <a:t>форумі</a:t>
            </a:r>
            <a:r>
              <a:rPr lang="ru-RU" dirty="0" smtClean="0"/>
              <a:t>. На </a:t>
            </a:r>
            <a:r>
              <a:rPr lang="ru-RU" dirty="0" err="1" smtClean="0"/>
              <a:t>форумі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адміністратори</a:t>
            </a:r>
            <a:r>
              <a:rPr lang="ru-RU" dirty="0" smtClean="0"/>
              <a:t> (</a:t>
            </a:r>
            <a:r>
              <a:rPr lang="ru-RU" dirty="0" err="1" smtClean="0"/>
              <a:t>власники</a:t>
            </a:r>
            <a:r>
              <a:rPr lang="ru-RU" dirty="0" smtClean="0"/>
              <a:t> форуму) та </a:t>
            </a:r>
            <a:r>
              <a:rPr lang="ru-RU" dirty="0" err="1" smtClean="0"/>
              <a:t>модератори</a:t>
            </a:r>
            <a:r>
              <a:rPr lang="ru-RU" dirty="0" smtClean="0"/>
              <a:t> (</a:t>
            </a:r>
            <a:r>
              <a:rPr lang="ru-RU" dirty="0" err="1" smtClean="0"/>
              <a:t>обслуговуючий</a:t>
            </a:r>
            <a:r>
              <a:rPr lang="ru-RU" dirty="0" smtClean="0"/>
              <a:t> персонал,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стежить</a:t>
            </a:r>
            <a:r>
              <a:rPr lang="ru-RU" dirty="0" smtClean="0"/>
              <a:t> за </a:t>
            </a:r>
            <a:r>
              <a:rPr lang="ru-RU" dirty="0" err="1" smtClean="0"/>
              <a:t>виконанням</a:t>
            </a:r>
            <a:r>
              <a:rPr lang="ru-RU" dirty="0" smtClean="0"/>
              <a:t> </a:t>
            </a:r>
            <a:r>
              <a:rPr lang="ru-RU" dirty="0" err="1" smtClean="0"/>
              <a:t>установлених</a:t>
            </a:r>
            <a:r>
              <a:rPr lang="ru-RU" dirty="0" smtClean="0"/>
              <a:t> правил </a:t>
            </a:r>
            <a:r>
              <a:rPr lang="ru-RU" dirty="0" err="1" smtClean="0"/>
              <a:t>і</a:t>
            </a:r>
            <a:r>
              <a:rPr lang="ru-RU" dirty="0" smtClean="0"/>
              <a:t> порядку). </a:t>
            </a:r>
            <a:r>
              <a:rPr lang="ru-RU" dirty="0" err="1" smtClean="0"/>
              <a:t>Форуми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присвячені</a:t>
            </a:r>
            <a:r>
              <a:rPr lang="ru-RU" dirty="0" smtClean="0"/>
              <a:t> </a:t>
            </a:r>
            <a:r>
              <a:rPr lang="ru-RU" dirty="0" err="1" smtClean="0"/>
              <a:t>програмному</a:t>
            </a:r>
            <a:r>
              <a:rPr lang="ru-RU" dirty="0" smtClean="0"/>
              <a:t> </a:t>
            </a:r>
            <a:r>
              <a:rPr lang="ru-RU" dirty="0" err="1" smtClean="0"/>
              <a:t>забезпеченню</a:t>
            </a:r>
            <a:r>
              <a:rPr lang="ru-RU" dirty="0" smtClean="0"/>
              <a:t>, </a:t>
            </a:r>
            <a:r>
              <a:rPr lang="ru-RU" dirty="0" err="1" smtClean="0"/>
              <a:t>автомобілям</a:t>
            </a:r>
            <a:r>
              <a:rPr lang="ru-RU" dirty="0" smtClean="0"/>
              <a:t>, </a:t>
            </a:r>
            <a:r>
              <a:rPr lang="ru-RU" dirty="0" err="1" smtClean="0"/>
              <a:t>футбольній</a:t>
            </a:r>
            <a:r>
              <a:rPr lang="ru-RU" dirty="0" smtClean="0"/>
              <a:t> </a:t>
            </a:r>
            <a:r>
              <a:rPr lang="ru-RU" dirty="0" err="1" smtClean="0"/>
              <a:t>команді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т. д.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		</a:t>
            </a:r>
            <a:r>
              <a:rPr lang="ru-RU" dirty="0" err="1" smtClean="0"/>
              <a:t>Веб-форум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клас</a:t>
            </a:r>
            <a:r>
              <a:rPr lang="ru-RU" dirty="0" smtClean="0"/>
              <a:t> </a:t>
            </a:r>
            <a:r>
              <a:rPr lang="ru-RU" dirty="0" err="1" smtClean="0"/>
              <a:t>веб-застосунків</a:t>
            </a:r>
            <a:r>
              <a:rPr lang="ru-RU" dirty="0" smtClean="0"/>
              <a:t> для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 </a:t>
            </a:r>
            <a:r>
              <a:rPr lang="ru-RU" dirty="0" err="1" smtClean="0"/>
              <a:t>веб-сайту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9699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Веб - форуми</a:t>
            </a:r>
            <a:endParaRPr lang="ru-RU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00500"/>
            <a:ext cx="40386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71738"/>
            <a:ext cx="4038600" cy="3821112"/>
          </a:xfrm>
        </p:spPr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428875"/>
            <a:ext cx="40386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6769100" cy="785813"/>
          </a:xfrm>
        </p:spPr>
        <p:txBody>
          <a:bodyPr>
            <a:normAutofit/>
          </a:bodyPr>
          <a:lstStyle/>
          <a:p>
            <a:pPr lvl="1" eaLnBrk="1" fontAlgn="auto" hangingPunct="1">
              <a:spcAft>
                <a:spcPts val="0"/>
              </a:spcAft>
              <a:defRPr/>
            </a:pPr>
            <a:r>
              <a:rPr lang="uk-UA" sz="2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</a:t>
            </a:r>
            <a:r>
              <a:rPr lang="uk-UA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його історія. </a:t>
            </a:r>
            <a:r>
              <a:rPr lang="uk-UA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r>
              <a:rPr lang="uk-UA" sz="2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Блога</a:t>
            </a:r>
            <a:endParaRPr lang="ru-RU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3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14500"/>
            <a:ext cx="4786313" cy="399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5000625" y="1714500"/>
            <a:ext cx="40005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uk-UA" sz="1400"/>
              <a:t>Блог (також блоґ, англ. </a:t>
            </a:r>
            <a:r>
              <a:rPr lang="ru-RU" sz="1400"/>
              <a:t>blog</a:t>
            </a:r>
            <a:r>
              <a:rPr lang="uk-UA" sz="1400"/>
              <a:t>, від </a:t>
            </a:r>
            <a:r>
              <a:rPr lang="ru-RU" sz="1400"/>
              <a:t>web log</a:t>
            </a:r>
            <a:r>
              <a:rPr lang="uk-UA" sz="1400"/>
              <a:t>, «мережевий журнал чи щоденник подій») — це веб-сайт, головний зміст якого — записи, </a:t>
            </a:r>
          </a:p>
          <a:p>
            <a:pPr eaLnBrk="1" hangingPunct="1"/>
            <a:r>
              <a:rPr lang="uk-UA" sz="1400"/>
              <a:t>зображення чи мультимедіа, що регулярно додаються. Для блогів характерні короткі записи тимчасової значущості, відсортовані в зворотному хронологічному порядку (останній запис зверху).</a:t>
            </a:r>
          </a:p>
          <a:p>
            <a:pPr eaLnBrk="1" hangingPunct="1"/>
            <a:r>
              <a:rPr lang="uk-UA" sz="1400"/>
              <a:t>Відмінності</a:t>
            </a:r>
            <a:r>
              <a:rPr lang="ru-RU" sz="1400"/>
              <a:t> блог</a:t>
            </a:r>
            <a:r>
              <a:rPr lang="uk-UA" sz="1400"/>
              <a:t>у від </a:t>
            </a:r>
            <a:r>
              <a:rPr lang="ru-RU" sz="1400"/>
              <a:t>традиц</a:t>
            </a:r>
            <a:r>
              <a:rPr lang="uk-UA" sz="1400"/>
              <a:t>ій</a:t>
            </a:r>
            <a:r>
              <a:rPr lang="ru-RU" sz="1400"/>
              <a:t>ного</a:t>
            </a:r>
          </a:p>
          <a:p>
            <a:pPr eaLnBrk="1" hangingPunct="1"/>
            <a:r>
              <a:rPr lang="uk-UA" sz="1400"/>
              <a:t>щоденника характеризуються середовищем</a:t>
            </a:r>
            <a:r>
              <a:rPr lang="ru-RU" sz="1400"/>
              <a:t>.</a:t>
            </a:r>
          </a:p>
          <a:p>
            <a:pPr eaLnBrk="1" hangingPunct="1"/>
            <a:r>
              <a:rPr lang="ru-RU" sz="1400"/>
              <a:t>Сукупність усіх блогів в Інтернеті створює</a:t>
            </a:r>
          </a:p>
          <a:p>
            <a:pPr eaLnBrk="1" hangingPunct="1"/>
            <a:r>
              <a:rPr lang="ru-RU" sz="1400">
                <a:solidFill>
                  <a:srgbClr val="FF0000"/>
                </a:solidFill>
              </a:rPr>
              <a:t>блогосферу</a:t>
            </a:r>
            <a:r>
              <a:rPr lang="ru-RU" sz="1400"/>
              <a:t>. </a:t>
            </a:r>
          </a:p>
          <a:p>
            <a:pPr eaLnBrk="1" hangingPunct="1"/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блогів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</a:t>
            </a:r>
            <a:r>
              <a:rPr lang="ru-RU" sz="24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автором (авторами):</a:t>
            </a:r>
            <a:endParaRPr lang="ru-RU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714356"/>
          <a:ext cx="8286808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7858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блогів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наявністю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/виду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мультимедіа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000108"/>
          <a:ext cx="8715436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Інтернет як глобальна мережа</a:t>
            </a:r>
            <a:endParaRPr lang="ru-RU" smtClean="0"/>
          </a:p>
        </p:txBody>
      </p:sp>
      <p:sp>
        <p:nvSpPr>
          <p:cNvPr id="14339" name="Текст 2"/>
          <p:cNvSpPr>
            <a:spLocks noGrp="1"/>
          </p:cNvSpPr>
          <p:nvPr>
            <p:ph type="body" idx="2"/>
          </p:nvPr>
        </p:nvSpPr>
        <p:spPr>
          <a:xfrm>
            <a:off x="142875" y="1981200"/>
            <a:ext cx="2786063" cy="4144963"/>
          </a:xfrm>
        </p:spPr>
        <p:txBody>
          <a:bodyPr/>
          <a:lstStyle/>
          <a:p>
            <a:pPr eaLnBrk="1" hangingPunct="1"/>
            <a:r>
              <a:rPr lang="uk-UA" smtClean="0"/>
              <a:t>Інтернет – це мережа мереж.</a:t>
            </a:r>
          </a:p>
          <a:p>
            <a:pPr eaLnBrk="1" hangingPunct="1"/>
            <a:r>
              <a:rPr lang="uk-UA" smtClean="0"/>
              <a:t>Ці мережі та індивідуальні користувачі підключаються до глобальної мережі через постачальників послуг Інтернет </a:t>
            </a:r>
            <a:r>
              <a:rPr lang="en-US" smtClean="0"/>
              <a:t> </a:t>
            </a:r>
            <a:r>
              <a:rPr lang="uk-UA" smtClean="0"/>
              <a:t>(Інтернет-провайдерів).</a:t>
            </a:r>
          </a:p>
          <a:p>
            <a:pPr eaLnBrk="1" hangingPunct="1"/>
            <a:endParaRPr lang="ru-RU" smtClean="0"/>
          </a:p>
        </p:txBody>
      </p:sp>
      <p:sp>
        <p:nvSpPr>
          <p:cNvPr id="5" name="TextBox 4"/>
          <p:cNvSpPr txBox="1"/>
          <p:nvPr/>
        </p:nvSpPr>
        <p:spPr>
          <a:xfrm>
            <a:off x="214313" y="4500563"/>
            <a:ext cx="2643187" cy="9540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Постачальник послуг – це компанія, яка має постійний вихід у глобальну мережу та надає його за плату іншим.</a:t>
            </a:r>
            <a:endParaRPr lang="ru-RU" sz="1400" dirty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00063"/>
            <a:ext cx="5214938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err="1"/>
              <a:t>Вікіпедія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err="1" smtClean="0"/>
              <a:t>Вікі</a:t>
            </a:r>
            <a:r>
              <a:rPr lang="uk-UA" dirty="0" smtClean="0"/>
              <a:t> освіта</a:t>
            </a:r>
            <a:endParaRPr lang="ru-RU" dirty="0"/>
          </a:p>
        </p:txBody>
      </p:sp>
      <p:sp>
        <p:nvSpPr>
          <p:cNvPr id="3379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Вікі</a:t>
            </a:r>
            <a:endParaRPr lang="ru-RU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5" y="6072188"/>
            <a:ext cx="885825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веб-сайт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інша</a:t>
            </a:r>
            <a:r>
              <a:rPr lang="ru-RU" dirty="0"/>
              <a:t> </a:t>
            </a:r>
            <a:r>
              <a:rPr lang="ru-RU" dirty="0" err="1"/>
              <a:t>гіпертекстова</a:t>
            </a:r>
            <a:r>
              <a:rPr lang="ru-RU" dirty="0"/>
              <a:t> </a:t>
            </a:r>
            <a:r>
              <a:rPr lang="ru-RU" dirty="0" err="1"/>
              <a:t>збірка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користувачам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змінювати</a:t>
            </a:r>
            <a:r>
              <a:rPr lang="ru-RU" dirty="0"/>
              <a:t> </a:t>
            </a:r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сторінок</a:t>
            </a:r>
            <a:r>
              <a:rPr lang="ru-RU" dirty="0"/>
              <a:t> на </a:t>
            </a:r>
            <a:r>
              <a:rPr lang="ru-RU" dirty="0" err="1"/>
              <a:t>ньому</a:t>
            </a:r>
            <a:r>
              <a:rPr lang="ru-RU" dirty="0"/>
              <a:t>.</a:t>
            </a:r>
          </a:p>
        </p:txBody>
      </p:sp>
      <p:pic>
        <p:nvPicPr>
          <p:cNvPr id="337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2286000"/>
            <a:ext cx="4041775" cy="3429000"/>
          </a:xfrm>
        </p:spPr>
      </p:pic>
      <p:pic>
        <p:nvPicPr>
          <p:cNvPr id="337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2286000"/>
            <a:ext cx="4038600" cy="342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/>
              <a:t>Фотографія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Музика</a:t>
            </a:r>
            <a:endParaRPr lang="ru-RU" dirty="0"/>
          </a:p>
        </p:txBody>
      </p:sp>
      <p:sp>
        <p:nvSpPr>
          <p:cNvPr id="34820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Інформація в Інтернеті</a:t>
            </a:r>
            <a:endParaRPr lang="ru-RU" smtClean="0"/>
          </a:p>
        </p:txBody>
      </p:sp>
      <p:pic>
        <p:nvPicPr>
          <p:cNvPr id="34821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2857500"/>
            <a:ext cx="4329112" cy="3071813"/>
          </a:xfrm>
        </p:spPr>
      </p:pic>
      <p:pic>
        <p:nvPicPr>
          <p:cNvPr id="12" name="Содержимое 3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2868613"/>
            <a:ext cx="4038600" cy="3027362"/>
          </a:xfrm>
          <a:ln cap="rnd" algn="ctr">
            <a:solidFill>
              <a:schemeClr val="accent1"/>
            </a:solidFill>
            <a:miter lim="800000"/>
            <a:headEnd/>
            <a:tailE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/>
              <a:t>Відеоінформація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err="1" smtClean="0"/>
              <a:t>Інтернет-магазини</a:t>
            </a:r>
            <a:endParaRPr lang="ru-RU" dirty="0"/>
          </a:p>
        </p:txBody>
      </p:sp>
      <p:sp>
        <p:nvSpPr>
          <p:cNvPr id="35844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Інформація в Інтернеті</a:t>
            </a:r>
            <a:endParaRPr lang="ru-RU" smtClean="0"/>
          </a:p>
        </p:txBody>
      </p:sp>
      <p:pic>
        <p:nvPicPr>
          <p:cNvPr id="3584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3070225"/>
            <a:ext cx="4041775" cy="2620963"/>
          </a:xfrm>
        </p:spPr>
      </p:pic>
      <p:pic>
        <p:nvPicPr>
          <p:cNvPr id="358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038475"/>
            <a:ext cx="4038600" cy="2687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Електронна пошта</a:t>
            </a:r>
            <a:endParaRPr lang="ru-RU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286000"/>
            <a:ext cx="4041775" cy="2454275"/>
          </a:xfrm>
        </p:spPr>
      </p:pic>
      <p:pic>
        <p:nvPicPr>
          <p:cNvPr id="3686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286000"/>
            <a:ext cx="4402138" cy="2076450"/>
          </a:xfrm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357688"/>
            <a:ext cx="50323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/>
              <a:t>Групи новин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Служба передавання файлів</a:t>
            </a:r>
            <a:endParaRPr lang="ru-RU" dirty="0"/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3500438"/>
            <a:ext cx="4429125" cy="2165350"/>
          </a:xfrm>
        </p:spPr>
      </p:pic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214313" y="2500313"/>
            <a:ext cx="4357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Новини мережі Usenet (телеконференції) — це другий по розповсюдженості сервіс Інтернет. </a:t>
            </a:r>
          </a:p>
        </p:txBody>
      </p:sp>
      <p:pic>
        <p:nvPicPr>
          <p:cNvPr id="37894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105150"/>
            <a:ext cx="4038600" cy="2554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5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uk-UA" smtClean="0"/>
              <a:t>Служба миттєвих повідомлень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42875" y="1371600"/>
            <a:ext cx="4429125" cy="2986088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</a:t>
            </a:r>
            <a:r>
              <a:rPr lang="en-US" dirty="0" smtClean="0"/>
              <a:t>Microsoft Office Outlook 2007 -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версія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кількома</a:t>
            </a:r>
            <a:r>
              <a:rPr lang="ru-RU" dirty="0" smtClean="0"/>
              <a:t> службами </a:t>
            </a:r>
            <a:r>
              <a:rPr lang="ru-RU" dirty="0" err="1" smtClean="0"/>
              <a:t>обміну</a:t>
            </a:r>
            <a:r>
              <a:rPr lang="ru-RU" dirty="0" smtClean="0"/>
              <a:t> </a:t>
            </a:r>
            <a:r>
              <a:rPr lang="ru-RU" dirty="0" err="1" smtClean="0"/>
              <a:t>миттєвими</a:t>
            </a:r>
            <a:r>
              <a:rPr lang="ru-RU" dirty="0" smtClean="0"/>
              <a:t> </a:t>
            </a:r>
            <a:r>
              <a:rPr lang="ru-RU" dirty="0" err="1" smtClean="0"/>
              <a:t>повідомленнями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служби</a:t>
            </a:r>
            <a:r>
              <a:rPr lang="ru-RU" dirty="0" smtClean="0"/>
              <a:t> </a:t>
            </a:r>
            <a:r>
              <a:rPr lang="ru-RU" dirty="0" err="1" smtClean="0"/>
              <a:t>дозволяють</a:t>
            </a:r>
            <a:r>
              <a:rPr lang="ru-RU" dirty="0" smtClean="0"/>
              <a:t> </a:t>
            </a:r>
            <a:r>
              <a:rPr lang="ru-RU" dirty="0" err="1" smtClean="0"/>
              <a:t>переглядати</a:t>
            </a:r>
            <a:r>
              <a:rPr lang="ru-RU" dirty="0" smtClean="0"/>
              <a:t> </a:t>
            </a:r>
            <a:r>
              <a:rPr lang="ru-RU" dirty="0" err="1" smtClean="0"/>
              <a:t>поточну</a:t>
            </a:r>
            <a:r>
              <a:rPr lang="ru-RU" dirty="0" smtClean="0"/>
              <a:t> </a:t>
            </a:r>
            <a:r>
              <a:rPr lang="ru-RU" dirty="0" err="1" smtClean="0"/>
              <a:t>доступність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розпочинати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ними в </a:t>
            </a:r>
            <a:r>
              <a:rPr lang="ru-RU" dirty="0" err="1" smtClean="0"/>
              <a:t>режимі</a:t>
            </a:r>
            <a:r>
              <a:rPr lang="ru-RU" dirty="0" smtClean="0"/>
              <a:t> </a:t>
            </a:r>
            <a:r>
              <a:rPr lang="ru-RU" dirty="0" err="1" smtClean="0"/>
              <a:t>онлайн</a:t>
            </a:r>
            <a:r>
              <a:rPr lang="ru-RU" dirty="0" smtClean="0"/>
              <a:t>, у реальному </a:t>
            </a:r>
            <a:r>
              <a:rPr lang="ru-RU" dirty="0" err="1" smtClean="0"/>
              <a:t>часі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1428750"/>
            <a:ext cx="4038600" cy="2825750"/>
          </a:xfrm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429125"/>
            <a:ext cx="196215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29250"/>
            <a:ext cx="8572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4219575"/>
            <a:ext cx="36083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sp>
        <p:nvSpPr>
          <p:cNvPr id="39940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ІР-телефонія</a:t>
            </a:r>
            <a:endParaRPr lang="ru-RU" smtClean="0"/>
          </a:p>
        </p:txBody>
      </p:sp>
      <p:pic>
        <p:nvPicPr>
          <p:cNvPr id="39941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4500563"/>
            <a:ext cx="4041775" cy="1982787"/>
          </a:xfrm>
        </p:spPr>
      </p:pic>
      <p:sp>
        <p:nvSpPr>
          <p:cNvPr id="39942" name="Прямоугольник 7"/>
          <p:cNvSpPr>
            <a:spLocks noChangeArrowheads="1"/>
          </p:cNvSpPr>
          <p:nvPr/>
        </p:nvSpPr>
        <p:spPr bwMode="auto">
          <a:xfrm>
            <a:off x="214313" y="2357438"/>
            <a:ext cx="43576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/>
              <a:t>ІР-телефонія - це надання послуг голосового зв’язку засобами мереж передачі даних. Технологія ІР-телефонії дозволяє нам надавати послуги як абонентам традиційної телефонії, так і створювати зручні та економічні рішення для побудови корпоративних телефонних мереж.</a:t>
            </a:r>
          </a:p>
        </p:txBody>
      </p:sp>
      <p:sp>
        <p:nvSpPr>
          <p:cNvPr id="39943" name="Прямоугольник 9"/>
          <p:cNvSpPr>
            <a:spLocks noChangeArrowheads="1"/>
          </p:cNvSpPr>
          <p:nvPr/>
        </p:nvSpPr>
        <p:spPr bwMode="auto">
          <a:xfrm>
            <a:off x="2643188" y="5500688"/>
            <a:ext cx="146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IP-</a:t>
            </a:r>
            <a:r>
              <a:rPr lang="ru-RU"/>
              <a:t>телефон </a:t>
            </a:r>
          </a:p>
        </p:txBody>
      </p:sp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43375"/>
            <a:ext cx="1714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2286000"/>
            <a:ext cx="4038600" cy="2127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/>
              <a:t>Протокол керування передаванням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err="1" smtClean="0"/>
              <a:t>Міжмережний</a:t>
            </a:r>
            <a:r>
              <a:rPr lang="uk-UA" dirty="0" smtClean="0"/>
              <a:t> протокол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01625" y="2471738"/>
            <a:ext cx="4041775" cy="381793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ТСР</a:t>
            </a:r>
            <a:r>
              <a:rPr lang="uk-UA" dirty="0" smtClean="0"/>
              <a:t>  (</a:t>
            </a:r>
            <a:r>
              <a:rPr lang="en-US" dirty="0" smtClean="0"/>
              <a:t>Transmission Control Protocol</a:t>
            </a:r>
            <a:r>
              <a:rPr lang="uk-UA" dirty="0" smtClean="0"/>
              <a:t>)</a:t>
            </a:r>
            <a:r>
              <a:rPr lang="en-US" dirty="0" smtClean="0"/>
              <a:t> </a:t>
            </a:r>
            <a:r>
              <a:rPr lang="uk-UA" dirty="0" smtClean="0"/>
              <a:t>- протокол керування передаванням, який відповідає за організацію сеансу зв'язку між двома комп'ютерами в мережі</a:t>
            </a: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>
          <a:xfrm>
            <a:off x="4800600" y="2471738"/>
            <a:ext cx="4038600" cy="3821112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</a:t>
            </a:r>
            <a:r>
              <a:rPr lang="uk-UA" dirty="0" smtClean="0"/>
              <a:t> (</a:t>
            </a:r>
            <a:r>
              <a:rPr lang="en-US" dirty="0" smtClean="0"/>
              <a:t>Internet Protocol</a:t>
            </a:r>
            <a:r>
              <a:rPr lang="uk-UA" dirty="0" smtClean="0"/>
              <a:t>) – </a:t>
            </a:r>
            <a:r>
              <a:rPr lang="uk-UA" dirty="0" err="1" smtClean="0"/>
              <a:t>міжмережний</a:t>
            </a:r>
            <a:r>
              <a:rPr lang="uk-UA" dirty="0" smtClean="0"/>
              <a:t> протокол, який відповідає за маршрутизацію,тобто за те, щоб пакети, на які поділяються  повідомлення, було доставлено за певною адресою.</a:t>
            </a:r>
            <a:endParaRPr lang="ru-RU" dirty="0"/>
          </a:p>
        </p:txBody>
      </p:sp>
      <p:sp>
        <p:nvSpPr>
          <p:cNvPr id="4096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Інтернет базується на протоколах ТСР/ІР 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/>
              <a:t>ІР - адреса</a:t>
            </a:r>
            <a:endParaRPr lang="ru-RU" smtClean="0"/>
          </a:p>
        </p:txBody>
      </p:sp>
      <p:sp>
        <p:nvSpPr>
          <p:cNvPr id="41987" name="Текст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Щоб підключений до Інтернету комп'ютер міг за допомогою протоколу ІР надсилати й одержувати дані, у нього має бути унікальна ІР - адреса.</a:t>
            </a:r>
            <a:endParaRPr lang="ru-RU" smtClean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6000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ІР – адреса – це адреса, що ідентифікує комп'ютер в Інтернеті</a:t>
            </a:r>
            <a:endParaRPr lang="ru-RU" dirty="0"/>
          </a:p>
        </p:txBody>
      </p:sp>
      <p:sp>
        <p:nvSpPr>
          <p:cNvPr id="41989" name="TextBox 9"/>
          <p:cNvSpPr txBox="1">
            <a:spLocks noChangeArrowheads="1"/>
          </p:cNvSpPr>
          <p:nvPr/>
        </p:nvSpPr>
        <p:spPr bwMode="auto">
          <a:xfrm>
            <a:off x="3143250" y="1643063"/>
            <a:ext cx="56435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uk-UA" sz="1400"/>
              <a:t>Формат ІР – адреси має вигляд: ххх.ххх.ххх.ххх, де ххх – числа від 0 до 255.</a:t>
            </a:r>
          </a:p>
          <a:p>
            <a:pPr eaLnBrk="1" hangingPunct="1"/>
            <a:r>
              <a:rPr lang="uk-UA" sz="1400"/>
              <a:t>Наприклад, 66.0.9.255.</a:t>
            </a:r>
          </a:p>
          <a:p>
            <a:pPr eaLnBrk="1" hangingPunct="1"/>
            <a:r>
              <a:rPr lang="uk-UA" sz="1400"/>
              <a:t>Це дає змогу використовувати понад 4 мільярди унікальних адрес</a:t>
            </a:r>
            <a:endParaRPr lang="ru-RU" sz="1400"/>
          </a:p>
        </p:txBody>
      </p:sp>
      <p:sp>
        <p:nvSpPr>
          <p:cNvPr id="41990" name="TextBox 10"/>
          <p:cNvSpPr txBox="1">
            <a:spLocks noChangeArrowheads="1"/>
          </p:cNvSpPr>
          <p:nvPr/>
        </p:nvSpPr>
        <p:spPr bwMode="auto">
          <a:xfrm>
            <a:off x="3214688" y="3000375"/>
            <a:ext cx="55006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uk-UA" sz="1400"/>
              <a:t>Кожен сайт в Інтернеті розміщено на комп'ютері-сервері, якому присвоєно унікальну ІР-адресу. Щоб звернутися до цього сервера, можна в поле адреси браузера ввести відповідну послідовність чисел. Однак адресу в такому вигляді запам'ятати доволі важко. Розроблено</a:t>
            </a:r>
            <a:r>
              <a:rPr lang="en-US" sz="1400"/>
              <a:t> </a:t>
            </a:r>
            <a:r>
              <a:rPr lang="uk-UA" sz="1400"/>
              <a:t>зручнішу для</a:t>
            </a:r>
            <a:r>
              <a:rPr lang="en-US" sz="1400"/>
              <a:t> </a:t>
            </a:r>
            <a:r>
              <a:rPr lang="uk-UA" sz="1400"/>
              <a:t>людей систему</a:t>
            </a:r>
            <a:r>
              <a:rPr lang="en-US" sz="1400"/>
              <a:t> </a:t>
            </a:r>
            <a:r>
              <a:rPr lang="uk-UA" sz="1400"/>
              <a:t>доменних імен (</a:t>
            </a:r>
            <a:r>
              <a:rPr lang="en-US" sz="1400"/>
              <a:t>Domen Name System? DNS</a:t>
            </a:r>
            <a:r>
              <a:rPr lang="uk-UA" sz="1400"/>
              <a:t>). У ній ім'я сервера записується як послідовність слів, розділених крапками.</a:t>
            </a:r>
          </a:p>
          <a:p>
            <a:pPr eaLnBrk="1" hangingPunct="1"/>
            <a:r>
              <a:rPr lang="uk-UA" sz="1400"/>
              <a:t>Наприклад, </a:t>
            </a:r>
            <a:r>
              <a:rPr lang="en-US" sz="1400">
                <a:hlinkClick r:id="rId2"/>
              </a:rPr>
              <a:t>www.university.riev.ua</a:t>
            </a:r>
            <a:r>
              <a:rPr lang="en-US" sz="1400"/>
              <a:t> ,  </a:t>
            </a:r>
            <a:r>
              <a:rPr lang="en-US" sz="1400">
                <a:hlinkClick r:id="rId3"/>
              </a:rPr>
              <a:t>www.google.com</a:t>
            </a:r>
            <a:r>
              <a:rPr lang="en-US" sz="1400"/>
              <a:t>,   </a:t>
            </a:r>
            <a:r>
              <a:rPr lang="en-US" sz="1400">
                <a:hlinkClick r:id="rId4"/>
              </a:rPr>
              <a:t>www.ukr.net</a:t>
            </a:r>
            <a:r>
              <a:rPr lang="en-US" sz="1400"/>
              <a:t> </a:t>
            </a:r>
            <a:endParaRPr lang="ru-RU" sz="1400"/>
          </a:p>
        </p:txBody>
      </p:sp>
      <p:sp>
        <p:nvSpPr>
          <p:cNvPr id="12" name="TextBox 11"/>
          <p:cNvSpPr txBox="1"/>
          <p:nvPr/>
        </p:nvSpPr>
        <p:spPr>
          <a:xfrm>
            <a:off x="3143250" y="5214938"/>
            <a:ext cx="5643563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Доменне ім'я – це послідовність розділених крапками слів, яка зіставляється з певною </a:t>
            </a:r>
            <a:r>
              <a:rPr lang="uk-UA" dirty="0" err="1"/>
              <a:t>ІР-адресою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43011" name="Текст 2"/>
          <p:cNvSpPr>
            <a:spLocks noGrp="1"/>
          </p:cNvSpPr>
          <p:nvPr>
            <p:ph type="body" idx="2"/>
          </p:nvPr>
        </p:nvSpPr>
        <p:spPr>
          <a:xfrm>
            <a:off x="142875" y="1981200"/>
            <a:ext cx="2714625" cy="4144963"/>
          </a:xfrm>
        </p:spPr>
        <p:txBody>
          <a:bodyPr/>
          <a:lstStyle/>
          <a:p>
            <a:pPr eaLnBrk="1" hangingPunct="1"/>
            <a:r>
              <a:rPr lang="uk-UA" smtClean="0"/>
              <a:t>Для одержання доступу до файлу потрібно задати протокол, за допомогою якого буде здійснено доступ, а також шлях до цього файлу  та його ім'я. </a:t>
            </a:r>
          </a:p>
          <a:p>
            <a:pPr eaLnBrk="1" hangingPunct="1"/>
            <a:r>
              <a:rPr lang="uk-UA" smtClean="0"/>
              <a:t>Усі ці елементи містяться в </a:t>
            </a:r>
            <a:r>
              <a:rPr lang="en-US" smtClean="0"/>
              <a:t>URL (Universal Resource Lokator  </a:t>
            </a:r>
            <a:r>
              <a:rPr lang="uk-UA" smtClean="0"/>
              <a:t>- універсальний локатор ресурсу</a:t>
            </a:r>
            <a:r>
              <a:rPr lang="en-US" smtClean="0"/>
              <a:t>)</a:t>
            </a:r>
            <a:r>
              <a:rPr lang="uk-UA" smtClean="0"/>
              <a:t>, який називають </a:t>
            </a:r>
            <a:r>
              <a:rPr lang="en-US" smtClean="0"/>
              <a:t>URL</a:t>
            </a:r>
            <a:r>
              <a:rPr lang="uk-UA" smtClean="0"/>
              <a:t>-адресою ресурсу.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928938" y="685800"/>
            <a:ext cx="5834062" cy="67151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1600" dirty="0" smtClean="0"/>
              <a:t>Повний </a:t>
            </a:r>
            <a:r>
              <a:rPr lang="en-US" sz="1600" dirty="0" smtClean="0"/>
              <a:t>URL</a:t>
            </a:r>
            <a:r>
              <a:rPr lang="uk-UA" sz="1600" dirty="0" smtClean="0"/>
              <a:t> з усіма елементами має такий вигляд: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протокол//ім‘я_сервера:номер_порту/шлях/</a:t>
            </a:r>
            <a:r>
              <a:rPr lang="uk-UA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я_файлу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928926" y="1714488"/>
          <a:ext cx="6000792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>
          <a:xfrm>
            <a:off x="4800600" y="2286000"/>
            <a:ext cx="4038600" cy="4006850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/>
              <a:t>	Обмін даними в Інтернеті здійснюється не лише через обладнання комп'ютерних мереж, а й за допомогою супутників зв'язку, радіосигналів, кабельного телебачення, телефонів, стільникового зв'язку, спеціальних оптоволоконних ліній і навіть електромереж.</a:t>
            </a:r>
            <a:endParaRPr lang="ru-RU" dirty="0"/>
          </a:p>
        </p:txBody>
      </p:sp>
      <p:sp>
        <p:nvSpPr>
          <p:cNvPr id="15363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Обмін даними в Інтернеті</a:t>
            </a:r>
            <a:endParaRPr lang="ru-RU" smtClean="0"/>
          </a:p>
        </p:txBody>
      </p:sp>
      <p:pic>
        <p:nvPicPr>
          <p:cNvPr id="1536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3" y="2286000"/>
            <a:ext cx="4406900" cy="41433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Обмін даними в Інтернеті</a:t>
            </a:r>
            <a:endParaRPr lang="ru-RU" smtClean="0"/>
          </a:p>
        </p:txBody>
      </p:sp>
      <p:sp>
        <p:nvSpPr>
          <p:cNvPr id="16387" name="Текст 7"/>
          <p:cNvSpPr>
            <a:spLocks noGrp="1"/>
          </p:cNvSpPr>
          <p:nvPr>
            <p:ph type="body" idx="2"/>
          </p:nvPr>
        </p:nvSpPr>
        <p:spPr>
          <a:xfrm>
            <a:off x="142875" y="1981200"/>
            <a:ext cx="2714625" cy="4144963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chemeClr val="bg1"/>
                </a:solidFill>
              </a:rPr>
              <a:t>В школі – комп'ютери, з'єднані в локальну мережу, а до Інтернету підключено один комп'ютер (шлюз), який і надає всім іншим комп'ютерам можливість доступу до Всесвітньої мережі.</a:t>
            </a:r>
            <a:endParaRPr lang="ru-RU" smtClean="0">
              <a:solidFill>
                <a:schemeClr val="bg1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10" name="TextBox 9"/>
          <p:cNvSpPr txBox="1"/>
          <p:nvPr/>
        </p:nvSpPr>
        <p:spPr>
          <a:xfrm>
            <a:off x="6786563" y="2071688"/>
            <a:ext cx="642937" cy="2762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dirty="0"/>
              <a:t>Шлюз</a:t>
            </a:r>
            <a:endParaRPr lang="ru-RU" sz="1200" dirty="0"/>
          </a:p>
        </p:txBody>
      </p:sp>
      <p:pic>
        <p:nvPicPr>
          <p:cNvPr id="1638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836613"/>
            <a:ext cx="5976938" cy="512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42875" y="914400"/>
            <a:ext cx="2786063" cy="1014413"/>
          </a:xfrm>
        </p:spPr>
        <p:txBody>
          <a:bodyPr/>
          <a:lstStyle/>
          <a:p>
            <a:pPr algn="ctr" eaLnBrk="1" hangingPunct="1"/>
            <a:r>
              <a:rPr lang="uk-UA" sz="2000" smtClean="0"/>
              <a:t>Соціальне  та освітнє значення Інтернету</a:t>
            </a:r>
            <a:endParaRPr lang="ru-RU" sz="200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75" y="2000250"/>
            <a:ext cx="2786063" cy="4357688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buFont typeface="Wingdings 2"/>
              <a:buNone/>
              <a:defRPr/>
            </a:pPr>
            <a:r>
              <a:rPr lang="uk-UA" dirty="0" smtClean="0"/>
              <a:t>Інтернет став надбанням усього людства та засобом відкритого зберігання й розповсюдження інформації завдяки </a:t>
            </a:r>
            <a:r>
              <a:rPr lang="uk-UA" b="1" dirty="0" smtClean="0"/>
              <a:t>особливостям</a:t>
            </a:r>
            <a:r>
              <a:rPr lang="uk-UA" dirty="0" smtClean="0"/>
              <a:t>:</a:t>
            </a:r>
          </a:p>
          <a:p>
            <a:pPr eaLnBrk="1" fontAlgn="auto" hangingPunct="1">
              <a:buFont typeface="Wingdings 2"/>
              <a:buNone/>
              <a:defRPr/>
            </a:pPr>
            <a:r>
              <a:rPr lang="uk-UA" dirty="0" smtClean="0"/>
              <a:t>1. </a:t>
            </a:r>
            <a:r>
              <a:rPr lang="uk-UA" b="1" dirty="0" err="1" smtClean="0"/>
              <a:t>Єдинного</a:t>
            </a:r>
            <a:r>
              <a:rPr lang="uk-UA" b="1" dirty="0" smtClean="0"/>
              <a:t> власника Інтернету не існує</a:t>
            </a:r>
            <a:r>
              <a:rPr lang="uk-UA" dirty="0" smtClean="0"/>
              <a:t>, бо дані в Інтернет містяться на </a:t>
            </a:r>
            <a:r>
              <a:rPr lang="uk-UA" dirty="0" err="1" smtClean="0"/>
              <a:t>компютерах</a:t>
            </a:r>
            <a:r>
              <a:rPr lang="uk-UA" dirty="0" smtClean="0"/>
              <a:t>, які розташовані в різних місцях і належать різним особам та організаціям.</a:t>
            </a:r>
          </a:p>
          <a:p>
            <a:pPr eaLnBrk="1" fontAlgn="auto" hangingPunct="1">
              <a:buFont typeface="Wingdings 2"/>
              <a:buNone/>
              <a:defRPr/>
            </a:pPr>
            <a:r>
              <a:rPr lang="uk-UA" dirty="0" smtClean="0"/>
              <a:t>2. </a:t>
            </a:r>
            <a:r>
              <a:rPr lang="uk-UA" b="1" dirty="0" smtClean="0"/>
              <a:t>Централізоване керування мережними маршрутизаторами не провадиться</a:t>
            </a:r>
            <a:r>
              <a:rPr lang="uk-UA" dirty="0" smtClean="0"/>
              <a:t>, тому повністю вимкнути Інтернет неможливо.</a:t>
            </a:r>
          </a:p>
          <a:p>
            <a:pPr eaLnBrk="1" fontAlgn="auto" hangingPunct="1">
              <a:buFont typeface="Wingdings 2"/>
              <a:buNone/>
              <a:defRPr/>
            </a:pPr>
            <a:endParaRPr lang="uk-UA" dirty="0" smtClean="0"/>
          </a:p>
          <a:p>
            <a:pPr eaLnBrk="1" fontAlgn="auto" hangingPunct="1"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8938" y="571500"/>
            <a:ext cx="6072187" cy="4232275"/>
          </a:xfrm>
        </p:spPr>
      </p:pic>
      <p:sp>
        <p:nvSpPr>
          <p:cNvPr id="6" name="TextBox 5"/>
          <p:cNvSpPr txBox="1"/>
          <p:nvPr/>
        </p:nvSpPr>
        <p:spPr>
          <a:xfrm>
            <a:off x="3000375" y="4857750"/>
            <a:ext cx="6000750" cy="738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В Інтернеті порівняно легко знайти людей, які мають спільні з вами інтереси та схожі погляди на певні питання. Тому в мережі створюються й активно розвиваються </a:t>
            </a:r>
            <a:r>
              <a:rPr lang="uk-UA" sz="1400" dirty="0" err="1"/>
              <a:t>інтернет-спільноти</a:t>
            </a:r>
            <a:r>
              <a:rPr lang="uk-UA" sz="1400" dirty="0"/>
              <a:t>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71813" y="5786438"/>
            <a:ext cx="5857875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Інтернет-спільнота</a:t>
            </a:r>
            <a:r>
              <a:rPr lang="uk-UA" dirty="0"/>
              <a:t> – це група людей, які мають однакові інтереси та спілкуються через Інтернет (середовище, в якому спілкуються його учасники).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852738"/>
            <a:ext cx="4297362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63" y="2951163"/>
            <a:ext cx="2857500" cy="2857500"/>
          </a:xfrm>
        </p:spPr>
      </p:pic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Інтернет - спільноти</a:t>
            </a:r>
            <a:endParaRPr lang="ru-RU" smtClean="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57188" y="1571625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uk-UA">
                <a:solidFill>
                  <a:schemeClr val="bg1"/>
                </a:solidFill>
              </a:rPr>
              <a:t>Всесвітня он-лайн електронна енциклопедія Вікіпедія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929188" y="1643063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uk-UA">
                <a:solidFill>
                  <a:schemeClr val="bg1"/>
                </a:solidFill>
              </a:rPr>
              <a:t>Он-лайнові щоденники - блоги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5087938"/>
            <a:ext cx="18859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276475"/>
            <a:ext cx="20415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88" y="2670175"/>
            <a:ext cx="2940050" cy="2235200"/>
          </a:xfrm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err="1"/>
              <a:t>Інтернет-ігри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787900" y="1531938"/>
            <a:ext cx="4041775" cy="7318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err="1" smtClean="0"/>
              <a:t>Веб-форуми</a:t>
            </a:r>
            <a:endParaRPr lang="ru-RU" dirty="0"/>
          </a:p>
        </p:txBody>
      </p:sp>
      <p:sp>
        <p:nvSpPr>
          <p:cNvPr id="19462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Інтернет - спільноти</a:t>
            </a:r>
            <a:endParaRPr lang="ru-RU" smtClean="0"/>
          </a:p>
        </p:txBody>
      </p:sp>
      <p:pic>
        <p:nvPicPr>
          <p:cNvPr id="1946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643188"/>
            <a:ext cx="4286250" cy="3357562"/>
          </a:xfrm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868863"/>
            <a:ext cx="2143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7B9899"/>
                </a:solidFill>
              </a:rPr>
              <a:t>У Всесвітній мережі діють:</a:t>
            </a:r>
            <a:endParaRPr lang="ru-RU" smtClean="0">
              <a:solidFill>
                <a:srgbClr val="7B9899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42844" y="1397000"/>
          <a:ext cx="8858312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42844" y="4071942"/>
          <a:ext cx="8858312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968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3">
                    <a:shade val="75000"/>
                  </a:schemeClr>
                </a:solidFill>
              </a:rPr>
              <a:t>Захист від загроз, пов'язаних з Інтернетом</a:t>
            </a:r>
            <a:endParaRPr lang="ru-RU" b="1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2414588"/>
          </a:xfrm>
        </p:spPr>
        <p:txBody>
          <a:bodyPr>
            <a:normAutofit fontScale="775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 2"/>
              <a:buAutoNum type="arabicPeriod"/>
              <a:defRPr/>
            </a:pPr>
            <a:r>
              <a:rPr lang="uk-UA" dirty="0" smtClean="0"/>
              <a:t>Установити на комп'ютері антивірусне програмне забезпечення та регулярно оновлювати його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 2"/>
              <a:buAutoNum type="arabicPeriod"/>
              <a:defRPr/>
            </a:pPr>
            <a:r>
              <a:rPr lang="uk-UA" dirty="0" smtClean="0"/>
              <a:t>Ніколи не відкривати файли-вкладення до повідомлень електронної пошти, якщо немає певності, що вони містять потрібні дані.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538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Пам'ятайте, що особа,яка  відрекомендувалася 15-річнимпідлітком, що шукає друзів, може виявитися небезпечною людиною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Не надавайте незнайомим особисту інформацію, зокрема адресу, номер телефону, прізвище тощо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uk-UA" dirty="0" smtClean="0"/>
              <a:t>Повідомте батьків, якщо вас запрошують на особисту зустріч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414838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407</TotalTime>
  <Words>1217</Words>
  <Application>Microsoft Office PowerPoint</Application>
  <PresentationFormat>Экран (4:3)</PresentationFormat>
  <Paragraphs>170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Georgia</vt:lpstr>
      <vt:lpstr>Wingdings</vt:lpstr>
      <vt:lpstr>Wingdings 2</vt:lpstr>
      <vt:lpstr>Официальная</vt:lpstr>
      <vt:lpstr>Інформатика 9клас </vt:lpstr>
      <vt:lpstr>Інтернет як глобальна мережа</vt:lpstr>
      <vt:lpstr>Обмін даними в Інтернеті</vt:lpstr>
      <vt:lpstr>Обмін даними в Інтернеті</vt:lpstr>
      <vt:lpstr>Соціальне  та освітнє значення Інтернету</vt:lpstr>
      <vt:lpstr>Інтернет - спільноти</vt:lpstr>
      <vt:lpstr>Інтернет - спільноти</vt:lpstr>
      <vt:lpstr>У Всесвітній мережі діють:</vt:lpstr>
      <vt:lpstr>Захист від загроз, пов'язаних з Інтернетом</vt:lpstr>
      <vt:lpstr>Служби Інтернету</vt:lpstr>
      <vt:lpstr>Веб-сторінки</vt:lpstr>
      <vt:lpstr>Пошукові системи</vt:lpstr>
      <vt:lpstr>Веб 2.0</vt:lpstr>
      <vt:lpstr>Приклади найвідоміших онлайнових проектів, які базуються на технології Веб-2</vt:lpstr>
      <vt:lpstr>Вікіновини</vt:lpstr>
      <vt:lpstr>Веб - форуми</vt:lpstr>
      <vt:lpstr>Блог, його історія.  День Блога</vt:lpstr>
      <vt:lpstr>Класифікація  блогів  за автором (авторами):</vt:lpstr>
      <vt:lpstr>Класифікація  блогів за наявністю /виду мультимедіа</vt:lpstr>
      <vt:lpstr>Вікі</vt:lpstr>
      <vt:lpstr>Інформація в Інтернеті</vt:lpstr>
      <vt:lpstr>Інформація в Інтернеті</vt:lpstr>
      <vt:lpstr>Електронна пошта</vt:lpstr>
      <vt:lpstr>Презентация PowerPoint</vt:lpstr>
      <vt:lpstr>Служба миттєвих повідомлень</vt:lpstr>
      <vt:lpstr>ІР-телефонія</vt:lpstr>
      <vt:lpstr>Інтернет базується на протоколах ТСР/ІР </vt:lpstr>
      <vt:lpstr>ІР - адреса</vt:lpstr>
      <vt:lpstr>Презентация PowerPoint</vt:lpstr>
    </vt:vector>
  </TitlesOfParts>
  <Company>scool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Інформатика 9клас</dc:title>
  <dc:creator>uzer4</dc:creator>
  <cp:lastModifiedBy>Пользователь Windows</cp:lastModifiedBy>
  <cp:revision>45</cp:revision>
  <dcterms:created xsi:type="dcterms:W3CDTF">2010-03-12T08:16:05Z</dcterms:created>
  <dcterms:modified xsi:type="dcterms:W3CDTF">2016-10-15T16:13:06Z</dcterms:modified>
</cp:coreProperties>
</file>