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6"/>
  </p:notesMasterIdLst>
  <p:sldIdLst>
    <p:sldId id="1015" r:id="rId2"/>
    <p:sldId id="998" r:id="rId3"/>
    <p:sldId id="979" r:id="rId4"/>
    <p:sldId id="980" r:id="rId5"/>
    <p:sldId id="981" r:id="rId6"/>
    <p:sldId id="982" r:id="rId7"/>
    <p:sldId id="985" r:id="rId8"/>
    <p:sldId id="986" r:id="rId9"/>
    <p:sldId id="987" r:id="rId10"/>
    <p:sldId id="988" r:id="rId11"/>
    <p:sldId id="989" r:id="rId12"/>
    <p:sldId id="990" r:id="rId13"/>
    <p:sldId id="1014" r:id="rId14"/>
    <p:sldId id="978" r:id="rId15"/>
    <p:sldId id="999" r:id="rId16"/>
    <p:sldId id="991" r:id="rId17"/>
    <p:sldId id="992" r:id="rId18"/>
    <p:sldId id="1000" r:id="rId19"/>
    <p:sldId id="995" r:id="rId20"/>
    <p:sldId id="993" r:id="rId21"/>
    <p:sldId id="1001" r:id="rId22"/>
    <p:sldId id="1002" r:id="rId23"/>
    <p:sldId id="994" r:id="rId24"/>
    <p:sldId id="1003" r:id="rId25"/>
    <p:sldId id="1004" r:id="rId26"/>
    <p:sldId id="1005" r:id="rId27"/>
    <p:sldId id="1006" r:id="rId28"/>
    <p:sldId id="1011" r:id="rId29"/>
    <p:sldId id="1010" r:id="rId30"/>
    <p:sldId id="859" r:id="rId31"/>
    <p:sldId id="1009" r:id="rId32"/>
    <p:sldId id="662" r:id="rId33"/>
    <p:sldId id="664" r:id="rId34"/>
    <p:sldId id="47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7030A0"/>
    <a:srgbClr val="CC00FF"/>
    <a:srgbClr val="D24726"/>
    <a:srgbClr val="000000"/>
    <a:srgbClr val="FFC000"/>
    <a:srgbClr val="E4917C"/>
    <a:srgbClr val="ABC7A0"/>
    <a:srgbClr val="2E8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129" autoAdjust="0"/>
  </p:normalViewPr>
  <p:slideViewPr>
    <p:cSldViewPr>
      <p:cViewPr varScale="1">
        <p:scale>
          <a:sx n="66" d="100"/>
          <a:sy n="66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/>
      <dgm:spPr/>
      <dgm:t>
        <a:bodyPr/>
        <a:lstStyle/>
        <a:p>
          <a:r>
            <a:rPr lang="uk-UA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Що таке план та інструкція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5DCCA-1927-447A-B0E0-D61663048EE8}">
      <dgm:prSet phldrT="[Текст]"/>
      <dgm:spPr/>
      <dgm:t>
        <a:bodyPr/>
        <a:lstStyle/>
        <a:p>
          <a:r>
            <a:rPr lang="uk-UA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Що таке команда</a:t>
          </a: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EBAF0-3834-4328-A549-117CFA3EE1D1}">
      <dgm:prSet phldrT="[Текст]"/>
      <dgm:spPr/>
      <dgm:t>
        <a:bodyPr/>
        <a:lstStyle/>
        <a:p>
          <a:r>
            <a:rPr lang="uk-UA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Хто або що може бути виконавцем команд</a:t>
          </a: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CC04B-5BEB-4DAE-97D1-F47641846B4A}">
      <dgm:prSet phldrT="[Текст]"/>
      <dgm:spPr/>
      <dgm:t>
        <a:bodyPr/>
        <a:lstStyle/>
        <a:p>
          <a:r>
            <a:rPr lang="uk-UA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Що називають системою </a:t>
          </a:r>
          <a:r>
            <a:rPr lang="uk-UA" b="1" i="1" noProof="0" smtClean="0">
              <a:latin typeface="Arial" panose="020B0604020202020204" pitchFamily="34" charset="0"/>
              <a:cs typeface="Arial" panose="020B0604020202020204" pitchFamily="34" charset="0"/>
            </a:rPr>
            <a:t>команд виконавця</a:t>
          </a:r>
          <a:endParaRPr lang="uk-UA" b="1" i="1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2477-7736-4821-9085-3DD889CD9222}" type="parTrans" cxnId="{3B57759C-379A-488D-900C-29D0CF421B32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FF517-82FF-47E2-8C52-17CCE0322137}" type="sibTrans" cxnId="{3B57759C-379A-488D-900C-29D0CF421B32}">
      <dgm:prSet/>
      <dgm:spPr/>
      <dgm:t>
        <a:bodyPr/>
        <a:lstStyle/>
        <a:p>
          <a:endParaRPr lang="uk-U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4A2969-FE95-41AD-90F1-FA9456FA09EC}" type="pres">
      <dgm:prSet presAssocID="{73DEBAF0-3834-4328-A549-117CFA3EE1D1}" presName="Triangle" presStyleLbl="alignNode1" presStyleIdx="5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DB57D67-A355-46F5-B842-9A90BB303CA1}" type="pres">
      <dgm:prSet presAssocID="{ACDCF1E4-0FC2-4D18-B0EC-5DA71AF0A799}" presName="sibTrans" presStyleCnt="0"/>
      <dgm:spPr/>
    </dgm:pt>
    <dgm:pt modelId="{2BF308DE-1389-45BB-B0CB-23216B67BA2C}" type="pres">
      <dgm:prSet presAssocID="{ACDCF1E4-0FC2-4D18-B0EC-5DA71AF0A799}" presName="space" presStyleCnt="0"/>
      <dgm:spPr/>
    </dgm:pt>
    <dgm:pt modelId="{6865C909-7EC6-4711-AC35-75B62F2F2F2D}" type="pres">
      <dgm:prSet presAssocID="{2BFCC04B-5BEB-4DAE-97D1-F47641846B4A}" presName="composite" presStyleCnt="0"/>
      <dgm:spPr/>
    </dgm:pt>
    <dgm:pt modelId="{84382ABA-4503-4E30-A47D-74A283F133AC}" type="pres">
      <dgm:prSet presAssocID="{2BFCC04B-5BEB-4DAE-97D1-F47641846B4A}" presName="LShape" presStyleLbl="alignNode1" presStyleIdx="6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4D5900C1-455C-42C8-98CA-C973FE9AF245}" type="pres">
      <dgm:prSet presAssocID="{2BFCC04B-5BEB-4DAE-97D1-F47641846B4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A53427-8C91-4556-A48C-7055BE46E28A}" type="presOf" srcId="{9955DCCA-1927-447A-B0E0-D61663048EE8}" destId="{BBAF9E15-80C3-4253-BCA0-4AFD6FEA651C}" srcOrd="0" destOrd="0" presId="urn:microsoft.com/office/officeart/2009/3/layout/StepUpProcess"/>
    <dgm:cxn modelId="{F375EDEF-79E3-4D9E-BB9D-A7EB0B2779C8}" type="presOf" srcId="{2BFCC04B-5BEB-4DAE-97D1-F47641846B4A}" destId="{4D5900C1-455C-42C8-98CA-C973FE9AF245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3B57759C-379A-488D-900C-29D0CF421B32}" srcId="{E5105BFB-FD02-42A4-B024-30E728FE1180}" destId="{2BFCC04B-5BEB-4DAE-97D1-F47641846B4A}" srcOrd="3" destOrd="0" parTransId="{A5122477-7736-4821-9085-3DD889CD9222}" sibTransId="{0FFFF517-82FF-47E2-8C52-17CCE0322137}"/>
    <dgm:cxn modelId="{56101EB8-311E-4F3F-86FC-30325CAB15AC}" type="presOf" srcId="{E5105BFB-FD02-42A4-B024-30E728FE1180}" destId="{278BBEC3-25EB-4983-A2ED-39E7510A7FC9}" srcOrd="0" destOrd="0" presId="urn:microsoft.com/office/officeart/2009/3/layout/StepUpProcess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9AB7EF0C-8EFE-4458-9470-7214014C5FE0}" type="presOf" srcId="{73DEBAF0-3834-4328-A549-117CFA3EE1D1}" destId="{F3512FE0-87F1-49B2-B59A-C01170C09C67}" srcOrd="0" destOrd="0" presId="urn:microsoft.com/office/officeart/2009/3/layout/StepUpProcess"/>
    <dgm:cxn modelId="{19F21757-2FCE-4551-A16B-EF199D6CFF8F}" type="presOf" srcId="{315B3D86-926A-4CC7-8AA0-D4C96E20CBEA}" destId="{6A1C8FA4-0F52-445B-8E3A-B1010353A56A}" srcOrd="0" destOrd="0" presId="urn:microsoft.com/office/officeart/2009/3/layout/StepUpProcess"/>
    <dgm:cxn modelId="{1C7A3893-D44F-4D6A-8FA1-459F2C9E6B27}" type="presParOf" srcId="{278BBEC3-25EB-4983-A2ED-39E7510A7FC9}" destId="{5BF0CC98-8900-4BA1-A102-A374D41FF3BF}" srcOrd="0" destOrd="0" presId="urn:microsoft.com/office/officeart/2009/3/layout/StepUpProcess"/>
    <dgm:cxn modelId="{9DF38F1D-0A9A-45B5-B7AC-E935F7F91E1E}" type="presParOf" srcId="{5BF0CC98-8900-4BA1-A102-A374D41FF3BF}" destId="{97F4F5B0-160D-40C2-BA04-7E2E012FE3F3}" srcOrd="0" destOrd="0" presId="urn:microsoft.com/office/officeart/2009/3/layout/StepUpProcess"/>
    <dgm:cxn modelId="{65D227B8-0E5D-4D1B-81F7-E8FEBC9A0C6F}" type="presParOf" srcId="{5BF0CC98-8900-4BA1-A102-A374D41FF3BF}" destId="{6A1C8FA4-0F52-445B-8E3A-B1010353A56A}" srcOrd="1" destOrd="0" presId="urn:microsoft.com/office/officeart/2009/3/layout/StepUpProcess"/>
    <dgm:cxn modelId="{357ABF01-D3E9-4F89-85E3-CB48D86D5731}" type="presParOf" srcId="{5BF0CC98-8900-4BA1-A102-A374D41FF3BF}" destId="{E9CC8D66-CC3D-43B1-9028-C9C2A7507516}" srcOrd="2" destOrd="0" presId="urn:microsoft.com/office/officeart/2009/3/layout/StepUpProcess"/>
    <dgm:cxn modelId="{3821F2CC-0103-4B00-A3E2-608D3A028B58}" type="presParOf" srcId="{278BBEC3-25EB-4983-A2ED-39E7510A7FC9}" destId="{38C4B215-A2C7-43E1-B40E-95E31A1B4645}" srcOrd="1" destOrd="0" presId="urn:microsoft.com/office/officeart/2009/3/layout/StepUpProcess"/>
    <dgm:cxn modelId="{F720A9D1-D1DA-4E02-9F91-5FBD0B53E9AD}" type="presParOf" srcId="{38C4B215-A2C7-43E1-B40E-95E31A1B4645}" destId="{0D8E35D1-8279-4738-84B1-109E39103AF9}" srcOrd="0" destOrd="0" presId="urn:microsoft.com/office/officeart/2009/3/layout/StepUpProcess"/>
    <dgm:cxn modelId="{06A4F9EE-EB06-4F3F-9645-2A5F6699E3C0}" type="presParOf" srcId="{278BBEC3-25EB-4983-A2ED-39E7510A7FC9}" destId="{3C6A016D-BCF4-4525-85FC-23F81AB96AE7}" srcOrd="2" destOrd="0" presId="urn:microsoft.com/office/officeart/2009/3/layout/StepUpProcess"/>
    <dgm:cxn modelId="{2464C94F-F14C-486F-A306-8FD28A469261}" type="presParOf" srcId="{3C6A016D-BCF4-4525-85FC-23F81AB96AE7}" destId="{AC0DE14E-82E2-45F6-BC06-171FB2815A16}" srcOrd="0" destOrd="0" presId="urn:microsoft.com/office/officeart/2009/3/layout/StepUpProcess"/>
    <dgm:cxn modelId="{DA7620AA-C368-48DD-A5D1-E3522099CA52}" type="presParOf" srcId="{3C6A016D-BCF4-4525-85FC-23F81AB96AE7}" destId="{BBAF9E15-80C3-4253-BCA0-4AFD6FEA651C}" srcOrd="1" destOrd="0" presId="urn:microsoft.com/office/officeart/2009/3/layout/StepUpProcess"/>
    <dgm:cxn modelId="{91C98637-77AA-432D-929E-B6E0154A0032}" type="presParOf" srcId="{3C6A016D-BCF4-4525-85FC-23F81AB96AE7}" destId="{A9164056-8AA8-4CA8-AFE5-5EFFB9095995}" srcOrd="2" destOrd="0" presId="urn:microsoft.com/office/officeart/2009/3/layout/StepUpProcess"/>
    <dgm:cxn modelId="{D561377C-0888-441E-844D-14949AFB7F11}" type="presParOf" srcId="{278BBEC3-25EB-4983-A2ED-39E7510A7FC9}" destId="{3B1E5A8A-F516-4D35-ACEA-08FECD676D88}" srcOrd="3" destOrd="0" presId="urn:microsoft.com/office/officeart/2009/3/layout/StepUpProcess"/>
    <dgm:cxn modelId="{996A4FA5-30D4-4F15-BE6C-D8B3A907D42A}" type="presParOf" srcId="{3B1E5A8A-F516-4D35-ACEA-08FECD676D88}" destId="{B3046140-F40C-4711-B20A-B8E13C910150}" srcOrd="0" destOrd="0" presId="urn:microsoft.com/office/officeart/2009/3/layout/StepUpProcess"/>
    <dgm:cxn modelId="{FB3B64A1-A296-4C54-9EDE-6CE1EE289109}" type="presParOf" srcId="{278BBEC3-25EB-4983-A2ED-39E7510A7FC9}" destId="{553C9E41-A10E-41D4-B209-1B638E724388}" srcOrd="4" destOrd="0" presId="urn:microsoft.com/office/officeart/2009/3/layout/StepUpProcess"/>
    <dgm:cxn modelId="{D7DF04F0-7C19-45F6-9F47-984963B1E787}" type="presParOf" srcId="{553C9E41-A10E-41D4-B209-1B638E724388}" destId="{77AA25AA-2414-40B8-95D0-A8FD724C6A6E}" srcOrd="0" destOrd="0" presId="urn:microsoft.com/office/officeart/2009/3/layout/StepUpProcess"/>
    <dgm:cxn modelId="{7FD0C7F1-39CC-4693-BF97-E82E4916894E}" type="presParOf" srcId="{553C9E41-A10E-41D4-B209-1B638E724388}" destId="{F3512FE0-87F1-49B2-B59A-C01170C09C67}" srcOrd="1" destOrd="0" presId="urn:microsoft.com/office/officeart/2009/3/layout/StepUpProcess"/>
    <dgm:cxn modelId="{AF197E13-1CCC-45E8-9B1E-FCC58AA53130}" type="presParOf" srcId="{553C9E41-A10E-41D4-B209-1B638E724388}" destId="{C04A2969-FE95-41AD-90F1-FA9456FA09EC}" srcOrd="2" destOrd="0" presId="urn:microsoft.com/office/officeart/2009/3/layout/StepUpProcess"/>
    <dgm:cxn modelId="{60ECBCB6-AB60-4337-909B-AC9972B4BE4E}" type="presParOf" srcId="{278BBEC3-25EB-4983-A2ED-39E7510A7FC9}" destId="{3DB57D67-A355-46F5-B842-9A90BB303CA1}" srcOrd="5" destOrd="0" presId="urn:microsoft.com/office/officeart/2009/3/layout/StepUpProcess"/>
    <dgm:cxn modelId="{9E99BE79-E0BB-4651-B0A2-38C249CB780B}" type="presParOf" srcId="{3DB57D67-A355-46F5-B842-9A90BB303CA1}" destId="{2BF308DE-1389-45BB-B0CB-23216B67BA2C}" srcOrd="0" destOrd="0" presId="urn:microsoft.com/office/officeart/2009/3/layout/StepUpProcess"/>
    <dgm:cxn modelId="{9C57F47E-5EEC-44E9-ADB1-53C60696F030}" type="presParOf" srcId="{278BBEC3-25EB-4983-A2ED-39E7510A7FC9}" destId="{6865C909-7EC6-4711-AC35-75B62F2F2F2D}" srcOrd="6" destOrd="0" presId="urn:microsoft.com/office/officeart/2009/3/layout/StepUpProcess"/>
    <dgm:cxn modelId="{DE1EFA32-64F9-4B9C-9EA6-BCE1BC982E7D}" type="presParOf" srcId="{6865C909-7EC6-4711-AC35-75B62F2F2F2D}" destId="{84382ABA-4503-4E30-A47D-74A283F133AC}" srcOrd="0" destOrd="0" presId="urn:microsoft.com/office/officeart/2009/3/layout/StepUpProcess"/>
    <dgm:cxn modelId="{34F9E9BE-A708-4165-A5BB-E248BBF286ED}" type="presParOf" srcId="{6865C909-7EC6-4711-AC35-75B62F2F2F2D}" destId="{4D5900C1-455C-42C8-98CA-C973FE9AF24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40B5C-817E-42B0-8281-407DDCA92CC7}" type="doc">
      <dgm:prSet loTypeId="urn:microsoft.com/office/officeart/2005/8/layout/pyramid2" loCatId="list" qsTypeId="urn:microsoft.com/office/officeart/2005/8/quickstyle/simple5" qsCatId="simple" csTypeId="urn:microsoft.com/office/officeart/2005/8/colors/colorful1" csCatId="colorful" phldr="1"/>
      <dgm:spPr/>
    </dgm:pt>
    <dgm:pt modelId="{EC18B812-22B3-4D24-871F-9D7AB1798F60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uk-UA" sz="2200" b="1" i="1" noProof="0" dirty="0" smtClean="0"/>
            <a:t>Розповісти усно</a:t>
          </a:r>
          <a:endParaRPr lang="uk-UA" sz="2200" b="1" i="1" noProof="0" dirty="0"/>
        </a:p>
      </dgm:t>
    </dgm:pt>
    <dgm:pt modelId="{40AEFE5B-C4A6-4475-B811-7A18276FCC50}" type="parTrans" cxnId="{384DFEDE-6734-4DE2-845C-8272224FE1A2}">
      <dgm:prSet/>
      <dgm:spPr/>
      <dgm:t>
        <a:bodyPr/>
        <a:lstStyle/>
        <a:p>
          <a:endParaRPr lang="uk-UA"/>
        </a:p>
      </dgm:t>
    </dgm:pt>
    <dgm:pt modelId="{2670D39B-4D6E-4BBD-852C-6E649A027DF3}" type="sibTrans" cxnId="{384DFEDE-6734-4DE2-845C-8272224FE1A2}">
      <dgm:prSet/>
      <dgm:spPr/>
      <dgm:t>
        <a:bodyPr/>
        <a:lstStyle/>
        <a:p>
          <a:endParaRPr lang="uk-UA"/>
        </a:p>
      </dgm:t>
    </dgm:pt>
    <dgm:pt modelId="{821FD9E5-8CA5-4917-A6E2-F02255F7BA0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uk-UA" sz="2200" b="1" i="1" dirty="0" smtClean="0"/>
            <a:t>Подати письмово</a:t>
          </a:r>
          <a:endParaRPr lang="uk-UA" sz="2200" b="1" i="1" dirty="0"/>
        </a:p>
      </dgm:t>
    </dgm:pt>
    <dgm:pt modelId="{33E9957E-06F8-48C7-A82C-A6D39E4379C4}" type="parTrans" cxnId="{095AC7D7-587B-482F-A87D-0362F39B3C81}">
      <dgm:prSet/>
      <dgm:spPr/>
      <dgm:t>
        <a:bodyPr/>
        <a:lstStyle/>
        <a:p>
          <a:endParaRPr lang="uk-UA"/>
        </a:p>
      </dgm:t>
    </dgm:pt>
    <dgm:pt modelId="{5D8493B1-766D-4A54-B481-F73BAA5F7195}" type="sibTrans" cxnId="{095AC7D7-587B-482F-A87D-0362F39B3C81}">
      <dgm:prSet/>
      <dgm:spPr/>
      <dgm:t>
        <a:bodyPr/>
        <a:lstStyle/>
        <a:p>
          <a:endParaRPr lang="uk-UA"/>
        </a:p>
      </dgm:t>
    </dgm:pt>
    <dgm:pt modelId="{A51CA04F-FFE9-4C0D-8299-E935219B12A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uk-UA" sz="2200" b="1" i="1" dirty="0" smtClean="0"/>
            <a:t>Зобразити малюнками</a:t>
          </a:r>
          <a:endParaRPr lang="uk-UA" sz="2200" b="1" i="1" dirty="0"/>
        </a:p>
      </dgm:t>
    </dgm:pt>
    <dgm:pt modelId="{7F452433-7CE1-4B05-A7C7-266EFE6070B5}" type="parTrans" cxnId="{4CE6B953-E5CE-42DE-B892-E8F8C90F3DA4}">
      <dgm:prSet/>
      <dgm:spPr/>
      <dgm:t>
        <a:bodyPr/>
        <a:lstStyle/>
        <a:p>
          <a:endParaRPr lang="uk-UA"/>
        </a:p>
      </dgm:t>
    </dgm:pt>
    <dgm:pt modelId="{BFB3A936-CD1C-46AD-9811-5D1AEDC37597}" type="sibTrans" cxnId="{4CE6B953-E5CE-42DE-B892-E8F8C90F3DA4}">
      <dgm:prSet/>
      <dgm:spPr/>
      <dgm:t>
        <a:bodyPr/>
        <a:lstStyle/>
        <a:p>
          <a:endParaRPr lang="uk-UA"/>
        </a:p>
      </dgm:t>
    </dgm:pt>
    <dgm:pt modelId="{6353BF86-72C9-423C-88E0-C82A1986A4C8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uk-UA" sz="2200" b="1" i="1" dirty="0" smtClean="0"/>
            <a:t>Продемонструвати послідовність дій</a:t>
          </a:r>
          <a:endParaRPr lang="uk-UA" sz="2200" b="1" i="1" dirty="0"/>
        </a:p>
      </dgm:t>
    </dgm:pt>
    <dgm:pt modelId="{DD38CFAA-1A1A-4BDE-9C42-7935DE8A9425}" type="parTrans" cxnId="{3C210275-8902-4B53-947C-437FC901549B}">
      <dgm:prSet/>
      <dgm:spPr/>
      <dgm:t>
        <a:bodyPr/>
        <a:lstStyle/>
        <a:p>
          <a:endParaRPr lang="uk-UA"/>
        </a:p>
      </dgm:t>
    </dgm:pt>
    <dgm:pt modelId="{D94C42E4-98CB-4761-AAFD-5FE857684A09}" type="sibTrans" cxnId="{3C210275-8902-4B53-947C-437FC901549B}">
      <dgm:prSet/>
      <dgm:spPr/>
      <dgm:t>
        <a:bodyPr/>
        <a:lstStyle/>
        <a:p>
          <a:endParaRPr lang="uk-UA"/>
        </a:p>
      </dgm:t>
    </dgm:pt>
    <dgm:pt modelId="{3F56CEDF-7F93-4894-9B7C-9A2171245B3A}" type="pres">
      <dgm:prSet presAssocID="{3BA40B5C-817E-42B0-8281-407DDCA92CC7}" presName="compositeShape" presStyleCnt="0">
        <dgm:presLayoutVars>
          <dgm:dir/>
          <dgm:resizeHandles/>
        </dgm:presLayoutVars>
      </dgm:prSet>
      <dgm:spPr/>
    </dgm:pt>
    <dgm:pt modelId="{946F72F5-39B8-45FF-AFA6-1DBF7B47787E}" type="pres">
      <dgm:prSet presAssocID="{3BA40B5C-817E-42B0-8281-407DDCA92CC7}" presName="pyramid" presStyleLbl="node1" presStyleIdx="0" presStyleCnt="1" custLinFactNeighborX="-9538" custLinFactNeighborY="-726"/>
      <dgm:spPr>
        <a:solidFill>
          <a:srgbClr val="7030A0"/>
        </a:solidFill>
      </dgm:spPr>
    </dgm:pt>
    <dgm:pt modelId="{5D50EB29-12D5-4D1C-93FC-421E436FA7A7}" type="pres">
      <dgm:prSet presAssocID="{3BA40B5C-817E-42B0-8281-407DDCA92CC7}" presName="theList" presStyleCnt="0"/>
      <dgm:spPr/>
    </dgm:pt>
    <dgm:pt modelId="{CB26927C-3D42-4880-BBA0-AF1D981A2012}" type="pres">
      <dgm:prSet presAssocID="{EC18B812-22B3-4D24-871F-9D7AB1798F60}" presName="aNode" presStyleLbl="fgAcc1" presStyleIdx="0" presStyleCnt="4" custScaleX="195766" custLinFactY="761" custLinFactNeighborX="3831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F13D60-35B7-47BD-841E-DDCAC3516C02}" type="pres">
      <dgm:prSet presAssocID="{EC18B812-22B3-4D24-871F-9D7AB1798F60}" presName="aSpace" presStyleCnt="0"/>
      <dgm:spPr/>
    </dgm:pt>
    <dgm:pt modelId="{DE7C8373-60C4-42C6-9223-2D6DBE53AD79}" type="pres">
      <dgm:prSet presAssocID="{821FD9E5-8CA5-4917-A6E2-F02255F7BA04}" presName="aNode" presStyleLbl="fgAcc1" presStyleIdx="1" presStyleCnt="4" custScaleX="195766" custLinFactY="761" custLinFactNeighborX="3831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723DC4-B782-48D3-B05B-5096371C2BB4}" type="pres">
      <dgm:prSet presAssocID="{821FD9E5-8CA5-4917-A6E2-F02255F7BA04}" presName="aSpace" presStyleCnt="0"/>
      <dgm:spPr/>
    </dgm:pt>
    <dgm:pt modelId="{322913F9-5F51-486D-92AA-7CBDD017F017}" type="pres">
      <dgm:prSet presAssocID="{A51CA04F-FFE9-4C0D-8299-E935219B12A4}" presName="aNode" presStyleLbl="fgAcc1" presStyleIdx="2" presStyleCnt="4" custScaleX="195766" custLinFactY="761" custLinFactNeighborX="3831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F4DA60-5E19-4CC1-84DE-672C94BA0361}" type="pres">
      <dgm:prSet presAssocID="{A51CA04F-FFE9-4C0D-8299-E935219B12A4}" presName="aSpace" presStyleCnt="0"/>
      <dgm:spPr/>
    </dgm:pt>
    <dgm:pt modelId="{F1062D4A-D108-4A78-B373-FC01BA58B4B5}" type="pres">
      <dgm:prSet presAssocID="{6353BF86-72C9-423C-88E0-C82A1986A4C8}" presName="aNode" presStyleLbl="fgAcc1" presStyleIdx="3" presStyleCnt="4" custScaleX="195766" custLinFactY="761" custLinFactNeighborX="3831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A4B4E1-B5EA-4C2B-979A-A9A9778DFDE4}" type="pres">
      <dgm:prSet presAssocID="{6353BF86-72C9-423C-88E0-C82A1986A4C8}" presName="aSpace" presStyleCnt="0"/>
      <dgm:spPr/>
    </dgm:pt>
  </dgm:ptLst>
  <dgm:cxnLst>
    <dgm:cxn modelId="{58B62B97-DD7B-4E6E-B9E5-B80CDACF98E5}" type="presOf" srcId="{821FD9E5-8CA5-4917-A6E2-F02255F7BA04}" destId="{DE7C8373-60C4-42C6-9223-2D6DBE53AD79}" srcOrd="0" destOrd="0" presId="urn:microsoft.com/office/officeart/2005/8/layout/pyramid2"/>
    <dgm:cxn modelId="{384DFEDE-6734-4DE2-845C-8272224FE1A2}" srcId="{3BA40B5C-817E-42B0-8281-407DDCA92CC7}" destId="{EC18B812-22B3-4D24-871F-9D7AB1798F60}" srcOrd="0" destOrd="0" parTransId="{40AEFE5B-C4A6-4475-B811-7A18276FCC50}" sibTransId="{2670D39B-4D6E-4BBD-852C-6E649A027DF3}"/>
    <dgm:cxn modelId="{B538DDD7-1D79-4A24-A200-D6D077FD67B0}" type="presOf" srcId="{EC18B812-22B3-4D24-871F-9D7AB1798F60}" destId="{CB26927C-3D42-4880-BBA0-AF1D981A2012}" srcOrd="0" destOrd="0" presId="urn:microsoft.com/office/officeart/2005/8/layout/pyramid2"/>
    <dgm:cxn modelId="{92ABFA33-AE86-44C2-8454-C2A751A2CF18}" type="presOf" srcId="{A51CA04F-FFE9-4C0D-8299-E935219B12A4}" destId="{322913F9-5F51-486D-92AA-7CBDD017F017}" srcOrd="0" destOrd="0" presId="urn:microsoft.com/office/officeart/2005/8/layout/pyramid2"/>
    <dgm:cxn modelId="{BE788420-9014-461B-8D5B-9CFB10F4F1FC}" type="presOf" srcId="{6353BF86-72C9-423C-88E0-C82A1986A4C8}" destId="{F1062D4A-D108-4A78-B373-FC01BA58B4B5}" srcOrd="0" destOrd="0" presId="urn:microsoft.com/office/officeart/2005/8/layout/pyramid2"/>
    <dgm:cxn modelId="{095AC7D7-587B-482F-A87D-0362F39B3C81}" srcId="{3BA40B5C-817E-42B0-8281-407DDCA92CC7}" destId="{821FD9E5-8CA5-4917-A6E2-F02255F7BA04}" srcOrd="1" destOrd="0" parTransId="{33E9957E-06F8-48C7-A82C-A6D39E4379C4}" sibTransId="{5D8493B1-766D-4A54-B481-F73BAA5F7195}"/>
    <dgm:cxn modelId="{3C210275-8902-4B53-947C-437FC901549B}" srcId="{3BA40B5C-817E-42B0-8281-407DDCA92CC7}" destId="{6353BF86-72C9-423C-88E0-C82A1986A4C8}" srcOrd="3" destOrd="0" parTransId="{DD38CFAA-1A1A-4BDE-9C42-7935DE8A9425}" sibTransId="{D94C42E4-98CB-4761-AAFD-5FE857684A09}"/>
    <dgm:cxn modelId="{4CE6B953-E5CE-42DE-B892-E8F8C90F3DA4}" srcId="{3BA40B5C-817E-42B0-8281-407DDCA92CC7}" destId="{A51CA04F-FFE9-4C0D-8299-E935219B12A4}" srcOrd="2" destOrd="0" parTransId="{7F452433-7CE1-4B05-A7C7-266EFE6070B5}" sibTransId="{BFB3A936-CD1C-46AD-9811-5D1AEDC37597}"/>
    <dgm:cxn modelId="{B8A86903-606F-4D11-A220-7F5804C50CCB}" type="presOf" srcId="{3BA40B5C-817E-42B0-8281-407DDCA92CC7}" destId="{3F56CEDF-7F93-4894-9B7C-9A2171245B3A}" srcOrd="0" destOrd="0" presId="urn:microsoft.com/office/officeart/2005/8/layout/pyramid2"/>
    <dgm:cxn modelId="{0F756B3E-D3FB-4F96-9324-F5243468DDAD}" type="presParOf" srcId="{3F56CEDF-7F93-4894-9B7C-9A2171245B3A}" destId="{946F72F5-39B8-45FF-AFA6-1DBF7B47787E}" srcOrd="0" destOrd="0" presId="urn:microsoft.com/office/officeart/2005/8/layout/pyramid2"/>
    <dgm:cxn modelId="{E9AEB34E-9882-419C-AFA2-A065BA7C6DE4}" type="presParOf" srcId="{3F56CEDF-7F93-4894-9B7C-9A2171245B3A}" destId="{5D50EB29-12D5-4D1C-93FC-421E436FA7A7}" srcOrd="1" destOrd="0" presId="urn:microsoft.com/office/officeart/2005/8/layout/pyramid2"/>
    <dgm:cxn modelId="{F5B0B666-8E36-4D30-B5EC-F58274729588}" type="presParOf" srcId="{5D50EB29-12D5-4D1C-93FC-421E436FA7A7}" destId="{CB26927C-3D42-4880-BBA0-AF1D981A2012}" srcOrd="0" destOrd="0" presId="urn:microsoft.com/office/officeart/2005/8/layout/pyramid2"/>
    <dgm:cxn modelId="{10059429-F2D1-416A-8699-F3DFAB8F3ED4}" type="presParOf" srcId="{5D50EB29-12D5-4D1C-93FC-421E436FA7A7}" destId="{65F13D60-35B7-47BD-841E-DDCAC3516C02}" srcOrd="1" destOrd="0" presId="urn:microsoft.com/office/officeart/2005/8/layout/pyramid2"/>
    <dgm:cxn modelId="{CED4E26D-BCC0-42F0-9442-655011781C31}" type="presParOf" srcId="{5D50EB29-12D5-4D1C-93FC-421E436FA7A7}" destId="{DE7C8373-60C4-42C6-9223-2D6DBE53AD79}" srcOrd="2" destOrd="0" presId="urn:microsoft.com/office/officeart/2005/8/layout/pyramid2"/>
    <dgm:cxn modelId="{8D82DB3D-BB38-4AA3-B9FE-707B1828435D}" type="presParOf" srcId="{5D50EB29-12D5-4D1C-93FC-421E436FA7A7}" destId="{0B723DC4-B782-48D3-B05B-5096371C2BB4}" srcOrd="3" destOrd="0" presId="urn:microsoft.com/office/officeart/2005/8/layout/pyramid2"/>
    <dgm:cxn modelId="{2C30CE39-AD4D-44CD-838D-8536C9420172}" type="presParOf" srcId="{5D50EB29-12D5-4D1C-93FC-421E436FA7A7}" destId="{322913F9-5F51-486D-92AA-7CBDD017F017}" srcOrd="4" destOrd="0" presId="urn:microsoft.com/office/officeart/2005/8/layout/pyramid2"/>
    <dgm:cxn modelId="{432E09D5-0BCD-484A-A499-43A554BBC09D}" type="presParOf" srcId="{5D50EB29-12D5-4D1C-93FC-421E436FA7A7}" destId="{9BF4DA60-5E19-4CC1-84DE-672C94BA0361}" srcOrd="5" destOrd="0" presId="urn:microsoft.com/office/officeart/2005/8/layout/pyramid2"/>
    <dgm:cxn modelId="{356E1D0D-B16C-4514-8F52-07E0CA314BBB}" type="presParOf" srcId="{5D50EB29-12D5-4D1C-93FC-421E436FA7A7}" destId="{F1062D4A-D108-4A78-B373-FC01BA58B4B5}" srcOrd="6" destOrd="0" presId="urn:microsoft.com/office/officeart/2005/8/layout/pyramid2"/>
    <dgm:cxn modelId="{8490C969-D71A-4615-99B6-06D185492057}" type="presParOf" srcId="{5D50EB29-12D5-4D1C-93FC-421E436FA7A7}" destId="{7DA4B4E1-B5EA-4C2B-979A-A9A9778DFDE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/>
      <dgm:spPr/>
      <dgm:t>
        <a:bodyPr/>
        <a:lstStyle/>
        <a:p>
          <a:r>
            <a:rPr lang="uk-UA" i="1" dirty="0" smtClean="0"/>
            <a:t>усно</a:t>
          </a:r>
          <a:endParaRPr lang="uk-UA" i="1" dirty="0"/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i="1"/>
        </a:p>
      </dgm:t>
    </dgm:pt>
    <dgm:pt modelId="{8F8BA39E-BBA3-46A4-A145-3211CA3A1F4A}" type="sibTrans" cxnId="{01049C4C-3FAB-4F53-A4E3-7F88146B485A}">
      <dgm:prSet/>
      <dgm:spPr/>
      <dgm:t>
        <a:bodyPr/>
        <a:lstStyle/>
        <a:p>
          <a:endParaRPr lang="uk-UA" i="1"/>
        </a:p>
      </dgm:t>
    </dgm:pt>
    <dgm:pt modelId="{A0D12918-5D3F-4397-AFEB-5F997805EBC4}">
      <dgm:prSet phldrT="[Текст]"/>
      <dgm:spPr/>
      <dgm:t>
        <a:bodyPr/>
        <a:lstStyle/>
        <a:p>
          <a:r>
            <a:rPr lang="uk-UA" i="1" dirty="0" smtClean="0"/>
            <a:t>письмово</a:t>
          </a:r>
          <a:endParaRPr lang="uk-UA" i="1" dirty="0"/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i="1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i="1"/>
        </a:p>
      </dgm:t>
    </dgm:pt>
    <dgm:pt modelId="{9CA37D57-C368-4FD7-81BB-35FB87348419}">
      <dgm:prSet phldrT="[Текст]"/>
      <dgm:spPr>
        <a:solidFill>
          <a:srgbClr val="FFFF00"/>
        </a:solidFill>
      </dgm:spPr>
      <dgm:t>
        <a:bodyPr/>
        <a:lstStyle/>
        <a:p>
          <a:r>
            <a:rPr lang="uk-UA" i="1" dirty="0" smtClean="0">
              <a:solidFill>
                <a:srgbClr val="002060"/>
              </a:solidFill>
            </a:rPr>
            <a:t>звуковим сигналом</a:t>
          </a:r>
          <a:endParaRPr lang="uk-UA" i="1" dirty="0">
            <a:solidFill>
              <a:srgbClr val="002060"/>
            </a:solidFill>
          </a:endParaRP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i="1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i="1"/>
        </a:p>
      </dgm:t>
    </dgm:pt>
    <dgm:pt modelId="{3708D66F-8959-4C9D-88B1-D0D69F53A03B}">
      <dgm:prSet phldrT="[Текст]"/>
      <dgm:spPr>
        <a:solidFill>
          <a:srgbClr val="00B050"/>
        </a:solidFill>
      </dgm:spPr>
      <dgm:t>
        <a:bodyPr/>
        <a:lstStyle/>
        <a:p>
          <a:r>
            <a:rPr lang="uk-UA" i="1" dirty="0" smtClean="0"/>
            <a:t>за допомогою схем</a:t>
          </a:r>
          <a:endParaRPr lang="uk-UA" i="1" dirty="0"/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i="1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i="1"/>
        </a:p>
      </dgm:t>
    </dgm:pt>
    <dgm:pt modelId="{B244F0FE-7376-4C10-9B3B-1D009FE2710E}">
      <dgm:prSet phldrT="[Текст]"/>
      <dgm:spPr>
        <a:solidFill>
          <a:srgbClr val="660066"/>
        </a:solidFill>
      </dgm:spPr>
      <dgm:t>
        <a:bodyPr/>
        <a:lstStyle/>
        <a:p>
          <a:r>
            <a:rPr lang="uk-UA" i="1" dirty="0" smtClean="0"/>
            <a:t>умовним жестом</a:t>
          </a:r>
          <a:endParaRPr lang="uk-UA" i="1" dirty="0"/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i="1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i="1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  <dgm:t>
        <a:bodyPr/>
        <a:lstStyle/>
        <a:p>
          <a:endParaRPr lang="uk-UA"/>
        </a:p>
      </dgm:t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/>
    </dgm:pt>
    <dgm:pt modelId="{72672CB6-1F98-4F10-B970-E9A55B4B2A55}" type="pres">
      <dgm:prSet presAssocID="{A0D12918-5D3F-4397-AFEB-5F997805EBC4}" presName="text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/>
      <dgm:spPr/>
    </dgm:pt>
    <dgm:pt modelId="{8765CC8C-3EF8-4EE7-9AB1-AF8ABA46C8B2}" type="pres">
      <dgm:prSet presAssocID="{9CA37D57-C368-4FD7-81BB-35FB87348419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/>
      <dgm:spPr/>
    </dgm:pt>
    <dgm:pt modelId="{5334B692-5EB3-481B-B62A-12391070C543}" type="pres">
      <dgm:prSet presAssocID="{3708D66F-8959-4C9D-88B1-D0D69F53A03B}" presName="text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/>
      <dgm:spPr>
        <a:ln>
          <a:solidFill>
            <a:srgbClr val="00B050"/>
          </a:solidFill>
        </a:ln>
      </dgm:spPr>
    </dgm:pt>
    <dgm:pt modelId="{4C65CF6B-9788-4659-8CB3-C39C33EFCF90}" type="pres">
      <dgm:prSet presAssocID="{B244F0FE-7376-4C10-9B3B-1D009FE2710E}" presName="text_5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ln>
          <a:solidFill>
            <a:srgbClr val="660066"/>
          </a:solidFill>
        </a:ln>
      </dgm:spPr>
    </dgm:pt>
  </dgm:ptLst>
  <dgm:cxnLst>
    <dgm:cxn modelId="{CC67D8C6-73D4-4BD1-A247-D1B5F9FB667D}" type="presOf" srcId="{A0D12918-5D3F-4397-AFEB-5F997805EBC4}" destId="{72672CB6-1F98-4F10-B970-E9A55B4B2A55}" srcOrd="0" destOrd="0" presId="urn:microsoft.com/office/officeart/2008/layout/VerticalCurvedList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250C3034-9581-4BD5-ADB3-AC7DB0B600F5}" type="presOf" srcId="{3708D66F-8959-4C9D-88B1-D0D69F53A03B}" destId="{5334B692-5EB3-481B-B62A-12391070C543}" srcOrd="0" destOrd="0" presId="urn:microsoft.com/office/officeart/2008/layout/VerticalCurvedList"/>
    <dgm:cxn modelId="{9D27187E-80D9-4A56-9B80-5C59C83658D6}" type="presOf" srcId="{8F8BA39E-BBA3-46A4-A145-3211CA3A1F4A}" destId="{77544B19-18D0-47B1-8BEC-9521DE9CE79A}" srcOrd="0" destOrd="0" presId="urn:microsoft.com/office/officeart/2008/layout/VerticalCurvedList"/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AA446D78-8FD2-4531-8E42-902D0C4241BA}" type="presOf" srcId="{473CA893-8A0C-42B0-87AE-5C8C447E9FF5}" destId="{EBD0B082-0B55-46F1-95FB-F82A0A761EC0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FB085040-4E0D-4A05-99EE-80C9725494A0}" type="presOf" srcId="{23C88F67-26DD-44A2-8A6A-5079CFE312E6}" destId="{412948DD-A0BD-48A2-A730-40CA1FDB0FFF}" srcOrd="0" destOrd="0" presId="urn:microsoft.com/office/officeart/2008/layout/VerticalCurvedList"/>
    <dgm:cxn modelId="{FDDF30E7-237C-4E1B-BD70-54941FD197FC}" type="presOf" srcId="{B244F0FE-7376-4C10-9B3B-1D009FE2710E}" destId="{4C65CF6B-9788-4659-8CB3-C39C33EFCF90}" srcOrd="0" destOrd="0" presId="urn:microsoft.com/office/officeart/2008/layout/VerticalCurvedList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237EB302-D317-4A28-BC7F-57DF0FDC9E47}" type="presOf" srcId="{9CA37D57-C368-4FD7-81BB-35FB87348419}" destId="{8765CC8C-3EF8-4EE7-9AB1-AF8ABA46C8B2}" srcOrd="0" destOrd="0" presId="urn:microsoft.com/office/officeart/2008/layout/VerticalCurvedList"/>
    <dgm:cxn modelId="{27ED2465-E49A-4317-A9DF-046CC45BD551}" type="presParOf" srcId="{EBD0B082-0B55-46F1-95FB-F82A0A761EC0}" destId="{55DC26E4-72C7-482F-A1C8-EBFC482F01A6}" srcOrd="0" destOrd="0" presId="urn:microsoft.com/office/officeart/2008/layout/VerticalCurvedList"/>
    <dgm:cxn modelId="{CBD3A883-960F-43D6-B33F-531336439C55}" type="presParOf" srcId="{55DC26E4-72C7-482F-A1C8-EBFC482F01A6}" destId="{4E18CBB8-96B0-41C0-888E-F0EDC4DC3405}" srcOrd="0" destOrd="0" presId="urn:microsoft.com/office/officeart/2008/layout/VerticalCurvedList"/>
    <dgm:cxn modelId="{817D98AA-0606-46BD-96AE-0368280F0197}" type="presParOf" srcId="{4E18CBB8-96B0-41C0-888E-F0EDC4DC3405}" destId="{7AD9FC6B-4EC5-409E-A0D3-B1C6F0959378}" srcOrd="0" destOrd="0" presId="urn:microsoft.com/office/officeart/2008/layout/VerticalCurvedList"/>
    <dgm:cxn modelId="{DAC81BD8-511D-4B3D-9A95-40CEC82983C6}" type="presParOf" srcId="{4E18CBB8-96B0-41C0-888E-F0EDC4DC3405}" destId="{77544B19-18D0-47B1-8BEC-9521DE9CE79A}" srcOrd="1" destOrd="0" presId="urn:microsoft.com/office/officeart/2008/layout/VerticalCurvedList"/>
    <dgm:cxn modelId="{6A6DB252-8DB5-46A1-8510-AA4E98D4FDB0}" type="presParOf" srcId="{4E18CBB8-96B0-41C0-888E-F0EDC4DC3405}" destId="{3A34CB0D-4152-4829-AC8F-04B82B9E7ACE}" srcOrd="2" destOrd="0" presId="urn:microsoft.com/office/officeart/2008/layout/VerticalCurvedList"/>
    <dgm:cxn modelId="{DB5F3BF2-00A2-43D9-AB61-4E8B18E60F86}" type="presParOf" srcId="{4E18CBB8-96B0-41C0-888E-F0EDC4DC3405}" destId="{F4A0E55A-B25B-41EA-BF50-E79577996F56}" srcOrd="3" destOrd="0" presId="urn:microsoft.com/office/officeart/2008/layout/VerticalCurvedList"/>
    <dgm:cxn modelId="{7DFA04F6-4BAA-4414-89E8-9E557B17D145}" type="presParOf" srcId="{55DC26E4-72C7-482F-A1C8-EBFC482F01A6}" destId="{412948DD-A0BD-48A2-A730-40CA1FDB0FFF}" srcOrd="1" destOrd="0" presId="urn:microsoft.com/office/officeart/2008/layout/VerticalCurvedList"/>
    <dgm:cxn modelId="{B9B89995-990C-40ED-A9BE-A0B6CCCF693A}" type="presParOf" srcId="{55DC26E4-72C7-482F-A1C8-EBFC482F01A6}" destId="{AE52D5B2-6228-4311-8299-3893C4257096}" srcOrd="2" destOrd="0" presId="urn:microsoft.com/office/officeart/2008/layout/VerticalCurvedList"/>
    <dgm:cxn modelId="{2AD5F1FE-CDB9-444C-9C99-4D9661B583AE}" type="presParOf" srcId="{AE52D5B2-6228-4311-8299-3893C4257096}" destId="{DA2EBA52-C63F-4FFB-813C-D276C87ADF04}" srcOrd="0" destOrd="0" presId="urn:microsoft.com/office/officeart/2008/layout/VerticalCurvedList"/>
    <dgm:cxn modelId="{8C343AF5-550C-470F-8E3A-C74BC5961457}" type="presParOf" srcId="{55DC26E4-72C7-482F-A1C8-EBFC482F01A6}" destId="{72672CB6-1F98-4F10-B970-E9A55B4B2A55}" srcOrd="3" destOrd="0" presId="urn:microsoft.com/office/officeart/2008/layout/VerticalCurvedList"/>
    <dgm:cxn modelId="{FF7AA8DC-A8C6-4A09-850A-F631BF369F8D}" type="presParOf" srcId="{55DC26E4-72C7-482F-A1C8-EBFC482F01A6}" destId="{94F8D616-28FC-4AD9-A910-A53FF9C03EC9}" srcOrd="4" destOrd="0" presId="urn:microsoft.com/office/officeart/2008/layout/VerticalCurvedList"/>
    <dgm:cxn modelId="{CFD133E7-272D-4782-8AB6-BB2033D20F44}" type="presParOf" srcId="{94F8D616-28FC-4AD9-A910-A53FF9C03EC9}" destId="{032A8BCB-EDE3-45EB-AE04-C3A54ABA6493}" srcOrd="0" destOrd="0" presId="urn:microsoft.com/office/officeart/2008/layout/VerticalCurvedList"/>
    <dgm:cxn modelId="{29FE8731-BDF5-4723-826F-3E7D2FC1D3F4}" type="presParOf" srcId="{55DC26E4-72C7-482F-A1C8-EBFC482F01A6}" destId="{8765CC8C-3EF8-4EE7-9AB1-AF8ABA46C8B2}" srcOrd="5" destOrd="0" presId="urn:microsoft.com/office/officeart/2008/layout/VerticalCurvedList"/>
    <dgm:cxn modelId="{28437D26-A724-4EAF-BD41-C703E0AEA8CE}" type="presParOf" srcId="{55DC26E4-72C7-482F-A1C8-EBFC482F01A6}" destId="{E582421E-6D16-4403-9200-F95D6A01429B}" srcOrd="6" destOrd="0" presId="urn:microsoft.com/office/officeart/2008/layout/VerticalCurvedList"/>
    <dgm:cxn modelId="{96FF38BF-6CB6-4581-AD11-5F64C6CE4693}" type="presParOf" srcId="{E582421E-6D16-4403-9200-F95D6A01429B}" destId="{BED8321F-6B9A-4DFE-887A-81F9D3973A22}" srcOrd="0" destOrd="0" presId="urn:microsoft.com/office/officeart/2008/layout/VerticalCurvedList"/>
    <dgm:cxn modelId="{BA103E2B-0E48-4159-88BC-3F55D0300D4C}" type="presParOf" srcId="{55DC26E4-72C7-482F-A1C8-EBFC482F01A6}" destId="{5334B692-5EB3-481B-B62A-12391070C543}" srcOrd="7" destOrd="0" presId="urn:microsoft.com/office/officeart/2008/layout/VerticalCurvedList"/>
    <dgm:cxn modelId="{57B3738F-DE81-414F-BE3A-064E77EF51FC}" type="presParOf" srcId="{55DC26E4-72C7-482F-A1C8-EBFC482F01A6}" destId="{10474C27-9E9E-4FA5-9847-4AFD94DE1A28}" srcOrd="8" destOrd="0" presId="urn:microsoft.com/office/officeart/2008/layout/VerticalCurvedList"/>
    <dgm:cxn modelId="{BBCB325E-DD76-4557-A780-75575E9E2586}" type="presParOf" srcId="{10474C27-9E9E-4FA5-9847-4AFD94DE1A28}" destId="{12225DB6-DBB2-4B72-AD4E-F15352BA9798}" srcOrd="0" destOrd="0" presId="urn:microsoft.com/office/officeart/2008/layout/VerticalCurvedList"/>
    <dgm:cxn modelId="{1CCB9199-E62D-4671-AA21-9586DF87313A}" type="presParOf" srcId="{55DC26E4-72C7-482F-A1C8-EBFC482F01A6}" destId="{4C65CF6B-9788-4659-8CB3-C39C33EFCF90}" srcOrd="9" destOrd="0" presId="urn:microsoft.com/office/officeart/2008/layout/VerticalCurvedList"/>
    <dgm:cxn modelId="{F1F5E494-21E9-4A54-8159-608F22CBA75A}" type="presParOf" srcId="{55DC26E4-72C7-482F-A1C8-EBFC482F01A6}" destId="{50C87F60-A96D-462A-BE38-113C1019E878}" srcOrd="10" destOrd="0" presId="urn:microsoft.com/office/officeart/2008/layout/VerticalCurvedList"/>
    <dgm:cxn modelId="{7AF005A0-7E1F-4751-A96B-D23C7B4FF4B7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Коментоване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Обговорюємо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EDAC27FE-BDF2-4FA4-9FB0-A2C8625F418A}" type="presOf" srcId="{E4DC7A6D-6458-4D40-8B72-786E2B43194F}" destId="{E07D53DF-6452-4009-8A85-F59B951C65CA}" srcOrd="0" destOrd="0" presId="urn:microsoft.com/office/officeart/2005/8/layout/vList4#2"/>
    <dgm:cxn modelId="{49D68118-672C-4457-8405-89528F131BD9}" type="presOf" srcId="{F627B413-A2B4-431A-886A-9E69AE033872}" destId="{5E032831-D853-4C13-97AC-21D3F99245D7}" srcOrd="0" destOrd="0" presId="urn:microsoft.com/office/officeart/2005/8/layout/vList4#2"/>
    <dgm:cxn modelId="{077FA4A6-9B00-480B-9D23-911CC24D72E9}" type="presOf" srcId="{E4DC7A6D-6458-4D40-8B72-786E2B43194F}" destId="{654347DA-5AB8-4D3E-B0C7-A56D667A19FF}" srcOrd="1" destOrd="0" presId="urn:microsoft.com/office/officeart/2005/8/layout/vList4#2"/>
    <dgm:cxn modelId="{6B17569A-7C06-4F5C-B92E-E2DAD5BB133A}" type="presParOf" srcId="{5E032831-D853-4C13-97AC-21D3F99245D7}" destId="{FD012F7B-13FE-47A0-B83B-EC23C2DD5EDC}" srcOrd="0" destOrd="0" presId="urn:microsoft.com/office/officeart/2005/8/layout/vList4#2"/>
    <dgm:cxn modelId="{A60E3DA6-FB07-434E-BEB8-AFA947CF134F}" type="presParOf" srcId="{FD012F7B-13FE-47A0-B83B-EC23C2DD5EDC}" destId="{E07D53DF-6452-4009-8A85-F59B951C65CA}" srcOrd="0" destOrd="0" presId="urn:microsoft.com/office/officeart/2005/8/layout/vList4#2"/>
    <dgm:cxn modelId="{7862A326-45B0-45CA-91DE-499E6AE2DC26}" type="presParOf" srcId="{FD012F7B-13FE-47A0-B83B-EC23C2DD5EDC}" destId="{E2502320-D2CF-4315-97ED-EB529052F563}" srcOrd="1" destOrd="0" presId="urn:microsoft.com/office/officeart/2005/8/layout/vList4#2"/>
    <dgm:cxn modelId="{CD37685B-856E-4D53-83D7-2E449DF780D9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в парах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B5B9C-134B-4D27-96DB-7A9CBF10328B}" type="presOf" srcId="{F627B413-A2B4-431A-886A-9E69AE033872}" destId="{5E032831-D853-4C13-97AC-21D3F99245D7}" srcOrd="0" destOrd="0" presId="urn:microsoft.com/office/officeart/2005/8/layout/vList4#2"/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4B63A578-230C-42C8-8E22-F1FCE318E065}" type="presOf" srcId="{E4DC7A6D-6458-4D40-8B72-786E2B43194F}" destId="{E07D53DF-6452-4009-8A85-F59B951C65CA}" srcOrd="0" destOrd="0" presId="urn:microsoft.com/office/officeart/2005/8/layout/vList4#2"/>
    <dgm:cxn modelId="{3A43D088-892E-40A1-97D2-BE25CBCD4A02}" type="presOf" srcId="{E4DC7A6D-6458-4D40-8B72-786E2B43194F}" destId="{654347DA-5AB8-4D3E-B0C7-A56D667A19FF}" srcOrd="1" destOrd="0" presId="urn:microsoft.com/office/officeart/2005/8/layout/vList4#2"/>
    <dgm:cxn modelId="{7A6A2467-D78B-4209-9077-8135C582E5F5}" type="presParOf" srcId="{5E032831-D853-4C13-97AC-21D3F99245D7}" destId="{FD012F7B-13FE-47A0-B83B-EC23C2DD5EDC}" srcOrd="0" destOrd="0" presId="urn:microsoft.com/office/officeart/2005/8/layout/vList4#2"/>
    <dgm:cxn modelId="{716F745F-436A-4C12-BF09-1A8B5E0C08AF}" type="presParOf" srcId="{FD012F7B-13FE-47A0-B83B-EC23C2DD5EDC}" destId="{E07D53DF-6452-4009-8A85-F59B951C65CA}" srcOrd="0" destOrd="0" presId="urn:microsoft.com/office/officeart/2005/8/layout/vList4#2"/>
    <dgm:cxn modelId="{00527448-8625-4C5C-9456-0C29C91F18C7}" type="presParOf" srcId="{FD012F7B-13FE-47A0-B83B-EC23C2DD5EDC}" destId="{E2502320-D2CF-4315-97ED-EB529052F563}" srcOrd="1" destOrd="0" presId="urn:microsoft.com/office/officeart/2005/8/layout/vList4#2"/>
    <dgm:cxn modelId="{E495BE98-D2A6-4041-9E9F-8883CD2E00CD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5000"/>
                <a:shade val="85000"/>
                <a:satMod val="230000"/>
              </a:schemeClr>
            </a:gs>
            <a:gs pos="25000">
              <a:schemeClr val="dk1">
                <a:tint val="90000"/>
                <a:shade val="70000"/>
                <a:satMod val="220000"/>
              </a:schemeClr>
            </a:gs>
            <a:gs pos="50000">
              <a:schemeClr val="dk1">
                <a:tint val="90000"/>
                <a:shade val="58000"/>
                <a:satMod val="225000"/>
              </a:schemeClr>
            </a:gs>
            <a:gs pos="65000">
              <a:schemeClr val="dk1">
                <a:tint val="90000"/>
                <a:shade val="58000"/>
                <a:satMod val="225000"/>
              </a:schemeClr>
            </a:gs>
            <a:gs pos="80000">
              <a:schemeClr val="dk1">
                <a:tint val="90000"/>
                <a:shade val="69000"/>
                <a:satMod val="220000"/>
              </a:schemeClr>
            </a:gs>
            <a:gs pos="100000">
              <a:schemeClr val="dk1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dk1">
              <a:shade val="60000"/>
              <a:satMod val="11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noProof="0" dirty="0" smtClean="0"/>
            <a:t>Коментоване виконання завдання з рубрики “</a:t>
          </a:r>
          <a:r>
            <a:rPr lang="uk-UA" sz="3800" b="1" i="1" kern="1200" noProof="0" dirty="0" smtClean="0">
              <a:solidFill>
                <a:srgbClr val="FFFF00"/>
              </a:solidFill>
            </a:rPr>
            <a:t>Обговорюємо</a:t>
          </a:r>
          <a:r>
            <a:rPr lang="uk-UA" sz="38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tint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5000"/>
                <a:shade val="85000"/>
                <a:satMod val="230000"/>
              </a:schemeClr>
            </a:gs>
            <a:gs pos="25000">
              <a:schemeClr val="dk1">
                <a:tint val="90000"/>
                <a:shade val="70000"/>
                <a:satMod val="220000"/>
              </a:schemeClr>
            </a:gs>
            <a:gs pos="50000">
              <a:schemeClr val="dk1">
                <a:tint val="90000"/>
                <a:shade val="58000"/>
                <a:satMod val="225000"/>
              </a:schemeClr>
            </a:gs>
            <a:gs pos="65000">
              <a:schemeClr val="dk1">
                <a:tint val="90000"/>
                <a:shade val="58000"/>
                <a:satMod val="225000"/>
              </a:schemeClr>
            </a:gs>
            <a:gs pos="80000">
              <a:schemeClr val="dk1">
                <a:tint val="90000"/>
                <a:shade val="69000"/>
                <a:satMod val="220000"/>
              </a:schemeClr>
            </a:gs>
            <a:gs pos="100000">
              <a:schemeClr val="dk1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dk1">
              <a:shade val="60000"/>
              <a:satMod val="11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noProof="0" dirty="0" smtClean="0"/>
            <a:t>Виконання завдання з рубрики “</a:t>
          </a:r>
          <a:r>
            <a:rPr lang="uk-UA" sz="3800" b="1" i="1" kern="1200" noProof="0" dirty="0" smtClean="0">
              <a:solidFill>
                <a:srgbClr val="FFFF00"/>
              </a:solidFill>
            </a:rPr>
            <a:t>Працюємо в парах</a:t>
          </a:r>
          <a:r>
            <a:rPr lang="uk-UA" sz="38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tint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24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52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29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C5B9E23-D946-40CA-A687-A40AFC2CCE1E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AED3D21-81EA-4786-A2B0-5B00BD90BD21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950BF08-8393-4820-9584-918BB6718316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C40F089-3EBD-4587-A5AC-3B2F83D3F4DC}" type="datetime1">
              <a:rPr lang="en-US" smtClean="0"/>
              <a:t>10/15/2016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531A3EE-6054-41B7-9FBC-A065F5758F22}" type="datetime1">
              <a:rPr lang="en-US" smtClean="0"/>
              <a:t>10/15/2016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8FEB14-528D-4BB1-9F10-C4F80385738A}" type="datetime1">
              <a:rPr lang="en-US" smtClean="0"/>
              <a:t>10/15/2016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B49DADE-0CC9-4EDB-8E72-042F0ABEAF4B}" type="datetime1">
              <a:rPr lang="en-US" smtClean="0"/>
              <a:t>10/15/2016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0FD33536-C5CA-4A5C-AAFB-F649AB2D5F03}" type="datetime1">
              <a:rPr lang="en-US" smtClean="0"/>
              <a:t>10/15/2016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F04BDA2-A549-4554-BD72-25813D4E9F0E}" type="datetime1">
              <a:rPr lang="en-US" smtClean="0"/>
              <a:t>10/15/2016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B23C243D-4C36-4670-A2BE-9E517F703CC4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11B2944-CBAC-4797-B2B8-E6BCF18B25DA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315E3012-14AA-4BE2-9319-D86CC338CCF0}" type="datetime1">
              <a:rPr lang="en-US" smtClean="0"/>
              <a:t>10/15/2016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hyperlink" Target="&#1057;&#1072;&#1076;&#1110;&#1074;&#1085;&#1080;&#1082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41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9.png"/><Relationship Id="rId4" Type="http://schemas.openxmlformats.org/officeDocument/2006/relationships/diagramData" Target="../diagrams/data3.xml"/><Relationship Id="rId9" Type="http://schemas.openxmlformats.org/officeDocument/2006/relationships/image" Target="../media/image38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6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55" y="476672"/>
            <a:ext cx="6235708" cy="29089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effectLst/>
              </a:rPr>
              <a:t>Планування в нашому </a:t>
            </a:r>
            <a:r>
              <a:rPr lang="uk-UA" sz="4800" b="1" dirty="0" smtClean="0">
                <a:solidFill>
                  <a:srgbClr val="002060"/>
                </a:solidFill>
                <a:effectLst/>
              </a:rPr>
              <a:t>житті.</a:t>
            </a:r>
            <a:r>
              <a:rPr lang="uk-UA" sz="4800" b="1" dirty="0">
                <a:solidFill>
                  <a:srgbClr val="002060"/>
                </a:solidFill>
                <a:effectLst/>
              </a:rPr>
              <a:t/>
            </a:r>
            <a:br>
              <a:rPr lang="uk-UA" sz="4800" b="1" dirty="0">
                <a:solidFill>
                  <a:srgbClr val="002060"/>
                </a:solidFill>
                <a:effectLst/>
              </a:rPr>
            </a:br>
            <a:r>
              <a:rPr lang="uk-UA" sz="4800" b="1" dirty="0">
                <a:solidFill>
                  <a:srgbClr val="002060"/>
                </a:solidFill>
                <a:effectLst/>
              </a:rPr>
              <a:t>Команди </a:t>
            </a:r>
            <a:r>
              <a:rPr lang="uk-UA" sz="4800" b="1" dirty="0" smtClean="0">
                <a:solidFill>
                  <a:srgbClr val="002060"/>
                </a:solidFill>
                <a:effectLst/>
              </a:rPr>
              <a:t>і виконавці</a:t>
            </a:r>
            <a:endParaRPr lang="uk-UA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6" y="3356992"/>
            <a:ext cx="4322972" cy="305870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r="6566"/>
          <a:stretch/>
        </p:blipFill>
        <p:spPr bwMode="auto">
          <a:xfrm>
            <a:off x="88094" y="508753"/>
            <a:ext cx="2987787" cy="324258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41" y="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04" y="3751331"/>
            <a:ext cx="2079973" cy="2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58552"/>
            <a:ext cx="5184576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32270"/>
            <a:ext cx="7041369" cy="398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нак заборони 5"/>
          <p:cNvSpPr/>
          <p:nvPr/>
        </p:nvSpPr>
        <p:spPr>
          <a:xfrm>
            <a:off x="2467299" y="2320706"/>
            <a:ext cx="4049969" cy="4049969"/>
          </a:xfrm>
          <a:prstGeom prst="noSmoking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96752"/>
            <a:ext cx="8973236" cy="879217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Не торкайтеся з’єднувальних проводів та проводів живлення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3128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349027"/>
            <a:ext cx="6336704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766477"/>
            <a:ext cx="6192688" cy="350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6752"/>
            <a:ext cx="8973236" cy="126998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Ніколи не намагайтесь самостійно усунути несправності комп’ютера, негайно повідомте про це вчителя.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42857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58552"/>
            <a:ext cx="5832648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6" name="Picture 3" descr="E:\Робота\Вчитель Інформатики\~~~Сайт~~~\teach-inf.at.ua\FTP\krfb_646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438" y="6529718"/>
            <a:ext cx="321568" cy="3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38" y="3170409"/>
            <a:ext cx="4469780" cy="334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196752"/>
            <a:ext cx="8973236" cy="172587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Запам’ятайте! </a:t>
            </a:r>
            <a:r>
              <a:rPr lang="uk-UA" sz="2400" b="1" i="1" dirty="0" smtClean="0"/>
              <a:t>Якщо не дотримувати правил техніки безпеки та поведінки, робота за комп’ютером може завдати шкоди вашому здоров’ю.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949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27469" y="448072"/>
            <a:ext cx="6235708" cy="2908920"/>
          </a:xfr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riblet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effectLst/>
              </a:rPr>
              <a:t>Планування в нашому </a:t>
            </a:r>
            <a:r>
              <a:rPr lang="uk-UA" sz="4800" b="1" dirty="0" smtClean="0">
                <a:solidFill>
                  <a:srgbClr val="002060"/>
                </a:solidFill>
                <a:effectLst/>
              </a:rPr>
              <a:t>житті.</a:t>
            </a:r>
            <a:r>
              <a:rPr lang="uk-UA" sz="4800" b="1" dirty="0">
                <a:solidFill>
                  <a:srgbClr val="002060"/>
                </a:solidFill>
                <a:effectLst/>
              </a:rPr>
              <a:t/>
            </a:r>
            <a:br>
              <a:rPr lang="uk-UA" sz="4800" b="1" dirty="0">
                <a:solidFill>
                  <a:srgbClr val="002060"/>
                </a:solidFill>
                <a:effectLst/>
              </a:rPr>
            </a:br>
            <a:r>
              <a:rPr lang="uk-UA" sz="4800" b="1" dirty="0">
                <a:solidFill>
                  <a:srgbClr val="002060"/>
                </a:solidFill>
                <a:effectLst/>
              </a:rPr>
              <a:t>Команди </a:t>
            </a:r>
            <a:r>
              <a:rPr lang="uk-UA" sz="4800" b="1" dirty="0" smtClean="0">
                <a:solidFill>
                  <a:srgbClr val="002060"/>
                </a:solidFill>
                <a:effectLst/>
              </a:rPr>
              <a:t>і виконавці</a:t>
            </a:r>
            <a:endParaRPr lang="uk-UA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6" y="3356992"/>
            <a:ext cx="4322972" cy="305870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r="6566"/>
          <a:stretch/>
        </p:blipFill>
        <p:spPr bwMode="auto">
          <a:xfrm rot="562049">
            <a:off x="249547" y="672186"/>
            <a:ext cx="2672233" cy="324258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04" y="3751331"/>
            <a:ext cx="2079973" cy="2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8552"/>
            <a:ext cx="6264696" cy="838200"/>
          </a:xfrm>
        </p:spPr>
        <p:txBody>
          <a:bodyPr/>
          <a:lstStyle/>
          <a:p>
            <a:r>
              <a:rPr lang="uk-UA" dirty="0" smtClean="0"/>
              <a:t>Що таке план?</a:t>
            </a:r>
            <a:endParaRPr lang="uk-UA" dirty="0"/>
          </a:p>
        </p:txBody>
      </p:sp>
      <p:pic>
        <p:nvPicPr>
          <p:cNvPr id="3074" name="Picture 2" descr="blackboard, board, business, coach, conference, defence, direction, efficiency, finance, game, gameplay, goals, internet, maneuvers, marketing, offence, optimization, plan, planning, projector, seo, strategic, strategy, tactic, tactics, training, wartheathre, wayout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77206"/>
            <a:ext cx="3480792" cy="34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01813"/>
            <a:ext cx="8928992" cy="166074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5738" indent="271463" algn="just"/>
            <a:r>
              <a:rPr lang="uk-UA" sz="2400" b="1" i="1" dirty="0" smtClean="0"/>
              <a:t>Люди при підготовці до виконання завдань складають </a:t>
            </a:r>
            <a:r>
              <a:rPr lang="uk-UA" sz="2400" b="1" i="1" dirty="0" smtClean="0">
                <a:solidFill>
                  <a:srgbClr val="FFFF00"/>
                </a:solidFill>
              </a:rPr>
              <a:t>план дій</a:t>
            </a:r>
            <a:r>
              <a:rPr lang="uk-UA" sz="2400" b="1" i="1" dirty="0" smtClean="0"/>
              <a:t>.</a:t>
            </a:r>
          </a:p>
          <a:p>
            <a:pPr marL="185738" indent="271463" algn="just"/>
            <a:r>
              <a:rPr lang="uk-UA" sz="2400" b="1" i="1" dirty="0" smtClean="0">
                <a:solidFill>
                  <a:srgbClr val="FFFF00"/>
                </a:solidFill>
              </a:rPr>
              <a:t>План</a:t>
            </a:r>
            <a:r>
              <a:rPr lang="uk-UA" sz="2400" b="1" i="1" dirty="0" smtClean="0"/>
              <a:t> визначає порядок виконання дій для досягнення певної мети – результату.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4794"/>
            <a:ext cx="5616624" cy="838200"/>
          </a:xfrm>
        </p:spPr>
        <p:txBody>
          <a:bodyPr/>
          <a:lstStyle/>
          <a:p>
            <a:r>
              <a:rPr lang="uk-UA" dirty="0"/>
              <a:t>Що таке план?</a:t>
            </a: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44" y="1662574"/>
            <a:ext cx="8775104" cy="879217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План виготовлення годівнички для птахів можна подати так: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kids-center.com.ua/wp-content/uploads/2014/04/default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76" y="3140968"/>
            <a:ext cx="3786838" cy="291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2105" y="2636912"/>
            <a:ext cx="4824536" cy="3614559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Креслення деталей.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Вирізання деталей з дерева.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Створення каркаса.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Виготовлення дашка.</a:t>
            </a: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/>
              <a:t> </a:t>
            </a:r>
            <a:r>
              <a:rPr lang="uk-UA" sz="2400" b="1" i="1" dirty="0" smtClean="0"/>
              <a:t>З'єднання деталей годівнички.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Закріплення підвіски.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4794"/>
            <a:ext cx="6048672" cy="838200"/>
          </a:xfrm>
        </p:spPr>
        <p:txBody>
          <a:bodyPr/>
          <a:lstStyle/>
          <a:p>
            <a:r>
              <a:rPr lang="uk-UA" dirty="0" smtClean="0"/>
              <a:t>Як скласти вдалий план?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0788780"/>
              </p:ext>
            </p:extLst>
          </p:nvPr>
        </p:nvGraphicFramePr>
        <p:xfrm>
          <a:off x="-29029" y="1196752"/>
          <a:ext cx="8921509" cy="370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7844915">
            <a:off x="841589" y="315724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+mn-lt"/>
              </a:rPr>
              <a:t>План можна:</a:t>
            </a:r>
            <a:endParaRPr lang="uk-UA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936609"/>
            <a:ext cx="8784976" cy="126998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Але в кожному випадку важливим є </a:t>
            </a:r>
            <a:r>
              <a:rPr lang="uk-UA" sz="2400" b="1" i="1" dirty="0" smtClean="0">
                <a:solidFill>
                  <a:srgbClr val="FFFF00"/>
                </a:solidFill>
              </a:rPr>
              <a:t>порядок виконання дій</a:t>
            </a:r>
            <a:r>
              <a:rPr lang="uk-UA" sz="2400" b="1" i="1" dirty="0" smtClean="0"/>
              <a:t>. Якщо в плані переплутали порядок дій, то такий план не приведе до </a:t>
            </a:r>
            <a:r>
              <a:rPr lang="uk-UA" sz="2400" b="1" i="1" dirty="0" smtClean="0">
                <a:solidFill>
                  <a:srgbClr val="FFFF00"/>
                </a:solidFill>
              </a:rPr>
              <a:t>очікуваного результату</a:t>
            </a:r>
            <a:r>
              <a:rPr lang="uk-UA" sz="2400" b="1" i="1" dirty="0" smtClean="0"/>
              <a:t>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6F72F5-39B8-45FF-AFA6-1DBF7B477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graphicEl>
                                              <a:dgm id="{946F72F5-39B8-45FF-AFA6-1DBF7B477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26927C-3D42-4880-BBA0-AF1D981A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graphicEl>
                                              <a:dgm id="{CB26927C-3D42-4880-BBA0-AF1D981A2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C8373-60C4-42C6-9223-2D6DBE53A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graphicEl>
                                              <a:dgm id="{DE7C8373-60C4-42C6-9223-2D6DBE53A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2913F9-5F51-486D-92AA-7CBDD017F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>
                                            <p:graphicEl>
                                              <a:dgm id="{322913F9-5F51-486D-92AA-7CBDD017F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062D4A-D108-4A78-B373-FC01BA58B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">
                                            <p:graphicEl>
                                              <a:dgm id="{F1062D4A-D108-4A78-B373-FC01BA58B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4794"/>
            <a:ext cx="61206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 smtClean="0"/>
              <a:t>Чим інструкція</a:t>
            </a:r>
            <a:br>
              <a:rPr lang="uk-UA" sz="3000" dirty="0" smtClean="0"/>
            </a:br>
            <a:r>
              <a:rPr lang="uk-UA" sz="3000" dirty="0" smtClean="0"/>
              <a:t>відрізняється від плану?</a:t>
            </a:r>
            <a:endParaRPr lang="uk-UA" sz="3000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1790998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Якщо план складається зі спонукальних речень, то він являє собою </a:t>
            </a:r>
            <a:r>
              <a:rPr lang="uk-UA" sz="2800" b="1" i="1" dirty="0">
                <a:solidFill>
                  <a:srgbClr val="FFFF00"/>
                </a:solidFill>
              </a:rPr>
              <a:t>інструкцію</a:t>
            </a:r>
            <a:r>
              <a:rPr lang="uk-UA" sz="2800" b="1" i="1" dirty="0"/>
              <a:t>. </a:t>
            </a:r>
            <a:endParaRPr lang="en-US" sz="2800" b="1" i="1" dirty="0" smtClean="0"/>
          </a:p>
          <a:p>
            <a:pPr indent="457200" algn="just"/>
            <a:r>
              <a:rPr lang="uk-UA" sz="2400" b="1" i="1" dirty="0" smtClean="0"/>
              <a:t>При </a:t>
            </a:r>
            <a:r>
              <a:rPr lang="uk-UA" sz="2400" b="1" i="1" dirty="0"/>
              <a:t>цьому в плані вказують дії, які потрібно виконати, </a:t>
            </a:r>
            <a:r>
              <a:rPr lang="uk-UA" sz="2400" b="1" i="1" dirty="0" smtClean="0"/>
              <a:t>а в інструкції — </a:t>
            </a:r>
            <a:r>
              <a:rPr lang="uk-UA" sz="2400" b="1" i="1" dirty="0"/>
              <a:t>вказівки, як їх виконувати.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hrm.ua/community/uploads/images/00/18/28/2011/07/21/5db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28" y="3384205"/>
            <a:ext cx="3857668" cy="34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blog.in.ua/wp-content/uploads/2013/04/1638-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15204"/>
          <a:stretch/>
        </p:blipFill>
        <p:spPr bwMode="auto">
          <a:xfrm>
            <a:off x="365494" y="3384205"/>
            <a:ext cx="4596916" cy="30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6675"/>
            <a:ext cx="71287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Інструкція </a:t>
            </a:r>
            <a:r>
              <a:rPr lang="uk-UA" dirty="0"/>
              <a:t>з висаджування дерева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5527" y="1268760"/>
            <a:ext cx="5976664" cy="4655582"/>
          </a:xfrm>
          <a:prstGeom prst="roundRect">
            <a:avLst>
              <a:gd name="adj" fmla="val 579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Викопай лунку такого розміру, щоб у ній розмістилося все коріння саджанця.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err="1" smtClean="0"/>
              <a:t>Розмісти</a:t>
            </a:r>
            <a:r>
              <a:rPr lang="uk-UA" sz="2400" b="1" i="1" dirty="0" smtClean="0"/>
              <a:t> саджанець вертикально, корінням усередину лунки.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err="1" smtClean="0"/>
              <a:t>Налий</a:t>
            </a:r>
            <a:r>
              <a:rPr lang="uk-UA" sz="2400" b="1" i="1" dirty="0" smtClean="0"/>
              <a:t> у лунку води.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err="1" smtClean="0"/>
              <a:t>Засип</a:t>
            </a:r>
            <a:r>
              <a:rPr lang="uk-UA" sz="2400" b="1" i="1" dirty="0" smtClean="0"/>
              <a:t> коріння землею, утрамбуй.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b="1" i="1" dirty="0" smtClean="0"/>
              <a:t>Полий саджанець водою.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026" name="Picture 2" descr="C:\Program Files\Microsoft Office\MEDIA\CAGCAT10\j0205582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OPL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10631"/>
            <a:ext cx="3019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70520"/>
            <a:ext cx="6691461" cy="838200"/>
          </a:xfrm>
        </p:spPr>
        <p:txBody>
          <a:bodyPr/>
          <a:lstStyle/>
          <a:p>
            <a:r>
              <a:rPr lang="uk-UA" dirty="0" smtClean="0"/>
              <a:t>Порядок виконання дій</a:t>
            </a:r>
            <a:endParaRPr lang="uk-UA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93093"/>
            <a:ext cx="4546848" cy="2898775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uk-UA" altLang="uk-UA" sz="2000" b="1" dirty="0" smtClean="0">
              <a:solidFill>
                <a:srgbClr val="0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1.  Налити воду в чайник.</a:t>
            </a:r>
            <a:endParaRPr lang="ru-RU" altLang="uk-UA" sz="20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2.  Відкрити кран газової конфорки.</a:t>
            </a:r>
            <a:endParaRPr lang="ru-RU" altLang="uk-UA" sz="20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3.  Поставити чайник на плиту.</a:t>
            </a:r>
            <a:endParaRPr lang="ru-RU" altLang="uk-UA" sz="20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4.  Чекати, поки вода не скипить.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5.  Піднести сірник до конфорки.</a:t>
            </a:r>
            <a:endParaRPr lang="ru-RU" altLang="uk-UA" sz="20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6.  Запалити сірник.</a:t>
            </a:r>
            <a:endParaRPr lang="ru-RU" altLang="uk-UA" sz="20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7.  Вимкнути газ.</a:t>
            </a:r>
            <a:endParaRPr lang="uk-UA" altLang="uk-UA" sz="2000" b="1" dirty="0" smtClean="0"/>
          </a:p>
          <a:p>
            <a:pPr marL="533400" indent="-533400" eaLnBrk="1" hangingPunct="1">
              <a:lnSpc>
                <a:spcPct val="90000"/>
              </a:lnSpc>
            </a:pPr>
            <a:endParaRPr lang="ru-RU" altLang="uk-UA" sz="2000" b="1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8725" y="5481638"/>
            <a:ext cx="4105275" cy="12207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dirty="0" smtClean="0">
                <a:solidFill>
                  <a:srgbClr val="000000"/>
                </a:solidFill>
              </a:rPr>
              <a:t>  </a:t>
            </a:r>
            <a:r>
              <a:rPr lang="uk-UA" altLang="uk-UA" sz="2000" b="1" i="1" dirty="0" smtClean="0">
                <a:solidFill>
                  <a:srgbClr val="862D00"/>
                </a:solidFill>
              </a:rPr>
              <a:t>Треба виправити порядок виконання дій, щоб запобігти нещасному випадку.</a:t>
            </a:r>
            <a:endParaRPr lang="ru-RU" altLang="uk-UA" sz="2000" b="1" i="1" dirty="0" smtClean="0">
              <a:solidFill>
                <a:srgbClr val="862D00"/>
              </a:solidFill>
            </a:endParaRPr>
          </a:p>
        </p:txBody>
      </p:sp>
      <p:pic>
        <p:nvPicPr>
          <p:cNvPr id="13319" name="Picture 7" descr="APPLI008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90131"/>
            <a:ext cx="10556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39750" y="4760168"/>
            <a:ext cx="2844800" cy="15843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uk-UA" altLang="uk-UA"/>
              <a:t>Тепер усе в порядку. А ще  до алгоритму добре було  б додати крок</a:t>
            </a:r>
          </a:p>
          <a:p>
            <a:pPr eaLnBrk="1" hangingPunct="1"/>
            <a:r>
              <a:rPr lang="uk-UA" altLang="uk-UA"/>
              <a:t>“Загасити сірника”</a:t>
            </a:r>
          </a:p>
          <a:p>
            <a:pPr eaLnBrk="1" hangingPunct="1"/>
            <a:r>
              <a:rPr lang="uk-UA" altLang="uk-UA"/>
              <a:t>“Кінець”</a:t>
            </a:r>
            <a:endParaRPr lang="ru-RU" altLang="uk-UA"/>
          </a:p>
        </p:txBody>
      </p:sp>
      <p:pic>
        <p:nvPicPr>
          <p:cNvPr id="13321" name="Picture 9" descr="WASHOK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4760168"/>
            <a:ext cx="16033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91766" y="908720"/>
            <a:ext cx="6586860" cy="78319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 b="1" i="1" dirty="0">
                <a:solidFill>
                  <a:schemeClr val="bg1"/>
                </a:solidFill>
              </a:rPr>
              <a:t>Деякий зловмисник видав наступний </a:t>
            </a:r>
            <a:r>
              <a:rPr lang="uk-UA" altLang="uk-UA" sz="2000" b="1" i="1" dirty="0" smtClean="0">
                <a:solidFill>
                  <a:schemeClr val="bg1"/>
                </a:solidFill>
              </a:rPr>
              <a:t>план дій</a:t>
            </a:r>
          </a:p>
          <a:p>
            <a:pPr eaLnBrk="1" hangingPunct="1"/>
            <a:r>
              <a:rPr lang="uk-UA" altLang="uk-UA" sz="2000" b="1" i="1" dirty="0" smtClean="0">
                <a:solidFill>
                  <a:schemeClr val="bg1"/>
                </a:solidFill>
              </a:rPr>
              <a:t>отримання </a:t>
            </a:r>
            <a:r>
              <a:rPr lang="uk-UA" altLang="uk-UA" sz="2000" b="1" i="1" dirty="0">
                <a:solidFill>
                  <a:schemeClr val="bg1"/>
                </a:solidFill>
              </a:rPr>
              <a:t>окропу:</a:t>
            </a:r>
            <a:endParaRPr lang="ru-RU" alt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0.33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764 L 0.00069 -0.053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2.77778E-7 -0.150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1.38889E-6 0.333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33333 L -0.00035 0.097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3333 L 1.38889E-6 0.09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3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20" grpId="0" build="allAtOnce" animBg="1"/>
      <p:bldP spid="133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1782403" y="430560"/>
            <a:ext cx="5734186" cy="838200"/>
          </a:xfrm>
        </p:spPr>
        <p:txBody>
          <a:bodyPr/>
          <a:lstStyle/>
          <a:p>
            <a:pPr eaLnBrk="1" hangingPunct="1"/>
            <a:r>
              <a:rPr lang="uk-UA" altLang="uk-UA" dirty="0" smtClean="0"/>
              <a:t>дізнаєшся:</a:t>
            </a: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93092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en-US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050" name="Picture 2" descr="accept, audit, check, checklist, checkmark, clipboard, done, exam, goal, list, manage, mark, marketing, ok, optimization, organizer, plan, planning, report, seo, strategy, success, successful, tasks, tick, todo, track, tracklist, web, ye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0" y="1936096"/>
            <a:ext cx="1535213" cy="15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ble, book, guide, guideline, guidelines, help, help book, information, instruct, instruction, query, question, suppor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c.europa.eu/digital-agenda/sites/digital-agenda/files/future_internet_540p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887249" cy="21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siness, businessman, conversation, employee, employment, interview, male, man, management, meeting, office, person, speech bubbles, table, team, teamwork, worker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94" y="1268760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391" y="254794"/>
            <a:ext cx="5958929" cy="838200"/>
          </a:xfrm>
        </p:spPr>
        <p:txBody>
          <a:bodyPr/>
          <a:lstStyle/>
          <a:p>
            <a:r>
              <a:rPr lang="uk-UA" dirty="0" smtClean="0"/>
              <a:t>Що таке команда?</a:t>
            </a:r>
            <a:endParaRPr lang="uk-UA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636912"/>
            <a:ext cx="7560840" cy="105560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Команда</a:t>
            </a:r>
            <a:r>
              <a:rPr lang="uk-UA" sz="2800" b="1" i="1" dirty="0" smtClean="0"/>
              <a:t>  —  це  повідомлення, яке  спонукає до   виконання певної дії.</a:t>
            </a:r>
            <a:endParaRPr lang="uk-UA" sz="2800" b="1" i="1" dirty="0"/>
          </a:p>
        </p:txBody>
      </p:sp>
      <p:pic>
        <p:nvPicPr>
          <p:cNvPr id="1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6752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1196752"/>
            <a:ext cx="8928992" cy="944344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В інструкціях використовують повідомлення, спрямовані на виконання певних дій, їх часто називають </a:t>
            </a:r>
            <a:r>
              <a:rPr lang="uk-UA" sz="2800" b="1" i="1" dirty="0" smtClean="0">
                <a:solidFill>
                  <a:srgbClr val="FFFF00"/>
                </a:solidFill>
              </a:rPr>
              <a:t>командами</a:t>
            </a:r>
            <a:r>
              <a:rPr lang="uk-UA" sz="2400" b="1" i="1" dirty="0" smtClean="0"/>
              <a:t>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2" name="Shape 1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45636" y="4207802"/>
            <a:ext cx="3534276" cy="2345491"/>
          </a:xfrm>
          <a:prstGeom prst="rect">
            <a:avLst/>
          </a:prstGeom>
        </p:spPr>
      </p:pic>
      <p:pic>
        <p:nvPicPr>
          <p:cNvPr id="13" name="Shape 18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716016" y="4295664"/>
            <a:ext cx="3672408" cy="24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u.jimdo.com/www54/o/s006d1b173da89be5/img/iac1451165f1854aa/1333365770/std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43" y="4171060"/>
            <a:ext cx="1552042" cy="12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25329"/>
            <a:ext cx="6264696" cy="838200"/>
          </a:xfrm>
        </p:spPr>
        <p:txBody>
          <a:bodyPr/>
          <a:lstStyle/>
          <a:p>
            <a:r>
              <a:rPr lang="uk-UA" dirty="0"/>
              <a:t>Що таке команда?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2631927"/>
              </p:ext>
            </p:extLst>
          </p:nvPr>
        </p:nvGraphicFramePr>
        <p:xfrm>
          <a:off x="2020550" y="1916832"/>
          <a:ext cx="5215746" cy="478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1163529"/>
            <a:ext cx="5688632" cy="879217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2400" b="1" i="1" dirty="0" smtClean="0"/>
              <a:t>Ту саму команду можна подати в різних формах: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1" name="Picture 14" descr="advertisement, alarm, alert, amplifier, announce, announcement, attention, audio, broadcast, broadcasting, bullhorn, communication, device, equipment, help, information, leadership, loud, loudspeaker, message, music, news, noise, object, public, shout, sound, speak, speaker, speech, support, talk, voice, volume, warni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" y="4266509"/>
            <a:ext cx="973439" cy="9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t="391" r="-477" b="22510"/>
          <a:stretch/>
        </p:blipFill>
        <p:spPr>
          <a:xfrm>
            <a:off x="211200" y="2180521"/>
            <a:ext cx="1872208" cy="1880713"/>
          </a:xfrm>
          <a:prstGeom prst="rect">
            <a:avLst/>
          </a:prstGeom>
        </p:spPr>
      </p:pic>
      <p:pic>
        <p:nvPicPr>
          <p:cNvPr id="15" name="Picture 4" descr="edit, red, soda, tex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80521"/>
            <a:ext cx="1584176" cy="15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dubna.ru/i/77/678_jezl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7" y="5445224"/>
            <a:ext cx="1145383" cy="11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green, light, lights, red, road, traffic, 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8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board, board, business, coach, conference, defence, direction, efficiency, finance, game, gameplay, goals, internet, maneuvers, marketing, offence, optimization, plan, planning, projector, seo, strategic, strategy, tactic, tactics, training, wartheathre, wayout, web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61234"/>
            <a:ext cx="1383989" cy="13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544B19-18D0-47B1-8BEC-9521DE9CE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77544B19-18D0-47B1-8BEC-9521DE9CE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63314"/>
            <a:ext cx="5976664" cy="838200"/>
          </a:xfrm>
        </p:spPr>
        <p:txBody>
          <a:bodyPr/>
          <a:lstStyle/>
          <a:p>
            <a:r>
              <a:rPr lang="uk-UA" dirty="0"/>
              <a:t>Що таке команда?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126998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Форма подачі команди залежить від її призначення та об'єкта, який виконуватиме цю команду, — </a:t>
            </a:r>
            <a:r>
              <a:rPr lang="uk-UA" sz="2400" b="1" i="1" dirty="0" smtClean="0">
                <a:solidFill>
                  <a:srgbClr val="FFFF00"/>
                </a:solidFill>
              </a:rPr>
              <a:t>виконавця</a:t>
            </a:r>
            <a:r>
              <a:rPr lang="uk-UA" sz="2400" b="1" i="1" dirty="0" smtClean="0"/>
              <a:t> команди.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8" name="Shape 179"/>
          <p:cNvPicPr preferRelativeResize="0"/>
          <p:nvPr/>
        </p:nvPicPr>
        <p:blipFill rotWithShape="1">
          <a:blip r:embed="rId3"/>
          <a:srcRect l="23104" r="10344"/>
          <a:stretch/>
        </p:blipFill>
        <p:spPr>
          <a:xfrm>
            <a:off x="247190" y="2671543"/>
            <a:ext cx="3604729" cy="3620872"/>
          </a:xfrm>
          <a:prstGeom prst="rect">
            <a:avLst/>
          </a:prstGeom>
        </p:spPr>
      </p:pic>
      <p:pic>
        <p:nvPicPr>
          <p:cNvPr id="9" name="Shape 1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11960" y="2791946"/>
            <a:ext cx="4702864" cy="350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5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4794"/>
            <a:ext cx="7056784" cy="8382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Хто або що може бути виконавцем команд?</a:t>
            </a:r>
            <a:endParaRPr lang="uk-UA" sz="2800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3158669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uk-UA" sz="2400" b="1" i="1" dirty="0" smtClean="0"/>
              <a:t>Дресировані тигри в цирку — це виконавці: вони виконують ті команди, яких їх навчив дресирувальник. </a:t>
            </a:r>
            <a:endParaRPr lang="en-US" sz="2400" b="1" i="1" dirty="0" smtClean="0"/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uk-UA" sz="2400" b="1" i="1" dirty="0" smtClean="0"/>
              <a:t>Хлопчика, що переходить дорогу на зелене світло світлофора, також можна назвати виконавцем. </a:t>
            </a:r>
            <a:endParaRPr lang="en-US" sz="2400" b="1" i="1" dirty="0" smtClean="0"/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uk-UA" sz="2400" b="1" i="1" dirty="0" smtClean="0"/>
              <a:t>Мобільний телефон, за допомогою якого ти надсилаєш другові повідомлення, теж виконує команди після натискання певних кнопок.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8" name="Shape 2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96" y="4687410"/>
            <a:ext cx="2874962" cy="1603374"/>
          </a:xfrm>
          <a:prstGeom prst="rect">
            <a:avLst/>
          </a:prstGeom>
        </p:spPr>
      </p:pic>
      <p:pic>
        <p:nvPicPr>
          <p:cNvPr id="9" name="Picture 8" descr="green, light, lights, red, road, traffic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24" y="4509120"/>
            <a:ext cx="1716900" cy="17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hina-review.com.ua/uploads/posts/2012-05/1336122523_1314048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55" y="4439716"/>
            <a:ext cx="2425849" cy="23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sti.rovno.ua/images/articles/1136/middle/Shkolyar_.jpg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12292"/>
          <a:stretch/>
        </p:blipFill>
        <p:spPr bwMode="auto">
          <a:xfrm>
            <a:off x="3209068" y="4525100"/>
            <a:ext cx="1794979" cy="20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379" y="81756"/>
            <a:ext cx="7407101" cy="83820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Хто або що може бути виконавцем команд?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320602"/>
            <a:ext cx="7560840" cy="1123712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FFFF00"/>
                </a:solidFill>
              </a:rPr>
              <a:t>Виконавець</a:t>
            </a:r>
            <a:r>
              <a:rPr lang="uk-UA" sz="2800" b="1" i="1" dirty="0" smtClean="0">
                <a:solidFill>
                  <a:srgbClr val="FFFF00"/>
                </a:solidFill>
              </a:rPr>
              <a:t> </a:t>
            </a:r>
            <a:r>
              <a:rPr lang="uk-UA" sz="2800" b="1" i="1" dirty="0" smtClean="0"/>
              <a:t>— це об'єкт, здатний виконувати задані йому команди.</a:t>
            </a:r>
            <a:endParaRPr lang="uk-UA" sz="28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588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188255"/>
            <a:ext cx="8928992" cy="283303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У кожного виконавця може бути свій набір команд.</a:t>
            </a:r>
          </a:p>
          <a:p>
            <a:pPr indent="457200" algn="just"/>
            <a:r>
              <a:rPr lang="uk-UA" sz="2400" b="1" i="1" dirty="0" smtClean="0"/>
              <a:t>Наприклад, речення «Розфарбувати!» може бути командою для людини, яка має в руках пензлик із фарбою, знає, що треба розфарбувати, й уміє це робити. В іншому разі виконавець не зможе виконати таку команду.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1756"/>
            <a:ext cx="7200800" cy="838200"/>
          </a:xfrm>
        </p:spPr>
        <p:txBody>
          <a:bodyPr>
            <a:noAutofit/>
          </a:bodyPr>
          <a:lstStyle/>
          <a:p>
            <a:r>
              <a:rPr lang="uk-UA" sz="2800" dirty="0" smtClean="0"/>
              <a:t>Що називають системою команд виконавця?</a:t>
            </a:r>
            <a:endParaRPr lang="uk-UA" sz="2800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320602"/>
            <a:ext cx="7560840" cy="1123712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Система команд виконавця </a:t>
            </a:r>
            <a:r>
              <a:rPr lang="uk-UA" sz="2800" b="1" i="1" dirty="0" smtClean="0"/>
              <a:t>— це набір команд, які він може виконати.</a:t>
            </a:r>
            <a:endParaRPr lang="uk-UA" sz="2800" b="1" i="1" dirty="0"/>
          </a:p>
        </p:txBody>
      </p:sp>
      <p:pic>
        <p:nvPicPr>
          <p:cNvPr id="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588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24gadget.ru/uploads/posts/2013-05/1369036262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680520" cy="345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38" y="3061754"/>
            <a:ext cx="4016513" cy="33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54794"/>
            <a:ext cx="6624736" cy="838200"/>
          </a:xfrm>
        </p:spPr>
        <p:txBody>
          <a:bodyPr>
            <a:noAutofit/>
          </a:bodyPr>
          <a:lstStyle/>
          <a:p>
            <a:r>
              <a:rPr lang="uk-UA" sz="2800" dirty="0"/>
              <a:t>Що називають системою команд виконавця?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1660743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До системи команд виконавця </a:t>
            </a:r>
            <a:r>
              <a:rPr lang="uk-UA" sz="2400" b="1" i="1" dirty="0" smtClean="0">
                <a:solidFill>
                  <a:srgbClr val="FFFF00"/>
                </a:solidFill>
              </a:rPr>
              <a:t>Крана</a:t>
            </a:r>
            <a:r>
              <a:rPr lang="uk-UA" sz="2400" b="1" i="1" dirty="0" smtClean="0"/>
              <a:t> у грі </a:t>
            </a:r>
            <a:r>
              <a:rPr lang="uk-UA" sz="2400" b="1" i="1" dirty="0" err="1" smtClean="0"/>
              <a:t>GCompris</a:t>
            </a:r>
            <a:r>
              <a:rPr lang="uk-UA" sz="2400" b="1" i="1" dirty="0" smtClean="0"/>
              <a:t> входить лише п'ять команд: обрати предмет і перемістити його водному з чотирьох напрямків: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991239"/>
            <a:ext cx="4248472" cy="346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1" y="4069824"/>
            <a:ext cx="39433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5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7468"/>
            <a:ext cx="6624736" cy="838200"/>
          </a:xfrm>
        </p:spPr>
        <p:txBody>
          <a:bodyPr>
            <a:noAutofit/>
          </a:bodyPr>
          <a:lstStyle/>
          <a:p>
            <a:r>
              <a:rPr lang="uk-UA" sz="2400" dirty="0" smtClean="0"/>
              <a:t>Чим виконавець-машина відрізняється</a:t>
            </a:r>
            <a:br>
              <a:rPr lang="uk-UA" sz="2400" dirty="0" smtClean="0"/>
            </a:br>
            <a:r>
              <a:rPr lang="uk-UA" sz="2400" dirty="0" smtClean="0"/>
              <a:t>від виконавця-людини?</a:t>
            </a:r>
            <a:endParaRPr lang="uk-UA" sz="2400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7" name="Picture 2" descr="http://www.downstech.com.au/images/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63" y="3573472"/>
            <a:ext cx="4672310" cy="29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foto/b/2/317/2931317/f_195123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2" y="3573016"/>
            <a:ext cx="42273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1196752"/>
            <a:ext cx="8928992" cy="1742152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uk-UA" sz="2400" b="1" i="1" dirty="0" smtClean="0"/>
              <a:t>Людина може мислити. Вона сама приймає рішення. </a:t>
            </a:r>
            <a:endParaRPr lang="en-US" sz="2400" b="1" i="1" dirty="0" smtClean="0"/>
          </a:p>
          <a:p>
            <a:pPr indent="457200" algn="just">
              <a:spcBef>
                <a:spcPts val="600"/>
              </a:spcBef>
            </a:pPr>
            <a:r>
              <a:rPr lang="uk-UA" sz="2400" b="1" i="1" dirty="0" smtClean="0"/>
              <a:t>Машина може виконувати лише ті команди, які для неї склала людина і при її створенні передбачила можливість їх виконання.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8522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445224"/>
            <a:ext cx="524360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Планування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19216" y="110331"/>
            <a:ext cx="484147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4000" dirty="0" smtClean="0">
                <a:solidFill>
                  <a:srgbClr val="002060"/>
                </a:solidFill>
              </a:rPr>
              <a:t>Розгадай ребус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4098" name="Picture 2" descr="http://www.oskbes.ru/i/227-ma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3989"/>
          <a:stretch/>
        </p:blipFill>
        <p:spPr bwMode="auto">
          <a:xfrm>
            <a:off x="103175" y="2780928"/>
            <a:ext cx="2520280" cy="17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780928"/>
            <a:ext cx="432048" cy="689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780928"/>
            <a:ext cx="432048" cy="689116"/>
          </a:xfrm>
          <a:prstGeom prst="rect">
            <a:avLst/>
          </a:prstGeom>
        </p:spPr>
      </p:pic>
      <p:pic>
        <p:nvPicPr>
          <p:cNvPr id="4100" name="Picture 4" descr="http://stroymag.zp.ua/uploads/imagebox/%D0%BC%D0%B5%D0%B1%D0%B5%D0%BB%D1%8C/%D0%B4%D0%B8%D0%B2%D0%B0%D0%BD%D1%8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07904" y="2438739"/>
            <a:ext cx="432048" cy="689116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5278963" y="1888956"/>
            <a:ext cx="18133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 smtClean="0"/>
              <a:t>И=У</a:t>
            </a:r>
            <a:endParaRPr lang="uk-UA" sz="6600" b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6766049" y="2712778"/>
            <a:ext cx="23086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500" b="1" dirty="0" smtClean="0"/>
              <a:t>НЯ</a:t>
            </a:r>
            <a:endParaRPr lang="uk-UA" sz="11500" b="1" dirty="0"/>
          </a:p>
        </p:txBody>
      </p:sp>
    </p:spTree>
    <p:extLst>
      <p:ext uri="{BB962C8B-B14F-4D97-AF65-F5344CB8AC3E}">
        <p14:creationId xmlns:p14="http://schemas.microsoft.com/office/powerpoint/2010/main" val="40884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445224"/>
            <a:ext cx="5099586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Команда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52600" y="134282"/>
            <a:ext cx="555570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4000" dirty="0" smtClean="0">
                <a:solidFill>
                  <a:srgbClr val="002060"/>
                </a:solidFill>
              </a:rPr>
              <a:t>Розгадай ребус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026" name="Picture 2" descr="http://thumbs.dreamstime.com/thumb_672/1330979994rc4T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2654968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830" y="2310410"/>
            <a:ext cx="432048" cy="689116"/>
          </a:xfrm>
          <a:prstGeom prst="rect">
            <a:avLst/>
          </a:prstGeom>
        </p:spPr>
      </p:pic>
      <p:pic>
        <p:nvPicPr>
          <p:cNvPr id="1028" name="Picture 4" descr="http://tambov-zoo.ru/alfaident/data/B/Bolshaya-panda/adFotoBig/Bolshaya-panda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5987"/>
          <a:stretch/>
        </p:blipFill>
        <p:spPr bwMode="auto">
          <a:xfrm>
            <a:off x="5249585" y="1759806"/>
            <a:ext cx="3714903" cy="355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772816"/>
            <a:ext cx="432048" cy="689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1772816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1120"/>
            <a:ext cx="7905750" cy="526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" y="1643061"/>
            <a:ext cx="2768689" cy="2768689"/>
          </a:xfrm>
          <a:prstGeom prst="rect">
            <a:avLst/>
          </a:prstGeom>
        </p:spPr>
      </p:pic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52438"/>
            <a:ext cx="5760640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18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4794"/>
            <a:ext cx="6408712" cy="838200"/>
          </a:xfrm>
        </p:spPr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05275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4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10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4794"/>
            <a:ext cx="6192688" cy="838200"/>
          </a:xfrm>
        </p:spPr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24163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4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10-12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54794"/>
            <a:ext cx="5472608" cy="838200"/>
          </a:xfrm>
        </p:spPr>
        <p:txBody>
          <a:bodyPr/>
          <a:lstStyle/>
          <a:p>
            <a:r>
              <a:rPr lang="uk-UA" dirty="0" smtClean="0"/>
              <a:t>Робота в зошиті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7" y="1268760"/>
            <a:ext cx="4668877" cy="5354619"/>
          </a:xfrm>
          <a:prstGeom prst="rect">
            <a:avLst/>
          </a:prstGeom>
        </p:spPr>
      </p:pic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8977" y="2133942"/>
            <a:ext cx="3749487" cy="646986"/>
          </a:xfrm>
          <a:prstGeom prst="wedgeRoundRectCallout">
            <a:avLst>
              <a:gd name="adj1" fmla="val -69087"/>
              <a:gd name="adj2" fmla="val 15672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Урок 1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230" y="2943224"/>
            <a:ext cx="3749487" cy="646986"/>
          </a:xfrm>
          <a:prstGeom prst="wedgeRoundRectCallout">
            <a:avLst>
              <a:gd name="adj1" fmla="val -69087"/>
              <a:gd name="adj2" fmla="val 156721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6738" y="254794"/>
            <a:ext cx="5729638" cy="838200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6" y="2823880"/>
            <a:ext cx="3466656" cy="3975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99" y="2881274"/>
            <a:ext cx="3492616" cy="4005593"/>
          </a:xfrm>
          <a:prstGeom prst="rect">
            <a:avLst/>
          </a:prstGeom>
        </p:spPr>
      </p:pic>
      <p:sp>
        <p:nvSpPr>
          <p:cNvPr id="5" name="Прямоугольник 8"/>
          <p:cNvSpPr/>
          <p:nvPr/>
        </p:nvSpPr>
        <p:spPr>
          <a:xfrm>
            <a:off x="109142" y="1509296"/>
            <a:ext cx="3742778" cy="1055608"/>
          </a:xfrm>
          <a:prstGeom prst="wedgeRoundRectCallout">
            <a:avLst>
              <a:gd name="adj1" fmla="val -695"/>
              <a:gd name="adj2" fmla="val 901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6213"/>
            <a:r>
              <a:rPr lang="uk-UA" sz="2800" b="1" i="1" dirty="0" smtClean="0"/>
              <a:t>Проаналізувати</a:t>
            </a:r>
          </a:p>
          <a:p>
            <a:pPr indent="176213"/>
            <a:r>
              <a:rPr lang="ru-RU" sz="2800" i="1" dirty="0" smtClean="0"/>
              <a:t>ст. 6-13;</a:t>
            </a:r>
            <a:endParaRPr lang="ru-RU" sz="2800" i="1" dirty="0"/>
          </a:p>
        </p:txBody>
      </p:sp>
      <p:sp>
        <p:nvSpPr>
          <p:cNvPr id="16" name="Прямоугольник 8"/>
          <p:cNvSpPr/>
          <p:nvPr/>
        </p:nvSpPr>
        <p:spPr>
          <a:xfrm>
            <a:off x="3996278" y="1509296"/>
            <a:ext cx="5147721" cy="1055608"/>
          </a:xfrm>
          <a:prstGeom prst="wedgeRoundRectCallout">
            <a:avLst>
              <a:gd name="adj1" fmla="val -830"/>
              <a:gd name="adj2" fmla="val 9918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 smtClean="0"/>
              <a:t>Виконати</a:t>
            </a:r>
          </a:p>
          <a:p>
            <a:r>
              <a:rPr lang="ru-RU" sz="2800" i="1" dirty="0" smtClean="0"/>
              <a:t>Урок </a:t>
            </a:r>
            <a:r>
              <a:rPr lang="ru-RU" sz="2800" i="1" dirty="0"/>
              <a:t>1</a:t>
            </a:r>
            <a:r>
              <a:rPr lang="ru-RU" sz="2800" i="1" dirty="0" smtClean="0"/>
              <a:t>,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4794"/>
            <a:ext cx="6336704" cy="838200"/>
          </a:xfrm>
        </p:spPr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403726"/>
            <a:ext cx="5544616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sp>
        <p:nvSpPr>
          <p:cNvPr id="8" name="Rectangle 41"/>
          <p:cNvSpPr txBox="1">
            <a:spLocks noChangeArrowheads="1"/>
          </p:cNvSpPr>
          <p:nvPr/>
        </p:nvSpPr>
        <p:spPr bwMode="black">
          <a:xfrm>
            <a:off x="228220" y="1241926"/>
            <a:ext cx="8852520" cy="203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36912"/>
            <a:ext cx="6192688" cy="387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268760"/>
            <a:ext cx="8973236" cy="126998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Заходьте до комп’ютерного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кабінету тільки з дозволу вчителя, не поспішаючи, не торкаючись обладнання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3908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430560"/>
            <a:ext cx="6283424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438" y="2035957"/>
            <a:ext cx="4968552" cy="4968552"/>
          </a:xfrm>
          <a:prstGeom prst="rect">
            <a:avLst/>
          </a:prstGeom>
        </p:spPr>
      </p:pic>
      <p:sp>
        <p:nvSpPr>
          <p:cNvPr id="9" name="Знак заборони 8"/>
          <p:cNvSpPr/>
          <p:nvPr/>
        </p:nvSpPr>
        <p:spPr>
          <a:xfrm>
            <a:off x="2588423" y="3804615"/>
            <a:ext cx="1056150" cy="1056150"/>
          </a:xfrm>
          <a:prstGeom prst="noSmoking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Знак заборони 9"/>
          <p:cNvSpPr/>
          <p:nvPr/>
        </p:nvSpPr>
        <p:spPr>
          <a:xfrm>
            <a:off x="5065395" y="4164655"/>
            <a:ext cx="1056150" cy="1056150"/>
          </a:xfrm>
          <a:prstGeom prst="noSmoking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268760"/>
            <a:ext cx="8973236" cy="879217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Не вмикайте та не вимикайте комп’ютери без дозволу вчителя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987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5587" y="254794"/>
            <a:ext cx="5282677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345894"/>
            <a:ext cx="7533684" cy="383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E:\Робота\Вчитель Інформатики\~~~Сайт~~~\teach-inf.at.ua\FTP\krfb_646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438" y="6529718"/>
            <a:ext cx="321568" cy="3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916832"/>
            <a:ext cx="4052195" cy="4052195"/>
          </a:xfrm>
          <a:prstGeom prst="rect">
            <a:avLst/>
          </a:prstGeom>
        </p:spPr>
      </p:pic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268760"/>
            <a:ext cx="8973236" cy="1009471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2800" b="1" i="1" dirty="0" smtClean="0"/>
              <a:t>	Під час роботи будьте дуже</a:t>
            </a:r>
          </a:p>
          <a:p>
            <a:pPr indent="457200" algn="ctr"/>
            <a:r>
              <a:rPr lang="uk-UA" sz="2800" b="1" i="1" dirty="0" smtClean="0"/>
              <a:t>уважні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9313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1687" y="406177"/>
            <a:ext cx="5764609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650889"/>
            <a:ext cx="6696744" cy="378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нак заборони 8"/>
          <p:cNvSpPr/>
          <p:nvPr/>
        </p:nvSpPr>
        <p:spPr>
          <a:xfrm>
            <a:off x="2799043" y="2466099"/>
            <a:ext cx="4049969" cy="4049969"/>
          </a:xfrm>
          <a:prstGeom prst="noSmoking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196752"/>
            <a:ext cx="8973236" cy="126998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Працюйте на клавіатурі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чистими сухими руками, не натискаючи на клавіші без потреби чи навмання.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458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54794"/>
            <a:ext cx="4869300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22" y="2155536"/>
            <a:ext cx="7293168" cy="417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нак заборони 5"/>
          <p:cNvSpPr/>
          <p:nvPr/>
        </p:nvSpPr>
        <p:spPr>
          <a:xfrm>
            <a:off x="2583019" y="2240473"/>
            <a:ext cx="4049969" cy="4049969"/>
          </a:xfrm>
          <a:prstGeom prst="noSmoking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96752"/>
            <a:ext cx="8973236" cy="879217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Під час роботи не торкайтеся екрана й тильної сторони монітора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2383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58552"/>
            <a:ext cx="5760640" cy="838200"/>
          </a:xfrm>
        </p:spPr>
        <p:txBody>
          <a:bodyPr/>
          <a:lstStyle/>
          <a:p>
            <a:r>
              <a:rPr lang="uk-UA" dirty="0" smtClean="0"/>
              <a:t>Техніка безпеки</a:t>
            </a:r>
            <a:endParaRPr lang="uk-UA" dirty="0"/>
          </a:p>
        </p:txBody>
      </p:sp>
      <p:pic>
        <p:nvPicPr>
          <p:cNvPr id="5" name="Picture 3" descr="E:\Робота\Вчитель Інформатики\~~~Сайт~~~\teach-inf.at.ua\FTP\krfb_646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438" y="6529718"/>
            <a:ext cx="321568" cy="3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1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66" y="2140040"/>
            <a:ext cx="6342162" cy="398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1196752"/>
            <a:ext cx="8973236" cy="618708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Робоче місце має бути чистим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37185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78061</TotalTime>
  <Words>893</Words>
  <Application>Microsoft Office PowerPoint</Application>
  <PresentationFormat>Экран (4:3)</PresentationFormat>
  <Paragraphs>153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 2</vt:lpstr>
      <vt:lpstr>Трек</vt:lpstr>
      <vt:lpstr>Планування в нашому житті. Команди і виконавці</vt:lpstr>
      <vt:lpstr>дізнаєшся:</vt:lpstr>
      <vt:lpstr>Техніка безпеки</vt:lpstr>
      <vt:lpstr>Техніка безпеки</vt:lpstr>
      <vt:lpstr>Техніка безпеки</vt:lpstr>
      <vt:lpstr>Техніка безпеки</vt:lpstr>
      <vt:lpstr>Техніка безпеки</vt:lpstr>
      <vt:lpstr>Техніка безпеки</vt:lpstr>
      <vt:lpstr>Техніка безпеки</vt:lpstr>
      <vt:lpstr>Техніка безпеки</vt:lpstr>
      <vt:lpstr>Техніка безпеки</vt:lpstr>
      <vt:lpstr>Техніка безпеки</vt:lpstr>
      <vt:lpstr>Планування в нашому житті. Команди і виконавці</vt:lpstr>
      <vt:lpstr>Що таке план?</vt:lpstr>
      <vt:lpstr>Що таке план?</vt:lpstr>
      <vt:lpstr>Як скласти вдалий план?</vt:lpstr>
      <vt:lpstr>Чим інструкція відрізняється від плану?</vt:lpstr>
      <vt:lpstr>Інструкція з висаджування дерева</vt:lpstr>
      <vt:lpstr>Порядок виконання дій</vt:lpstr>
      <vt:lpstr>Що таке команда?</vt:lpstr>
      <vt:lpstr>Що таке команда?</vt:lpstr>
      <vt:lpstr>Що таке команда?</vt:lpstr>
      <vt:lpstr>Хто або що може бути виконавцем команд?</vt:lpstr>
      <vt:lpstr>Хто або що може бути виконавцем команд?</vt:lpstr>
      <vt:lpstr>Що називають системою команд виконавця?</vt:lpstr>
      <vt:lpstr>Що називають системою команд виконавця?</vt:lpstr>
      <vt:lpstr>Чим виконавець-машина відрізняється від виконавця-людини?</vt:lpstr>
      <vt:lpstr>Презентация PowerPoint</vt:lpstr>
      <vt:lpstr>Презентация PowerPoint</vt:lpstr>
      <vt:lpstr>Обговорення вивченого</vt:lpstr>
      <vt:lpstr>Обговорення вивченого</vt:lpstr>
      <vt:lpstr>Робота в зошиті</vt:lpstr>
      <vt:lpstr>Домашнє завдання</vt:lpstr>
      <vt:lpstr>Працюємо за комп’ютером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Пользователь Windows</cp:lastModifiedBy>
  <cp:revision>1630</cp:revision>
  <dcterms:created xsi:type="dcterms:W3CDTF">2013-09-01T18:00:33Z</dcterms:created>
  <dcterms:modified xsi:type="dcterms:W3CDTF">2016-10-15T06:33:12Z</dcterms:modified>
</cp:coreProperties>
</file>