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329" r:id="rId3"/>
    <p:sldId id="302" r:id="rId4"/>
    <p:sldId id="307" r:id="rId5"/>
    <p:sldId id="333" r:id="rId6"/>
    <p:sldId id="336" r:id="rId7"/>
    <p:sldId id="337" r:id="rId8"/>
    <p:sldId id="339" r:id="rId9"/>
    <p:sldId id="338" r:id="rId10"/>
    <p:sldId id="284" r:id="rId11"/>
    <p:sldId id="330" r:id="rId12"/>
    <p:sldId id="285" r:id="rId13"/>
    <p:sldId id="286" r:id="rId14"/>
    <p:sldId id="287" r:id="rId15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0A53"/>
    <a:srgbClr val="660066"/>
    <a:srgbClr val="FF6600"/>
    <a:srgbClr val="FF3300"/>
    <a:srgbClr val="6600CC"/>
    <a:srgbClr val="003300"/>
    <a:srgbClr val="000066"/>
    <a:srgbClr val="003399"/>
    <a:srgbClr val="05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700" autoAdjust="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800" b="1" i="0" dirty="0" smtClean="0">
              <a:solidFill>
                <a:srgbClr val="000066"/>
              </a:solidFill>
            </a:rPr>
            <a:t>Простий пошук</a:t>
          </a:r>
          <a:endParaRPr lang="uk-UA" sz="2800" b="1" i="0" dirty="0"/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100000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3111A972-F4E6-4046-9D17-B3DF9B6059C7}" type="presOf" srcId="{618C27BA-ABC5-4FDF-9204-1AF1149888CA}" destId="{686571BA-D313-4127-B357-AFDEC989930D}" srcOrd="0" destOrd="0" presId="urn:microsoft.com/office/officeart/2005/8/layout/vList6"/>
    <dgm:cxn modelId="{95C9F2E5-3F47-4785-BE81-BC4CCE15C6A5}" type="presOf" srcId="{63E55217-6281-46E5-98F9-5F2010D9389F}" destId="{1479E1C7-5265-4720-892F-8CA44E41E5A0}" srcOrd="0" destOrd="0" presId="urn:microsoft.com/office/officeart/2005/8/layout/vList6"/>
    <dgm:cxn modelId="{8D021EA3-278F-4EA9-8302-0D8FF0F29DF9}" type="presParOf" srcId="{1479E1C7-5265-4720-892F-8CA44E41E5A0}" destId="{9B24B324-C930-4413-A00E-72CB521161A5}" srcOrd="0" destOrd="0" presId="urn:microsoft.com/office/officeart/2005/8/layout/vList6"/>
    <dgm:cxn modelId="{D4054C11-CFFE-4136-A7BE-6FDA9E0B3183}" type="presParOf" srcId="{9B24B324-C930-4413-A00E-72CB521161A5}" destId="{686571BA-D313-4127-B357-AFDEC989930D}" srcOrd="0" destOrd="0" presId="urn:microsoft.com/office/officeart/2005/8/layout/vList6"/>
    <dgm:cxn modelId="{48A64FEB-88AA-4A1B-B876-8C66A9F19380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4B7F2-05DA-4DC9-A70F-B7CD68C9447A}" type="doc">
      <dgm:prSet loTypeId="urn:microsoft.com/office/officeart/2005/8/layout/bProcess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C4BAB9D-CA40-4743-9F32-20DC24F084F1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Якщо адреса веб-сторінки </a:t>
          </a:r>
          <a:r>
            <a:rPr lang="uk-UA" sz="20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відома</a:t>
          </a:r>
          <a:endParaRPr lang="uk-UA" sz="20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E03C7F5-3CF1-415D-A889-B42F4E125972}" type="parTrans" cxnId="{A2CA2877-3C10-4D4A-9B3B-232DDFA292D7}">
      <dgm:prSet/>
      <dgm:spPr/>
      <dgm:t>
        <a:bodyPr/>
        <a:lstStyle/>
        <a:p>
          <a:endParaRPr lang="uk-UA" sz="2000" b="1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7B08FB18-7BC1-41C8-9988-C8A3A3E6C8DB}" type="sibTrans" cxnId="{A2CA2877-3C10-4D4A-9B3B-232DDFA292D7}">
      <dgm:prSet/>
      <dgm:spPr/>
      <dgm:t>
        <a:bodyPr/>
        <a:lstStyle/>
        <a:p>
          <a:endParaRPr lang="uk-UA" sz="2000" b="1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E5A9FB47-9BEE-40FC-BEFB-29D51B3D24A2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в рядку адреси браузера ввести цю адресу </a:t>
          </a:r>
          <a:endParaRPr lang="uk-UA" sz="2000" b="1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0A072432-BA31-4556-96BA-115919E200F8}" type="parTrans" cxnId="{4919E582-889F-412A-A750-BFF0252390CE}">
      <dgm:prSet/>
      <dgm:spPr/>
      <dgm:t>
        <a:bodyPr/>
        <a:lstStyle/>
        <a:p>
          <a:endParaRPr lang="uk-UA" sz="2000" b="1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AC40CE13-AE9E-4BAE-B3F9-D50CE9C5C47D}" type="sibTrans" cxnId="{4919E582-889F-412A-A750-BFF0252390CE}">
      <dgm:prSet/>
      <dgm:spPr/>
      <dgm:t>
        <a:bodyPr/>
        <a:lstStyle/>
        <a:p>
          <a:endParaRPr lang="uk-UA" sz="2000" b="1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8CECA12A-BC40-469E-84DA-F7E3EE6C1B60}" type="pres">
      <dgm:prSet presAssocID="{53C4B7F2-05DA-4DC9-A70F-B7CD68C9447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53AADBDC-100C-4D9B-9FAE-2530FADD0465}" type="pres">
      <dgm:prSet presAssocID="{CC4BAB9D-CA40-4743-9F32-20DC24F084F1}" presName="firstNode" presStyleLbl="node1" presStyleIdx="0" presStyleCnt="2" custScaleX="1574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C9C091-4AFA-4992-90B0-0DC9A3894543}" type="pres">
      <dgm:prSet presAssocID="{7B08FB18-7BC1-41C8-9988-C8A3A3E6C8DB}" presName="sibTrans" presStyleLbl="sibTrans2D1" presStyleIdx="0" presStyleCnt="1"/>
      <dgm:spPr/>
      <dgm:t>
        <a:bodyPr/>
        <a:lstStyle/>
        <a:p>
          <a:endParaRPr lang="uk-UA"/>
        </a:p>
      </dgm:t>
    </dgm:pt>
    <dgm:pt modelId="{B3E00F2D-6315-40F4-96EA-5465B45C755C}" type="pres">
      <dgm:prSet presAssocID="{E5A9FB47-9BEE-40FC-BEFB-29D51B3D24A2}" presName="lastNode" presStyleLbl="node1" presStyleIdx="1" presStyleCnt="2" custScaleX="1633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919E582-889F-412A-A750-BFF0252390CE}" srcId="{53C4B7F2-05DA-4DC9-A70F-B7CD68C9447A}" destId="{E5A9FB47-9BEE-40FC-BEFB-29D51B3D24A2}" srcOrd="1" destOrd="0" parTransId="{0A072432-BA31-4556-96BA-115919E200F8}" sibTransId="{AC40CE13-AE9E-4BAE-B3F9-D50CE9C5C47D}"/>
    <dgm:cxn modelId="{02F3DC5F-CA92-43AB-AB93-3FBE1F9AFD77}" type="presOf" srcId="{53C4B7F2-05DA-4DC9-A70F-B7CD68C9447A}" destId="{8CECA12A-BC40-469E-84DA-F7E3EE6C1B60}" srcOrd="0" destOrd="0" presId="urn:microsoft.com/office/officeart/2005/8/layout/bProcess2"/>
    <dgm:cxn modelId="{F1198BBD-61ED-4BC9-B5CE-A966E42FABBC}" type="presOf" srcId="{CC4BAB9D-CA40-4743-9F32-20DC24F084F1}" destId="{53AADBDC-100C-4D9B-9FAE-2530FADD0465}" srcOrd="0" destOrd="0" presId="urn:microsoft.com/office/officeart/2005/8/layout/bProcess2"/>
    <dgm:cxn modelId="{4D707C74-5B3A-4102-AC8B-1F3AD33A4E02}" type="presOf" srcId="{E5A9FB47-9BEE-40FC-BEFB-29D51B3D24A2}" destId="{B3E00F2D-6315-40F4-96EA-5465B45C755C}" srcOrd="0" destOrd="0" presId="urn:microsoft.com/office/officeart/2005/8/layout/bProcess2"/>
    <dgm:cxn modelId="{13D529BA-A0AA-4D33-8679-F94134653036}" type="presOf" srcId="{7B08FB18-7BC1-41C8-9988-C8A3A3E6C8DB}" destId="{E0C9C091-4AFA-4992-90B0-0DC9A3894543}" srcOrd="0" destOrd="0" presId="urn:microsoft.com/office/officeart/2005/8/layout/bProcess2"/>
    <dgm:cxn modelId="{A2CA2877-3C10-4D4A-9B3B-232DDFA292D7}" srcId="{53C4B7F2-05DA-4DC9-A70F-B7CD68C9447A}" destId="{CC4BAB9D-CA40-4743-9F32-20DC24F084F1}" srcOrd="0" destOrd="0" parTransId="{BE03C7F5-3CF1-415D-A889-B42F4E125972}" sibTransId="{7B08FB18-7BC1-41C8-9988-C8A3A3E6C8DB}"/>
    <dgm:cxn modelId="{07FF8C5D-8681-485A-ADC7-B987C8FE3267}" type="presParOf" srcId="{8CECA12A-BC40-469E-84DA-F7E3EE6C1B60}" destId="{53AADBDC-100C-4D9B-9FAE-2530FADD0465}" srcOrd="0" destOrd="0" presId="urn:microsoft.com/office/officeart/2005/8/layout/bProcess2"/>
    <dgm:cxn modelId="{F5871471-056D-4A44-B408-A08514F6ED39}" type="presParOf" srcId="{8CECA12A-BC40-469E-84DA-F7E3EE6C1B60}" destId="{E0C9C091-4AFA-4992-90B0-0DC9A3894543}" srcOrd="1" destOrd="0" presId="urn:microsoft.com/office/officeart/2005/8/layout/bProcess2"/>
    <dgm:cxn modelId="{DB5D2D67-2F5F-41E0-8370-0120FAEE0958}" type="presParOf" srcId="{8CECA12A-BC40-469E-84DA-F7E3EE6C1B60}" destId="{B3E00F2D-6315-40F4-96EA-5465B45C755C}" srcOrd="2" destOrd="0" presId="urn:microsoft.com/office/officeart/2005/8/layout/bProcess2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0BBFD-11CC-4E6E-8ECD-02615C55FA0F}" type="doc">
      <dgm:prSet loTypeId="urn:microsoft.com/office/officeart/2005/8/layout/equati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0D3721D-0D9C-4902-97A4-8E8D267731CA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b="1" baseline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Якщо  необхідно знайти  відомості  і адреса веб-сторінки </a:t>
          </a:r>
          <a:r>
            <a:rPr lang="uk-UA" sz="1600" b="1" baseline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невідома</a:t>
          </a:r>
          <a:endParaRPr lang="uk-UA" sz="1600" b="1" baseline="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3FBFF0A7-6E66-4C3A-8CB8-79311F23938C}" type="parTrans" cxnId="{E86EC1F1-0D73-406F-A328-E6E8BD7CEDB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800" b="1" baseline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B83B508C-6A12-4BFC-8944-C1FB9F0FC0F5}" type="sibTrans" cxnId="{E86EC1F1-0D73-406F-A328-E6E8BD7CEDB6}">
      <dgm:prSet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800" b="1" baseline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52DBAFDA-18F2-4DAA-91DF-8DB24B3EFC0F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baseline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скористатися засобами пошуку</a:t>
          </a:r>
          <a:endParaRPr lang="uk-UA" sz="2000" b="1" baseline="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59478888-A020-455D-AD66-F1AE096D5D40}" type="parTrans" cxnId="{B4B33648-4D39-473C-B34F-F3EDF174C67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800" b="1" baseline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F83B1FD8-89BA-484F-83BC-824D5993EE3C}" type="sibTrans" cxnId="{B4B33648-4D39-473C-B34F-F3EDF174C67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800" b="1" baseline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EBB26D1D-465D-4C9D-AB72-854A8C7CCD62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400" b="1" baseline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рядок пошуку</a:t>
          </a:r>
          <a:endParaRPr lang="uk-UA" sz="2400" b="1" baseline="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D063433E-F7D1-476D-8687-9B5B8C70D552}" type="parTrans" cxnId="{57BB8537-FEBF-45E9-A574-B89B03131BA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800" b="1" baseline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5898C877-0B7D-47D0-BAC2-6254CD309233}" type="sibTrans" cxnId="{57BB8537-FEBF-45E9-A574-B89B03131BAD}">
      <dgm:prSet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800" b="1" baseline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0FEEBC2A-076B-4A8A-8223-F6899AB95D67}" type="pres">
      <dgm:prSet presAssocID="{FDA0BBFD-11CC-4E6E-8ECD-02615C55FA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8C0570D-B87E-444F-967C-D59073F516C6}" type="pres">
      <dgm:prSet presAssocID="{FDA0BBFD-11CC-4E6E-8ECD-02615C55FA0F}" presName="vNodes" presStyleCnt="0"/>
      <dgm:spPr/>
    </dgm:pt>
    <dgm:pt modelId="{24DB656D-6DB3-49D8-82C0-71437A3AB35E}" type="pres">
      <dgm:prSet presAssocID="{F0D3721D-0D9C-4902-97A4-8E8D267731CA}" presName="node" presStyleLbl="node1" presStyleIdx="0" presStyleCnt="3" custScaleX="353505" custScaleY="1649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3240E9-0B61-445D-BB2C-A13D2B13544D}" type="pres">
      <dgm:prSet presAssocID="{B83B508C-6A12-4BFC-8944-C1FB9F0FC0F5}" presName="spacerT" presStyleCnt="0"/>
      <dgm:spPr/>
    </dgm:pt>
    <dgm:pt modelId="{DF5A2F42-674E-409E-AFD0-9828BEB7D6F9}" type="pres">
      <dgm:prSet presAssocID="{B83B508C-6A12-4BFC-8944-C1FB9F0FC0F5}" presName="sibTrans" presStyleLbl="sibTrans2D1" presStyleIdx="0" presStyleCnt="2"/>
      <dgm:spPr/>
      <dgm:t>
        <a:bodyPr/>
        <a:lstStyle/>
        <a:p>
          <a:endParaRPr lang="uk-UA"/>
        </a:p>
      </dgm:t>
    </dgm:pt>
    <dgm:pt modelId="{F2F38BD6-42FB-428C-9AD6-00DF3D1B5FF4}" type="pres">
      <dgm:prSet presAssocID="{B83B508C-6A12-4BFC-8944-C1FB9F0FC0F5}" presName="spacerB" presStyleCnt="0"/>
      <dgm:spPr/>
    </dgm:pt>
    <dgm:pt modelId="{0E102ED9-2E57-427B-85CC-762247A38403}" type="pres">
      <dgm:prSet presAssocID="{EBB26D1D-465D-4C9D-AB72-854A8C7CCD62}" presName="node" presStyleLbl="node1" presStyleIdx="1" presStyleCnt="3" custScaleX="369272" custLinFactNeighborX="3730" custLinFactNeighborY="433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4393B7-679C-441B-B176-ECECDB9F8780}" type="pres">
      <dgm:prSet presAssocID="{FDA0BBFD-11CC-4E6E-8ECD-02615C55FA0F}" presName="sibTransLast" presStyleLbl="sibTrans2D1" presStyleIdx="1" presStyleCnt="2"/>
      <dgm:spPr/>
      <dgm:t>
        <a:bodyPr/>
        <a:lstStyle/>
        <a:p>
          <a:endParaRPr lang="uk-UA"/>
        </a:p>
      </dgm:t>
    </dgm:pt>
    <dgm:pt modelId="{AA3B6FAE-A134-4F8C-81F2-91B0C15E89E0}" type="pres">
      <dgm:prSet presAssocID="{FDA0BBFD-11CC-4E6E-8ECD-02615C55FA0F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06706060-6EA2-4E44-980C-F6CDBBD9B58D}" type="pres">
      <dgm:prSet presAssocID="{FDA0BBFD-11CC-4E6E-8ECD-02615C55FA0F}" presName="lastNode" presStyleLbl="node1" presStyleIdx="2" presStyleCnt="3" custScaleX="1466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5588FE1-ADB9-4817-B5EA-87F3EFBFCA9C}" type="presOf" srcId="{5898C877-0B7D-47D0-BAC2-6254CD309233}" destId="{334393B7-679C-441B-B176-ECECDB9F8780}" srcOrd="0" destOrd="0" presId="urn:microsoft.com/office/officeart/2005/8/layout/equation2"/>
    <dgm:cxn modelId="{EBBFD6D8-D754-48E3-9299-F94A58999626}" type="presOf" srcId="{5898C877-0B7D-47D0-BAC2-6254CD309233}" destId="{AA3B6FAE-A134-4F8C-81F2-91B0C15E89E0}" srcOrd="1" destOrd="0" presId="urn:microsoft.com/office/officeart/2005/8/layout/equation2"/>
    <dgm:cxn modelId="{57BB8537-FEBF-45E9-A574-B89B03131BAD}" srcId="{FDA0BBFD-11CC-4E6E-8ECD-02615C55FA0F}" destId="{EBB26D1D-465D-4C9D-AB72-854A8C7CCD62}" srcOrd="1" destOrd="0" parTransId="{D063433E-F7D1-476D-8687-9B5B8C70D552}" sibTransId="{5898C877-0B7D-47D0-BAC2-6254CD309233}"/>
    <dgm:cxn modelId="{B4B33648-4D39-473C-B34F-F3EDF174C67D}" srcId="{FDA0BBFD-11CC-4E6E-8ECD-02615C55FA0F}" destId="{52DBAFDA-18F2-4DAA-91DF-8DB24B3EFC0F}" srcOrd="2" destOrd="0" parTransId="{59478888-A020-455D-AD66-F1AE096D5D40}" sibTransId="{F83B1FD8-89BA-484F-83BC-824D5993EE3C}"/>
    <dgm:cxn modelId="{17233882-3753-4FED-A852-D3F7AAD83C9A}" type="presOf" srcId="{EBB26D1D-465D-4C9D-AB72-854A8C7CCD62}" destId="{0E102ED9-2E57-427B-85CC-762247A38403}" srcOrd="0" destOrd="0" presId="urn:microsoft.com/office/officeart/2005/8/layout/equation2"/>
    <dgm:cxn modelId="{AB38379C-BF7F-426C-B0B8-7F20F1D8B2B2}" type="presOf" srcId="{FDA0BBFD-11CC-4E6E-8ECD-02615C55FA0F}" destId="{0FEEBC2A-076B-4A8A-8223-F6899AB95D67}" srcOrd="0" destOrd="0" presId="urn:microsoft.com/office/officeart/2005/8/layout/equation2"/>
    <dgm:cxn modelId="{E86EC1F1-0D73-406F-A328-E6E8BD7CEDB6}" srcId="{FDA0BBFD-11CC-4E6E-8ECD-02615C55FA0F}" destId="{F0D3721D-0D9C-4902-97A4-8E8D267731CA}" srcOrd="0" destOrd="0" parTransId="{3FBFF0A7-6E66-4C3A-8CB8-79311F23938C}" sibTransId="{B83B508C-6A12-4BFC-8944-C1FB9F0FC0F5}"/>
    <dgm:cxn modelId="{B2C8A279-B2AB-4548-B0DA-4207F065450C}" type="presOf" srcId="{B83B508C-6A12-4BFC-8944-C1FB9F0FC0F5}" destId="{DF5A2F42-674E-409E-AFD0-9828BEB7D6F9}" srcOrd="0" destOrd="0" presId="urn:microsoft.com/office/officeart/2005/8/layout/equation2"/>
    <dgm:cxn modelId="{A398CD6E-6FD3-4BAD-9DFF-2D5D3BC634AE}" type="presOf" srcId="{F0D3721D-0D9C-4902-97A4-8E8D267731CA}" destId="{24DB656D-6DB3-49D8-82C0-71437A3AB35E}" srcOrd="0" destOrd="0" presId="urn:microsoft.com/office/officeart/2005/8/layout/equation2"/>
    <dgm:cxn modelId="{6328913A-C3DF-4107-A2F1-F6E086F7A563}" type="presOf" srcId="{52DBAFDA-18F2-4DAA-91DF-8DB24B3EFC0F}" destId="{06706060-6EA2-4E44-980C-F6CDBBD9B58D}" srcOrd="0" destOrd="0" presId="urn:microsoft.com/office/officeart/2005/8/layout/equation2"/>
    <dgm:cxn modelId="{E404C8DD-2636-4A7D-AFE1-D3FCD9222C3B}" type="presParOf" srcId="{0FEEBC2A-076B-4A8A-8223-F6899AB95D67}" destId="{D8C0570D-B87E-444F-967C-D59073F516C6}" srcOrd="0" destOrd="0" presId="urn:microsoft.com/office/officeart/2005/8/layout/equation2"/>
    <dgm:cxn modelId="{D1CDD983-94CB-4220-8723-10F43EFB0FFE}" type="presParOf" srcId="{D8C0570D-B87E-444F-967C-D59073F516C6}" destId="{24DB656D-6DB3-49D8-82C0-71437A3AB35E}" srcOrd="0" destOrd="0" presId="urn:microsoft.com/office/officeart/2005/8/layout/equation2"/>
    <dgm:cxn modelId="{4F800FFE-2790-4F84-8234-D1117DC6272F}" type="presParOf" srcId="{D8C0570D-B87E-444F-967C-D59073F516C6}" destId="{313240E9-0B61-445D-BB2C-A13D2B13544D}" srcOrd="1" destOrd="0" presId="urn:microsoft.com/office/officeart/2005/8/layout/equation2"/>
    <dgm:cxn modelId="{D3D9801F-F8A0-4DBF-8F09-3BCDB3BE6766}" type="presParOf" srcId="{D8C0570D-B87E-444F-967C-D59073F516C6}" destId="{DF5A2F42-674E-409E-AFD0-9828BEB7D6F9}" srcOrd="2" destOrd="0" presId="urn:microsoft.com/office/officeart/2005/8/layout/equation2"/>
    <dgm:cxn modelId="{299C35B4-7874-46FA-B109-21029D09CC6F}" type="presParOf" srcId="{D8C0570D-B87E-444F-967C-D59073F516C6}" destId="{F2F38BD6-42FB-428C-9AD6-00DF3D1B5FF4}" srcOrd="3" destOrd="0" presId="urn:microsoft.com/office/officeart/2005/8/layout/equation2"/>
    <dgm:cxn modelId="{57A80A31-9CEB-4252-93F5-BF7CA4027EC5}" type="presParOf" srcId="{D8C0570D-B87E-444F-967C-D59073F516C6}" destId="{0E102ED9-2E57-427B-85CC-762247A38403}" srcOrd="4" destOrd="0" presId="urn:microsoft.com/office/officeart/2005/8/layout/equation2"/>
    <dgm:cxn modelId="{E780858F-E804-4192-83F5-FC7EBC0C54B1}" type="presParOf" srcId="{0FEEBC2A-076B-4A8A-8223-F6899AB95D67}" destId="{334393B7-679C-441B-B176-ECECDB9F8780}" srcOrd="1" destOrd="0" presId="urn:microsoft.com/office/officeart/2005/8/layout/equation2"/>
    <dgm:cxn modelId="{187839DD-D287-448B-B162-763ADCA00671}" type="presParOf" srcId="{334393B7-679C-441B-B176-ECECDB9F8780}" destId="{AA3B6FAE-A134-4F8C-81F2-91B0C15E89E0}" srcOrd="0" destOrd="0" presId="urn:microsoft.com/office/officeart/2005/8/layout/equation2"/>
    <dgm:cxn modelId="{5A2C475A-9CA3-48D9-9238-0B4059A7DAE6}" type="presParOf" srcId="{0FEEBC2A-076B-4A8A-8223-F6899AB95D67}" destId="{06706060-6EA2-4E44-980C-F6CDBBD9B58D}" srcOrd="2" destOrd="0" presId="urn:microsoft.com/office/officeart/2005/8/layout/equation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7E4B87-27A8-436B-B145-C4E2122ED841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4149EAF-CADA-450E-B100-7C1F6805BE0F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Рядок пошуку</a:t>
          </a:r>
          <a:endParaRPr lang="uk-UA" sz="2000" dirty="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9920DF6-0B0E-4CEE-9390-54D4D6FF31E8}" type="parTrans" cxnId="{050931C4-D84A-47BF-98BC-B029AF46927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EBED15D-5217-4E00-A714-7D9A84F2AC24}" type="sibTrans" cxnId="{050931C4-D84A-47BF-98BC-B029AF46927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FFCF5ED-B2E9-4A50-A40B-AF746D6C59A3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Об’єкти пошуку</a:t>
          </a:r>
          <a:endParaRPr lang="uk-UA" sz="20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B3F68A68-7C06-4335-9DB1-CD56CA89E5D1}" type="parTrans" cxnId="{13233DEA-AF2E-41F4-8E9C-FB5881BD808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BE5E0FB-540F-40FE-A7BA-E86685804C0E}" type="sibTrans" cxnId="{13233DEA-AF2E-41F4-8E9C-FB5881BD808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4631715-16D8-4CB4-A877-8F92AAD9372B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Голосовий пошук</a:t>
          </a:r>
          <a:endParaRPr lang="uk-UA" sz="2000" dirty="0">
            <a:solidFill>
              <a:srgbClr val="6600CC"/>
            </a:solidFill>
            <a:latin typeface="Calibri" pitchFamily="34" charset="0"/>
            <a:cs typeface="Calibri" pitchFamily="34" charset="0"/>
          </a:endParaRPr>
        </a:p>
      </dgm:t>
    </dgm:pt>
    <dgm:pt modelId="{B467CAFB-FCFD-449E-83AC-FD5AA0DA2B52}" type="parTrans" cxnId="{C6DF29E7-354E-4DB8-89FF-A0736177ED5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C72404D-CF16-47A1-85A4-EFECCF08797B}" type="sibTrans" cxnId="{C6DF29E7-354E-4DB8-89FF-A0736177ED5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8675A5D-3364-4974-8793-AC4E6FBAACB0}" type="pres">
      <dgm:prSet presAssocID="{A37E4B87-27A8-436B-B145-C4E2122ED8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C251D2-D43C-4F3A-96F7-DE6DFEE48841}" type="pres">
      <dgm:prSet presAssocID="{34149EAF-CADA-450E-B100-7C1F6805BE0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4806DD-770D-429C-AA21-B43DAAC99ABA}" type="pres">
      <dgm:prSet presAssocID="{FEBED15D-5217-4E00-A714-7D9A84F2AC24}" presName="spacer" presStyleCnt="0"/>
      <dgm:spPr/>
    </dgm:pt>
    <dgm:pt modelId="{B46DA28A-3A45-4ED8-8952-58F1A304837B}" type="pres">
      <dgm:prSet presAssocID="{3FFCF5ED-B2E9-4A50-A40B-AF746D6C59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FE4FB0-6634-4D33-B7DE-3FD105B4DF57}" type="pres">
      <dgm:prSet presAssocID="{ABE5E0FB-540F-40FE-A7BA-E86685804C0E}" presName="spacer" presStyleCnt="0"/>
      <dgm:spPr/>
    </dgm:pt>
    <dgm:pt modelId="{8B6D068F-D8ED-4F37-88CE-730C63B84B1C}" type="pres">
      <dgm:prSet presAssocID="{94631715-16D8-4CB4-A877-8F92AAD937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9AC6C5E-1B51-49AF-B908-33D83EB1BA4F}" type="presOf" srcId="{A37E4B87-27A8-436B-B145-C4E2122ED841}" destId="{E8675A5D-3364-4974-8793-AC4E6FBAACB0}" srcOrd="0" destOrd="0" presId="urn:microsoft.com/office/officeart/2005/8/layout/vList2"/>
    <dgm:cxn modelId="{050931C4-D84A-47BF-98BC-B029AF469274}" srcId="{A37E4B87-27A8-436B-B145-C4E2122ED841}" destId="{34149EAF-CADA-450E-B100-7C1F6805BE0F}" srcOrd="0" destOrd="0" parTransId="{A9920DF6-0B0E-4CEE-9390-54D4D6FF31E8}" sibTransId="{FEBED15D-5217-4E00-A714-7D9A84F2AC24}"/>
    <dgm:cxn modelId="{C932F3C4-4B2A-4401-B161-F2A1EC4F9D4F}" type="presOf" srcId="{3FFCF5ED-B2E9-4A50-A40B-AF746D6C59A3}" destId="{B46DA28A-3A45-4ED8-8952-58F1A304837B}" srcOrd="0" destOrd="0" presId="urn:microsoft.com/office/officeart/2005/8/layout/vList2"/>
    <dgm:cxn modelId="{C6DF29E7-354E-4DB8-89FF-A0736177ED5D}" srcId="{A37E4B87-27A8-436B-B145-C4E2122ED841}" destId="{94631715-16D8-4CB4-A877-8F92AAD9372B}" srcOrd="2" destOrd="0" parTransId="{B467CAFB-FCFD-449E-83AC-FD5AA0DA2B52}" sibTransId="{CC72404D-CF16-47A1-85A4-EFECCF08797B}"/>
    <dgm:cxn modelId="{13233DEA-AF2E-41F4-8E9C-FB5881BD808E}" srcId="{A37E4B87-27A8-436B-B145-C4E2122ED841}" destId="{3FFCF5ED-B2E9-4A50-A40B-AF746D6C59A3}" srcOrd="1" destOrd="0" parTransId="{B3F68A68-7C06-4335-9DB1-CD56CA89E5D1}" sibTransId="{ABE5E0FB-540F-40FE-A7BA-E86685804C0E}"/>
    <dgm:cxn modelId="{E8DDDEA2-ABFD-4DA8-8B19-A7089186234B}" type="presOf" srcId="{94631715-16D8-4CB4-A877-8F92AAD9372B}" destId="{8B6D068F-D8ED-4F37-88CE-730C63B84B1C}" srcOrd="0" destOrd="0" presId="urn:microsoft.com/office/officeart/2005/8/layout/vList2"/>
    <dgm:cxn modelId="{811CC1AF-A8CF-4EF3-B520-972DB7E933C3}" type="presOf" srcId="{34149EAF-CADA-450E-B100-7C1F6805BE0F}" destId="{12C251D2-D43C-4F3A-96F7-DE6DFEE48841}" srcOrd="0" destOrd="0" presId="urn:microsoft.com/office/officeart/2005/8/layout/vList2"/>
    <dgm:cxn modelId="{56750EC6-D422-432E-8C6A-9259D7E2605A}" type="presParOf" srcId="{E8675A5D-3364-4974-8793-AC4E6FBAACB0}" destId="{12C251D2-D43C-4F3A-96F7-DE6DFEE48841}" srcOrd="0" destOrd="0" presId="urn:microsoft.com/office/officeart/2005/8/layout/vList2"/>
    <dgm:cxn modelId="{8C92CDDF-EFFC-4BDF-95F5-290C1024BE47}" type="presParOf" srcId="{E8675A5D-3364-4974-8793-AC4E6FBAACB0}" destId="{284806DD-770D-429C-AA21-B43DAAC99ABA}" srcOrd="1" destOrd="0" presId="urn:microsoft.com/office/officeart/2005/8/layout/vList2"/>
    <dgm:cxn modelId="{0FB233F8-136B-4AE2-83FC-E9C448ADA298}" type="presParOf" srcId="{E8675A5D-3364-4974-8793-AC4E6FBAACB0}" destId="{B46DA28A-3A45-4ED8-8952-58F1A304837B}" srcOrd="2" destOrd="0" presId="urn:microsoft.com/office/officeart/2005/8/layout/vList2"/>
    <dgm:cxn modelId="{A8D0083B-31B9-4E4A-BA92-1F39304B4372}" type="presParOf" srcId="{E8675A5D-3364-4974-8793-AC4E6FBAACB0}" destId="{DFFE4FB0-6634-4D33-B7DE-3FD105B4DF57}" srcOrd="3" destOrd="0" presId="urn:microsoft.com/office/officeart/2005/8/layout/vList2"/>
    <dgm:cxn modelId="{6D005664-68AE-43E3-862D-59C86AE14DDF}" type="presParOf" srcId="{E8675A5D-3364-4974-8793-AC4E6FBAACB0}" destId="{8B6D068F-D8ED-4F37-88CE-730C63B84B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571FA-2740-4DDC-B3C6-D317B8C5C860}" type="doc">
      <dgm:prSet loTypeId="urn:microsoft.com/office/officeart/2005/8/layout/matrix2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9247AB0-8A79-45C9-9EDB-9952A11C5768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baseline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Авторитетність джерел та авторів</a:t>
          </a:r>
          <a:endParaRPr lang="uk-UA" sz="2000" baseline="0" dirty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F45464F-D65C-4B37-B0C5-DC1373429178}" type="parTrans" cxnId="{554BC001-B264-49E6-ABA7-3A7941DEB62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 baseline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355F2F3-9A5D-4341-AFC1-D0AF5928D1F5}" type="sibTrans" cxnId="{554BC001-B264-49E6-ABA7-3A7941DEB62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 baseline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8DFC6F8-44A2-497B-AFE3-2368B70E00BE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400" b="1" baseline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Точність</a:t>
          </a:r>
          <a:r>
            <a:rPr lang="uk-UA" sz="2000" b="1" baseline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даних і фактів</a:t>
          </a:r>
          <a:endParaRPr lang="uk-UA" sz="2000" baseline="0" dirty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1FCAF63-43FC-415C-963E-1B99108731CD}" type="parTrans" cxnId="{51C5232C-EC8F-4E66-ADFB-C13EED97983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 baseline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FD46E7D-C8EA-4F94-9BAC-4CB27005DBB4}" type="sibTrans" cxnId="{51C5232C-EC8F-4E66-ADFB-C13EED97983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 baseline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A5BDD21-DC89-4E52-8FF1-D1BF5699A147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200" b="1" baseline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Об’єктивність</a:t>
          </a:r>
          <a:r>
            <a:rPr lang="uk-UA" sz="2000" b="1" baseline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подання даних</a:t>
          </a:r>
          <a:endParaRPr lang="uk-UA" sz="2000" baseline="0" dirty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68EC6B4-E2A3-4973-A5AF-0C873C191BE2}" type="parTrans" cxnId="{420BD0A7-4105-4622-B177-2F8D28DFA81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 baseline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02FE3F0-1421-4C73-9A03-B7D48665A6FF}" type="sibTrans" cxnId="{420BD0A7-4105-4622-B177-2F8D28DFA81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 baseline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896803B-DB28-45BE-8725-3C2B3CB6309F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200" b="1" baseline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Актуальність</a:t>
          </a:r>
          <a:r>
            <a:rPr lang="uk-UA" sz="2000" b="1" baseline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даних</a:t>
          </a:r>
          <a:endParaRPr lang="uk-UA" sz="2000" baseline="0" dirty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2A2C6A8-DDDC-445F-BB0F-3CB293EF2760}" type="parTrans" cxnId="{118CF130-4969-45F5-BDA2-8C8381F9874C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 baseline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DA65F5E-F361-4357-919E-51914EBC435D}" type="sibTrans" cxnId="{118CF130-4969-45F5-BDA2-8C8381F9874C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 baseline="0">
            <a:solidFill>
              <a:schemeClr val="accent5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6A5235F-F112-49DA-9F9E-C0CBD7AE19D6}" type="pres">
      <dgm:prSet presAssocID="{A5E571FA-2740-4DDC-B3C6-D317B8C5C8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CA04885-6CAF-4C54-A18B-8A8603740281}" type="pres">
      <dgm:prSet presAssocID="{A5E571FA-2740-4DDC-B3C6-D317B8C5C860}" presName="axisShape" presStyleLbl="bgShp" presStyleIdx="0" presStyleCnt="1"/>
      <dgm:spPr/>
    </dgm:pt>
    <dgm:pt modelId="{0F2D0AFC-17DD-4D97-A9FF-ED851AF298A6}" type="pres">
      <dgm:prSet presAssocID="{A5E571FA-2740-4DDC-B3C6-D317B8C5C860}" presName="rect1" presStyleLbl="node1" presStyleIdx="0" presStyleCnt="4" custScaleX="124234" custLinFactNeighborX="-14251" custLinFactNeighborY="-46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7744CC-1BD5-4CE9-9AC7-2D6CC0D5B097}" type="pres">
      <dgm:prSet presAssocID="{A5E571FA-2740-4DDC-B3C6-D317B8C5C860}" presName="rect2" presStyleLbl="node1" presStyleIdx="1" presStyleCnt="4" custScaleX="128880" custLinFactNeighborX="19435" custLinFactNeighborY="-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F37420-B1F6-4312-9204-46663189771B}" type="pres">
      <dgm:prSet presAssocID="{A5E571FA-2740-4DDC-B3C6-D317B8C5C860}" presName="rect3" presStyleLbl="node1" presStyleIdx="2" presStyleCnt="4" custScaleX="124102" custLinFactNeighborX="-12890" custLinFactNeighborY="2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D40B06-4E29-41A3-ABC5-3C153D59A9FA}" type="pres">
      <dgm:prSet presAssocID="{A5E571FA-2740-4DDC-B3C6-D317B8C5C860}" presName="rect4" presStyleLbl="node1" presStyleIdx="3" presStyleCnt="4" custScaleX="128880" custLinFactNeighborX="19435" custLinFactNeighborY="2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1C5232C-EC8F-4E66-ADFB-C13EED979836}" srcId="{A5E571FA-2740-4DDC-B3C6-D317B8C5C860}" destId="{48DFC6F8-44A2-497B-AFE3-2368B70E00BE}" srcOrd="1" destOrd="0" parTransId="{91FCAF63-43FC-415C-963E-1B99108731CD}" sibTransId="{2FD46E7D-C8EA-4F94-9BAC-4CB27005DBB4}"/>
    <dgm:cxn modelId="{554BC001-B264-49E6-ABA7-3A7941DEB62A}" srcId="{A5E571FA-2740-4DDC-B3C6-D317B8C5C860}" destId="{99247AB0-8A79-45C9-9EDB-9952A11C5768}" srcOrd="0" destOrd="0" parTransId="{3F45464F-D65C-4B37-B0C5-DC1373429178}" sibTransId="{2355F2F3-9A5D-4341-AFC1-D0AF5928D1F5}"/>
    <dgm:cxn modelId="{47541ABA-0EE5-4F82-AFA2-63E79992DDCD}" type="presOf" srcId="{99247AB0-8A79-45C9-9EDB-9952A11C5768}" destId="{0F2D0AFC-17DD-4D97-A9FF-ED851AF298A6}" srcOrd="0" destOrd="0" presId="urn:microsoft.com/office/officeart/2005/8/layout/matrix2"/>
    <dgm:cxn modelId="{118CF130-4969-45F5-BDA2-8C8381F9874C}" srcId="{A5E571FA-2740-4DDC-B3C6-D317B8C5C860}" destId="{1896803B-DB28-45BE-8725-3C2B3CB6309F}" srcOrd="3" destOrd="0" parTransId="{92A2C6A8-DDDC-445F-BB0F-3CB293EF2760}" sibTransId="{2DA65F5E-F361-4357-919E-51914EBC435D}"/>
    <dgm:cxn modelId="{9D600115-3683-4985-BAF8-D464AFA8E2D9}" type="presOf" srcId="{48DFC6F8-44A2-497B-AFE3-2368B70E00BE}" destId="{677744CC-1BD5-4CE9-9AC7-2D6CC0D5B097}" srcOrd="0" destOrd="0" presId="urn:microsoft.com/office/officeart/2005/8/layout/matrix2"/>
    <dgm:cxn modelId="{0F6EB805-911F-42FC-A08F-1991242C42C2}" type="presOf" srcId="{1896803B-DB28-45BE-8725-3C2B3CB6309F}" destId="{67D40B06-4E29-41A3-ABC5-3C153D59A9FA}" srcOrd="0" destOrd="0" presId="urn:microsoft.com/office/officeart/2005/8/layout/matrix2"/>
    <dgm:cxn modelId="{9CD4B893-2DBC-4AAB-9024-6B1315491EB8}" type="presOf" srcId="{A5E571FA-2740-4DDC-B3C6-D317B8C5C860}" destId="{06A5235F-F112-49DA-9F9E-C0CBD7AE19D6}" srcOrd="0" destOrd="0" presId="urn:microsoft.com/office/officeart/2005/8/layout/matrix2"/>
    <dgm:cxn modelId="{1ADD3CFD-A9A5-4347-B331-D694F61C0513}" type="presOf" srcId="{7A5BDD21-DC89-4E52-8FF1-D1BF5699A147}" destId="{67F37420-B1F6-4312-9204-46663189771B}" srcOrd="0" destOrd="0" presId="urn:microsoft.com/office/officeart/2005/8/layout/matrix2"/>
    <dgm:cxn modelId="{420BD0A7-4105-4622-B177-2F8D28DFA814}" srcId="{A5E571FA-2740-4DDC-B3C6-D317B8C5C860}" destId="{7A5BDD21-DC89-4E52-8FF1-D1BF5699A147}" srcOrd="2" destOrd="0" parTransId="{E68EC6B4-E2A3-4973-A5AF-0C873C191BE2}" sibTransId="{C02FE3F0-1421-4C73-9A03-B7D48665A6FF}"/>
    <dgm:cxn modelId="{BA120CEC-F2C5-4665-8817-90B8607EDA87}" type="presParOf" srcId="{06A5235F-F112-49DA-9F9E-C0CBD7AE19D6}" destId="{CCA04885-6CAF-4C54-A18B-8A8603740281}" srcOrd="0" destOrd="0" presId="urn:microsoft.com/office/officeart/2005/8/layout/matrix2"/>
    <dgm:cxn modelId="{A41A0E55-4590-43CB-9A54-2FCEC2AF333A}" type="presParOf" srcId="{06A5235F-F112-49DA-9F9E-C0CBD7AE19D6}" destId="{0F2D0AFC-17DD-4D97-A9FF-ED851AF298A6}" srcOrd="1" destOrd="0" presId="urn:microsoft.com/office/officeart/2005/8/layout/matrix2"/>
    <dgm:cxn modelId="{431EA743-C923-4218-89B8-6AB9DF6437DA}" type="presParOf" srcId="{06A5235F-F112-49DA-9F9E-C0CBD7AE19D6}" destId="{677744CC-1BD5-4CE9-9AC7-2D6CC0D5B097}" srcOrd="2" destOrd="0" presId="urn:microsoft.com/office/officeart/2005/8/layout/matrix2"/>
    <dgm:cxn modelId="{5AAB4069-C4C4-4CFC-BABB-3E2D2170755C}" type="presParOf" srcId="{06A5235F-F112-49DA-9F9E-C0CBD7AE19D6}" destId="{67F37420-B1F6-4312-9204-46663189771B}" srcOrd="3" destOrd="0" presId="urn:microsoft.com/office/officeart/2005/8/layout/matrix2"/>
    <dgm:cxn modelId="{6A5C23BF-26E4-4E8B-9E4A-62D95486465F}" type="presParOf" srcId="{06A5235F-F112-49DA-9F9E-C0CBD7AE19D6}" destId="{67D40B06-4E29-41A3-ABC5-3C153D59A9F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251D2-D43C-4F3A-96F7-DE6DFEE48841}">
      <dsp:nvSpPr>
        <dsp:cNvPr id="0" name=""/>
        <dsp:cNvSpPr/>
      </dsp:nvSpPr>
      <dsp:spPr>
        <a:xfrm>
          <a:off x="0" y="2272"/>
          <a:ext cx="3060340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Рядок пошуку</a:t>
          </a:r>
          <a:endParaRPr lang="uk-UA" sz="2000" kern="1200" dirty="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46606" y="48878"/>
        <a:ext cx="2967128" cy="861508"/>
      </dsp:txXfrm>
    </dsp:sp>
    <dsp:sp modelId="{B46DA28A-3A45-4ED8-8952-58F1A304837B}">
      <dsp:nvSpPr>
        <dsp:cNvPr id="0" name=""/>
        <dsp:cNvSpPr/>
      </dsp:nvSpPr>
      <dsp:spPr>
        <a:xfrm>
          <a:off x="0" y="1103872"/>
          <a:ext cx="3060340" cy="95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Об’єкти пошуку</a:t>
          </a:r>
          <a:endParaRPr lang="uk-UA" sz="2000" kern="12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sp:txBody>
      <dsp:txXfrm>
        <a:off x="46606" y="1150478"/>
        <a:ext cx="2967128" cy="861508"/>
      </dsp:txXfrm>
    </dsp:sp>
    <dsp:sp modelId="{8B6D068F-D8ED-4F37-88CE-730C63B84B1C}">
      <dsp:nvSpPr>
        <dsp:cNvPr id="0" name=""/>
        <dsp:cNvSpPr/>
      </dsp:nvSpPr>
      <dsp:spPr>
        <a:xfrm>
          <a:off x="0" y="2205472"/>
          <a:ext cx="3060340" cy="95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Голосовий пошук</a:t>
          </a:r>
          <a:endParaRPr lang="uk-UA" sz="2000" kern="1200" dirty="0">
            <a:solidFill>
              <a:srgbClr val="6600CC"/>
            </a:solidFill>
            <a:latin typeface="Calibri" pitchFamily="34" charset="0"/>
            <a:cs typeface="Calibri" pitchFamily="34" charset="0"/>
          </a:endParaRPr>
        </a:p>
      </dsp:txBody>
      <dsp:txXfrm>
        <a:off x="46606" y="2252078"/>
        <a:ext cx="2967128" cy="861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561C6D-2A78-4FE7-BE16-6C198505B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EF7E6-C1F4-43EF-83BB-C15D2EC77E28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688F-A4B9-4927-B66D-6DFE0E9E64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71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348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52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52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44EEC-CB9C-4344-B56C-C3C1E60CD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205740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19800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86D3-C373-4AEB-BD7B-92CFAD3C6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7E36E7D-A7ED-4D20-BBCD-DFDB28500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152A82A-03A6-4238-A089-17220974D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BECB5-E700-4A27-9651-A915C06AC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E5AB-C345-4327-AD93-BF1E2BF30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2D0E2-5C43-487C-A233-4B3C60607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7E50A-6BB2-44EF-8C6E-1EEC26040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8AFB-1B10-4488-9DD4-7CDBA657B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5782-66C4-4DDC-8BFC-D02BABDC1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21EBE-9B9E-409A-B9E7-664C2E510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78793-82EF-43BE-AADD-B47DA2021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5875" y="288925"/>
            <a:ext cx="9159875" cy="917575"/>
          </a:xfrm>
          <a:custGeom>
            <a:avLst/>
            <a:gdLst/>
            <a:ahLst/>
            <a:cxnLst>
              <a:cxn ang="0">
                <a:pos x="434" y="356"/>
              </a:cxn>
              <a:cxn ang="0">
                <a:pos x="751" y="2"/>
              </a:cxn>
              <a:cxn ang="0">
                <a:pos x="2158" y="0"/>
              </a:cxn>
              <a:cxn ang="0">
                <a:pos x="2244" y="115"/>
              </a:cxn>
              <a:cxn ang="0">
                <a:pos x="5770" y="115"/>
              </a:cxn>
              <a:cxn ang="0">
                <a:pos x="5764" y="489"/>
              </a:cxn>
              <a:cxn ang="0">
                <a:pos x="4998" y="495"/>
              </a:cxn>
              <a:cxn ang="0">
                <a:pos x="4897" y="576"/>
              </a:cxn>
              <a:cxn ang="0">
                <a:pos x="0" y="578"/>
              </a:cxn>
              <a:cxn ang="0">
                <a:pos x="16" y="36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77251" dir="4832261" algn="ctr" rotWithShape="0">
              <a:srgbClr val="000066">
                <a:alpha val="3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c_img(Global Digtal Desigm(imageState)"/>
          <p:cNvSpPr>
            <a:spLocks/>
          </p:cNvSpPr>
          <p:nvPr/>
        </p:nvSpPr>
        <p:spPr bwMode="ltGray">
          <a:xfrm>
            <a:off x="-9525" y="322263"/>
            <a:ext cx="9153525" cy="854075"/>
          </a:xfrm>
          <a:custGeom>
            <a:avLst/>
            <a:gdLst/>
            <a:ahLst/>
            <a:cxnLst>
              <a:cxn ang="0">
                <a:pos x="433" y="360"/>
              </a:cxn>
              <a:cxn ang="0">
                <a:pos x="767" y="3"/>
              </a:cxn>
              <a:cxn ang="0">
                <a:pos x="2152" y="0"/>
              </a:cxn>
              <a:cxn ang="0">
                <a:pos x="2228" y="113"/>
              </a:cxn>
              <a:cxn ang="0">
                <a:pos x="5766" y="113"/>
              </a:cxn>
              <a:cxn ang="0">
                <a:pos x="5766" y="442"/>
              </a:cxn>
              <a:cxn ang="0">
                <a:pos x="4968" y="442"/>
              </a:cxn>
              <a:cxn ang="0">
                <a:pos x="4880" y="531"/>
              </a:cxn>
              <a:cxn ang="0">
                <a:pos x="0" y="521"/>
              </a:cxn>
              <a:cxn ang="0">
                <a:pos x="0" y="373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2EA10-0489-48F2-937F-A71727D774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ut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4.jpe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18" Type="http://schemas.openxmlformats.org/officeDocument/2006/relationships/image" Target="../media/image16.png"/><Relationship Id="rId26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19.png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17" Type="http://schemas.openxmlformats.org/officeDocument/2006/relationships/image" Target="../media/image15.png"/><Relationship Id="rId25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6" Type="http://schemas.openxmlformats.org/officeDocument/2006/relationships/image" Target="../media/image10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jpeg"/><Relationship Id="rId23" Type="http://schemas.openxmlformats.org/officeDocument/2006/relationships/diagramData" Target="../diagrams/data3.xml"/><Relationship Id="rId28" Type="http://schemas.openxmlformats.org/officeDocument/2006/relationships/image" Target="../media/image20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.jpeg"/><Relationship Id="rId22" Type="http://schemas.openxmlformats.org/officeDocument/2006/relationships/image" Target="../media/image5.png"/><Relationship Id="rId27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25.jpeg"/><Relationship Id="rId4" Type="http://schemas.openxmlformats.org/officeDocument/2006/relationships/image" Target="../media/image4.jpeg"/><Relationship Id="rId9" Type="http://schemas.openxmlformats.org/officeDocument/2006/relationships/image" Target="../media/image24.pn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5.png"/><Relationship Id="rId5" Type="http://schemas.openxmlformats.org/officeDocument/2006/relationships/diagramData" Target="../diagrams/data4.xml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diagramData" Target="../diagrams/data5.xml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diagramDrawing" Target="../diagrams/drawing5.xml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265231" y="1484784"/>
            <a:ext cx="8613539" cy="5256584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>
            <a:off x="-3176" y="0"/>
            <a:ext cx="1910879" cy="1801813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728160"/>
            <a:ext cx="7704856" cy="2019221"/>
          </a:xfrm>
          <a:prstGeom prst="snip2Diag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5400" b="1" spc="150" dirty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Комп’ютерні </a:t>
            </a:r>
            <a:r>
              <a:rPr lang="uk-UA" sz="5400" b="1" spc="15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мережі</a:t>
            </a:r>
            <a:endParaRPr lang="uk-UA" sz="5400" b="1" spc="150" dirty="0">
              <a:ln w="11430">
                <a:solidFill>
                  <a:srgbClr val="FFC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28759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6017" y="3521613"/>
            <a:ext cx="6231966" cy="321975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434643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16" y="209204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09159" y="1789773"/>
            <a:ext cx="5985164" cy="4752528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452438" indent="-452438" algn="ctr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C00000"/>
                </a:solidFill>
              </a:rPr>
              <a:t>Читати  § 30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«Оціни свої знання»</a:t>
            </a:r>
          </a:p>
          <a:p>
            <a:pPr marL="441325" indent="-441325" algn="ctr">
              <a:buFont typeface="Wingdings" pitchFamily="2" charset="2"/>
              <a:buChar char="q"/>
            </a:pPr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«СЛОВНИЧОК»</a:t>
            </a:r>
          </a:p>
          <a:p>
            <a:pPr marL="0" indent="0" algn="ctr">
              <a:buNone/>
            </a:pPr>
            <a:endParaRPr lang="uk-UA" sz="3600" b="1" dirty="0">
              <a:solidFill>
                <a:srgbClr val="00206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36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71" y="133769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1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3032056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265231" y="1484784"/>
            <a:ext cx="8613539" cy="5256584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>
            <a:off x="-3176" y="0"/>
            <a:ext cx="1910879" cy="1801813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728160"/>
            <a:ext cx="7704856" cy="2019221"/>
          </a:xfrm>
          <a:prstGeom prst="snip2Diag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5400" b="1" spc="150" dirty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Комп’ютерні </a:t>
            </a:r>
            <a:r>
              <a:rPr lang="uk-UA" sz="5400" b="1" spc="15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мережі</a:t>
            </a:r>
            <a:endParaRPr lang="uk-UA" sz="5400" b="1" spc="150" dirty="0">
              <a:ln w="11430">
                <a:solidFill>
                  <a:srgbClr val="FFC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28759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6017" y="3521613"/>
            <a:ext cx="6231966" cy="321975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920027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4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6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2278" y="4906432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935663" y="5332640"/>
            <a:ext cx="7596911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КЛЮЧОВЕ СЛОВО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38889" r="22693" b="30555"/>
          <a:stretch/>
        </p:blipFill>
        <p:spPr bwMode="auto">
          <a:xfrm>
            <a:off x="671208" y="2204864"/>
            <a:ext cx="786123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69" y="155679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12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абличка 10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345196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2" name="Нижний колонтитул 1"/>
          <p:cNvSpPr txBox="1">
            <a:spLocks/>
          </p:cNvSpPr>
          <p:nvPr/>
        </p:nvSpPr>
        <p:spPr>
          <a:xfrm>
            <a:off x="3063602" y="6376792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700" smtClean="0">
                <a:solidFill>
                  <a:schemeClr val="tx2">
                    <a:lumMod val="65000"/>
                  </a:schemeClr>
                </a:solidFill>
              </a:rPr>
              <a:t>Чашук О.Ф., вчитель інформатики ЗОШ№23, Луцьк</a:t>
            </a:r>
            <a:endParaRPr lang="uk-UA" sz="700">
              <a:solidFill>
                <a:schemeClr val="tx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395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абличка 15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487433"/>
            <a:ext cx="6408712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734837" y="2708920"/>
            <a:ext cx="8149263" cy="2901732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8638" indent="-1798638" defTabSz="250825">
              <a:spcAft>
                <a:spcPts val="1200"/>
              </a:spcAft>
            </a:pPr>
            <a:r>
              <a:rPr lang="uk-UA" sz="44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44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44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44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44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Пошук в Інтернеті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44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4400" b="1" spc="50" dirty="0" smtClean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uk-UA" sz="44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44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44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Створення маршруту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4400" b="1" spc="50" dirty="0" smtClean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44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uk-UA" sz="44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44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44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Пошукові системи</a:t>
            </a:r>
            <a:endParaRPr lang="uk-UA" sz="4400" b="1" spc="50" dirty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100992" y="1753952"/>
            <a:ext cx="273630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sz="54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sz="54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100" y="1700050"/>
            <a:ext cx="611412" cy="6656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90" y="178925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9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074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26351"/>
            <a:ext cx="2507709" cy="9312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18" y="1539557"/>
            <a:ext cx="1686757" cy="9865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6859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абличка 23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gray">
          <a:xfrm>
            <a:off x="5638800" y="2743200"/>
            <a:ext cx="2819400" cy="3124200"/>
          </a:xfrm>
          <a:prstGeom prst="chevron">
            <a:avLst>
              <a:gd name="adj" fmla="val 16468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gray">
          <a:xfrm>
            <a:off x="3276600" y="2743200"/>
            <a:ext cx="2971800" cy="3124200"/>
          </a:xfrm>
          <a:prstGeom prst="chevron">
            <a:avLst>
              <a:gd name="adj" fmla="val 17384"/>
            </a:avLst>
          </a:prstGeom>
          <a:solidFill>
            <a:schemeClr val="fol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gray">
          <a:xfrm>
            <a:off x="914400" y="2743200"/>
            <a:ext cx="2971800" cy="3124200"/>
          </a:xfrm>
          <a:prstGeom prst="chevron">
            <a:avLst>
              <a:gd name="adj" fmla="val 17384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gray">
          <a:xfrm>
            <a:off x="1143000" y="1905000"/>
            <a:ext cx="2057400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3462338" y="1905000"/>
            <a:ext cx="2057400" cy="5334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5791200" y="1905000"/>
            <a:ext cx="20574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71700" y="548680"/>
            <a:ext cx="4896544" cy="6047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Ти опрацюєш: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6113" y="53913"/>
            <a:ext cx="1980215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403648" y="3181915"/>
            <a:ext cx="2304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Як здійснювати простий пошук в Інтернеті за допомогою браузера</a:t>
            </a:r>
            <a:endParaRPr lang="uk-UA" sz="25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939" y="3185201"/>
            <a:ext cx="20882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Як </a:t>
            </a:r>
            <a:r>
              <a:rPr lang="uk-UA" sz="2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використо</a:t>
            </a:r>
            <a:r>
              <a:rPr lang="en-US" sz="2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uk-UA" sz="2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вувати</a:t>
            </a:r>
            <a:r>
              <a:rPr lang="uk-UA" sz="2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пошукові системи</a:t>
            </a:r>
            <a:endParaRPr lang="uk-UA" sz="2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130" y="3220234"/>
            <a:ext cx="20158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Яким відомостям, що подані на сайтах, можна довіряти</a:t>
            </a:r>
            <a:endParaRPr lang="uk-UA" sz="2600" b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6757" y="1852111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797" y="1852110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640" y="1870529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трелка вправо с вырезом 6"/>
          <p:cNvSpPr/>
          <p:nvPr/>
        </p:nvSpPr>
        <p:spPr>
          <a:xfrm>
            <a:off x="608420" y="6093296"/>
            <a:ext cx="7849780" cy="504056"/>
          </a:xfrm>
          <a:prstGeom prst="notchedRightArrow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</a:schemeClr>
              </a:gs>
              <a:gs pos="40000">
                <a:schemeClr val="dk1">
                  <a:shade val="93000"/>
                  <a:satMod val="130000"/>
                </a:schemeClr>
              </a:gs>
              <a:gs pos="66000">
                <a:schemeClr val="tx1">
                  <a:lumMod val="90000"/>
                </a:schemeClr>
              </a:gs>
            </a:gsLst>
            <a:lin ang="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12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68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2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309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чка 1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па 1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44590" y="369210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uk-UA" sz="32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215516" y="1412775"/>
            <a:ext cx="8712968" cy="3183833"/>
          </a:xfrm>
          <a:prstGeom prst="snip2SameRect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33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</a:pPr>
            <a:endParaRPr lang="uk-UA" sz="96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96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96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96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uk-UA" sz="96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96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ПОШУК </a:t>
            </a:r>
            <a:br>
              <a:rPr lang="uk-UA" sz="96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uk-UA" sz="96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 Інтернеті</a:t>
            </a:r>
            <a:endParaRPr lang="uk-UA" sz="8000" spc="600" dirty="0">
              <a:ln w="50800"/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514" y="4218018"/>
            <a:ext cx="6912768" cy="250275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66" y="117631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2351"/>
            <a:ext cx="2957999" cy="10984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84" y="-8905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39985"/>
            <a:ext cx="2957999" cy="10984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088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" name="Группа 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5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http://teren.in.ua/gfx/dynamic/f18ecd62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230425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themoney.in.ua/wp-content/uploads/2013/01/Internet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06" y="5243360"/>
            <a:ext cx="2327051" cy="133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4318358" y="4560632"/>
            <a:ext cx="407613" cy="517946"/>
          </a:xfrm>
          <a:custGeom>
            <a:avLst/>
            <a:gdLst>
              <a:gd name="connsiteX0" fmla="*/ 0 w 407613"/>
              <a:gd name="connsiteY0" fmla="*/ 0 h 517946"/>
              <a:gd name="connsiteX1" fmla="*/ 203806 w 407613"/>
              <a:gd name="connsiteY1" fmla="*/ 0 h 517946"/>
              <a:gd name="connsiteX2" fmla="*/ 203806 w 407613"/>
              <a:gd name="connsiteY2" fmla="*/ 517946 h 517946"/>
              <a:gd name="connsiteX3" fmla="*/ 407613 w 407613"/>
              <a:gd name="connsiteY3" fmla="*/ 517946 h 51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3" h="517946">
                <a:moveTo>
                  <a:pt x="0" y="0"/>
                </a:moveTo>
                <a:lnTo>
                  <a:pt x="203806" y="0"/>
                </a:lnTo>
                <a:lnTo>
                  <a:pt x="203806" y="517946"/>
                </a:lnTo>
                <a:lnTo>
                  <a:pt x="407613" y="517946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9" tIns="242496" rIns="200029" bIns="24249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500346" y="3908925"/>
            <a:ext cx="489336" cy="651706"/>
          </a:xfrm>
          <a:custGeom>
            <a:avLst/>
            <a:gdLst>
              <a:gd name="connsiteX0" fmla="*/ 0 w 489336"/>
              <a:gd name="connsiteY0" fmla="*/ 0 h 651706"/>
              <a:gd name="connsiteX1" fmla="*/ 244668 w 489336"/>
              <a:gd name="connsiteY1" fmla="*/ 0 h 651706"/>
              <a:gd name="connsiteX2" fmla="*/ 244668 w 489336"/>
              <a:gd name="connsiteY2" fmla="*/ 651706 h 651706"/>
              <a:gd name="connsiteX3" fmla="*/ 489336 w 489336"/>
              <a:gd name="connsiteY3" fmla="*/ 651706 h 65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336" h="651706">
                <a:moveTo>
                  <a:pt x="0" y="0"/>
                </a:moveTo>
                <a:lnTo>
                  <a:pt x="244668" y="0"/>
                </a:lnTo>
                <a:lnTo>
                  <a:pt x="244668" y="651706"/>
                </a:lnTo>
                <a:lnTo>
                  <a:pt x="489336" y="651706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94" tIns="305479" rIns="236994" bIns="30547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248707" y="2801777"/>
            <a:ext cx="422002" cy="456412"/>
          </a:xfrm>
          <a:custGeom>
            <a:avLst/>
            <a:gdLst>
              <a:gd name="connsiteX0" fmla="*/ 0 w 422002"/>
              <a:gd name="connsiteY0" fmla="*/ 456412 h 456412"/>
              <a:gd name="connsiteX1" fmla="*/ 211001 w 422002"/>
              <a:gd name="connsiteY1" fmla="*/ 456412 h 456412"/>
              <a:gd name="connsiteX2" fmla="*/ 211001 w 422002"/>
              <a:gd name="connsiteY2" fmla="*/ 0 h 456412"/>
              <a:gd name="connsiteX3" fmla="*/ 422002 w 422002"/>
              <a:gd name="connsiteY3" fmla="*/ 0 h 4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002" h="456412">
                <a:moveTo>
                  <a:pt x="0" y="456412"/>
                </a:moveTo>
                <a:lnTo>
                  <a:pt x="211001" y="456412"/>
                </a:lnTo>
                <a:lnTo>
                  <a:pt x="211001" y="0"/>
                </a:lnTo>
                <a:lnTo>
                  <a:pt x="422002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161" tIns="212666" rIns="208161" bIns="21266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500346" y="3258190"/>
            <a:ext cx="520965" cy="650735"/>
          </a:xfrm>
          <a:custGeom>
            <a:avLst/>
            <a:gdLst>
              <a:gd name="connsiteX0" fmla="*/ 0 w 520965"/>
              <a:gd name="connsiteY0" fmla="*/ 650735 h 650735"/>
              <a:gd name="connsiteX1" fmla="*/ 260482 w 520965"/>
              <a:gd name="connsiteY1" fmla="*/ 650735 h 650735"/>
              <a:gd name="connsiteX2" fmla="*/ 260482 w 520965"/>
              <a:gd name="connsiteY2" fmla="*/ 0 h 650735"/>
              <a:gd name="connsiteX3" fmla="*/ 520965 w 520965"/>
              <a:gd name="connsiteY3" fmla="*/ 0 h 65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65" h="650735">
                <a:moveTo>
                  <a:pt x="0" y="650735"/>
                </a:moveTo>
                <a:lnTo>
                  <a:pt x="260482" y="650735"/>
                </a:lnTo>
                <a:lnTo>
                  <a:pt x="260482" y="0"/>
                </a:lnTo>
                <a:lnTo>
                  <a:pt x="520965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343" tIns="304528" rIns="252343" bIns="30452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 rot="16200000">
            <a:off x="-1001803" y="3411125"/>
            <a:ext cx="3791416" cy="1212889"/>
          </a:xfrm>
          <a:custGeom>
            <a:avLst/>
            <a:gdLst>
              <a:gd name="connsiteX0" fmla="*/ 0 w 3574126"/>
              <a:gd name="connsiteY0" fmla="*/ 469580 h 939159"/>
              <a:gd name="connsiteX1" fmla="*/ 1787063 w 3574126"/>
              <a:gd name="connsiteY1" fmla="*/ 0 h 939159"/>
              <a:gd name="connsiteX2" fmla="*/ 3574126 w 3574126"/>
              <a:gd name="connsiteY2" fmla="*/ 469580 h 939159"/>
              <a:gd name="connsiteX3" fmla="*/ 1787063 w 3574126"/>
              <a:gd name="connsiteY3" fmla="*/ 939160 h 939159"/>
              <a:gd name="connsiteX4" fmla="*/ 0 w 3574126"/>
              <a:gd name="connsiteY4" fmla="*/ 469580 h 93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126" h="939159">
                <a:moveTo>
                  <a:pt x="0" y="469580"/>
                </a:moveTo>
                <a:cubicBezTo>
                  <a:pt x="0" y="210238"/>
                  <a:pt x="800095" y="0"/>
                  <a:pt x="1787063" y="0"/>
                </a:cubicBezTo>
                <a:cubicBezTo>
                  <a:pt x="2774031" y="0"/>
                  <a:pt x="3574126" y="210238"/>
                  <a:pt x="3574126" y="469580"/>
                </a:cubicBezTo>
                <a:cubicBezTo>
                  <a:pt x="3574126" y="728922"/>
                  <a:pt x="2774031" y="939160"/>
                  <a:pt x="1787063" y="939160"/>
                </a:cubicBezTo>
                <a:cubicBezTo>
                  <a:pt x="800095" y="939160"/>
                  <a:pt x="0" y="728922"/>
                  <a:pt x="0" y="469580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3738" tIns="157856" rIns="543739" bIns="15785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kern="12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Доступ до </a:t>
            </a:r>
            <a:r>
              <a:rPr lang="uk-UA" sz="3600" b="1" kern="1200" spc="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Інтернету </a:t>
            </a:r>
            <a:endParaRPr lang="ru-RU" sz="3200" b="1" kern="1200" spc="600" dirty="0">
              <a:solidFill>
                <a:schemeClr val="bg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021312" y="2918647"/>
            <a:ext cx="2227395" cy="679084"/>
          </a:xfrm>
          <a:custGeom>
            <a:avLst/>
            <a:gdLst>
              <a:gd name="connsiteX0" fmla="*/ 0 w 2227395"/>
              <a:gd name="connsiteY0" fmla="*/ 0 h 679084"/>
              <a:gd name="connsiteX1" fmla="*/ 2227395 w 2227395"/>
              <a:gd name="connsiteY1" fmla="*/ 0 h 679084"/>
              <a:gd name="connsiteX2" fmla="*/ 2227395 w 2227395"/>
              <a:gd name="connsiteY2" fmla="*/ 679084 h 679084"/>
              <a:gd name="connsiteX3" fmla="*/ 0 w 2227395"/>
              <a:gd name="connsiteY3" fmla="*/ 679084 h 679084"/>
              <a:gd name="connsiteX4" fmla="*/ 0 w 2227395"/>
              <a:gd name="connsiteY4" fmla="*/ 0 h 67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395" h="679084">
                <a:moveTo>
                  <a:pt x="0" y="0"/>
                </a:moveTo>
                <a:lnTo>
                  <a:pt x="2227395" y="0"/>
                </a:lnTo>
                <a:lnTo>
                  <a:pt x="2227395" y="679084"/>
                </a:lnTo>
                <a:lnTo>
                  <a:pt x="0" y="67908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600" b="1" kern="1200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Програма</a:t>
            </a:r>
            <a:endParaRPr lang="ru-RU" sz="2800" b="1" kern="1200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670710" y="1691305"/>
            <a:ext cx="3979888" cy="2220944"/>
          </a:xfrm>
          <a:custGeom>
            <a:avLst/>
            <a:gdLst>
              <a:gd name="connsiteX0" fmla="*/ 0 w 3979888"/>
              <a:gd name="connsiteY0" fmla="*/ 0 h 2220944"/>
              <a:gd name="connsiteX1" fmla="*/ 3979888 w 3979888"/>
              <a:gd name="connsiteY1" fmla="*/ 0 h 2220944"/>
              <a:gd name="connsiteX2" fmla="*/ 3979888 w 3979888"/>
              <a:gd name="connsiteY2" fmla="*/ 2220944 h 2220944"/>
              <a:gd name="connsiteX3" fmla="*/ 0 w 3979888"/>
              <a:gd name="connsiteY3" fmla="*/ 2220944 h 2220944"/>
              <a:gd name="connsiteX4" fmla="*/ 0 w 3979888"/>
              <a:gd name="connsiteY4" fmla="*/ 0 h 222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888" h="2220944">
                <a:moveTo>
                  <a:pt x="0" y="0"/>
                </a:moveTo>
                <a:lnTo>
                  <a:pt x="3979888" y="0"/>
                </a:lnTo>
                <a:lnTo>
                  <a:pt x="3979888" y="2220944"/>
                </a:lnTo>
                <a:lnTo>
                  <a:pt x="0" y="222094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Для доступу до Інтернету потрібні </a:t>
            </a:r>
            <a:r>
              <a:rPr lang="uk-UA" sz="2400" b="1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програми</a:t>
            </a:r>
            <a:r>
              <a:rPr lang="uk-UA" sz="2400" b="1" kern="12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що встановлюються на комп'ютер.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Однією з таких програм є </a:t>
            </a:r>
            <a:r>
              <a:rPr lang="uk-UA" sz="2800" b="1" kern="1200" spc="3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браузер</a:t>
            </a:r>
            <a:r>
              <a:rPr lang="uk-UA" sz="2400" b="1" kern="12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400" b="1" kern="12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989683" y="4221090"/>
            <a:ext cx="2328675" cy="679084"/>
          </a:xfrm>
          <a:custGeom>
            <a:avLst/>
            <a:gdLst>
              <a:gd name="connsiteX0" fmla="*/ 0 w 2328675"/>
              <a:gd name="connsiteY0" fmla="*/ 0 h 679084"/>
              <a:gd name="connsiteX1" fmla="*/ 2328675 w 2328675"/>
              <a:gd name="connsiteY1" fmla="*/ 0 h 679084"/>
              <a:gd name="connsiteX2" fmla="*/ 2328675 w 2328675"/>
              <a:gd name="connsiteY2" fmla="*/ 679084 h 679084"/>
              <a:gd name="connsiteX3" fmla="*/ 0 w 2328675"/>
              <a:gd name="connsiteY3" fmla="*/ 679084 h 679084"/>
              <a:gd name="connsiteX4" fmla="*/ 0 w 2328675"/>
              <a:gd name="connsiteY4" fmla="*/ 0 h 67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675" h="679084">
                <a:moveTo>
                  <a:pt x="0" y="0"/>
                </a:moveTo>
                <a:lnTo>
                  <a:pt x="2328675" y="0"/>
                </a:lnTo>
                <a:lnTo>
                  <a:pt x="2328675" y="679084"/>
                </a:lnTo>
                <a:lnTo>
                  <a:pt x="0" y="67908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600" b="1" kern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Браузер</a:t>
            </a:r>
            <a:endParaRPr lang="ru-RU" sz="2800" b="1" kern="1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4725972" y="4027764"/>
            <a:ext cx="3878341" cy="2101629"/>
          </a:xfrm>
          <a:custGeom>
            <a:avLst/>
            <a:gdLst>
              <a:gd name="connsiteX0" fmla="*/ 0 w 3878341"/>
              <a:gd name="connsiteY0" fmla="*/ 0 h 2101629"/>
              <a:gd name="connsiteX1" fmla="*/ 3878341 w 3878341"/>
              <a:gd name="connsiteY1" fmla="*/ 0 h 2101629"/>
              <a:gd name="connsiteX2" fmla="*/ 3878341 w 3878341"/>
              <a:gd name="connsiteY2" fmla="*/ 2101629 h 2101629"/>
              <a:gd name="connsiteX3" fmla="*/ 0 w 3878341"/>
              <a:gd name="connsiteY3" fmla="*/ 2101629 h 2101629"/>
              <a:gd name="connsiteX4" fmla="*/ 0 w 3878341"/>
              <a:gd name="connsiteY4" fmla="*/ 0 h 210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8341" h="2101629">
                <a:moveTo>
                  <a:pt x="0" y="0"/>
                </a:moveTo>
                <a:lnTo>
                  <a:pt x="3878341" y="0"/>
                </a:lnTo>
                <a:lnTo>
                  <a:pt x="3878341" y="2101629"/>
                </a:lnTo>
                <a:lnTo>
                  <a:pt x="0" y="21016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Браузер (</a:t>
            </a:r>
            <a:r>
              <a:rPr lang="uk-UA" sz="2400" b="1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 англ</a:t>
            </a:r>
            <a:r>
              <a:rPr lang="uk-UA" sz="2400" b="1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Calibri" pitchFamily="34" charset="0"/>
              </a:rPr>
              <a:t>переглядач</a:t>
            </a:r>
            <a:r>
              <a:rPr lang="uk-UA" sz="2400" b="1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) — це спеціальні програми для перегляду веб-сторінок.</a:t>
            </a:r>
            <a:endParaRPr lang="ru-RU" sz="2400" b="1" kern="12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8" y="-1472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042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1151309"/>
              </p:ext>
            </p:extLst>
          </p:nvPr>
        </p:nvGraphicFramePr>
        <p:xfrm>
          <a:off x="-28334" y="1767568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2355928"/>
              </p:ext>
            </p:extLst>
          </p:nvPr>
        </p:nvGraphicFramePr>
        <p:xfrm>
          <a:off x="2235771" y="1655484"/>
          <a:ext cx="5923691" cy="173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2050" name="Picture 2" descr="http://yak-prosto.com/images/7/e/yak-vidaliti-vsi-giperposilannya-v-tekst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97" y="5754211"/>
            <a:ext cx="1810172" cy="1086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08" y="1344553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Глобальна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50902" y="5301208"/>
            <a:ext cx="3834434" cy="1440160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8159462" y="1889649"/>
            <a:ext cx="841030" cy="4131639"/>
            <a:chOff x="7659437" y="1844824"/>
            <a:chExt cx="841030" cy="413163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4408726"/>
              <a:ext cx="841030" cy="79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1844824"/>
              <a:ext cx="841030" cy="938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2783236"/>
              <a:ext cx="841030" cy="8169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3600141"/>
              <a:ext cx="841030" cy="8085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5199958"/>
              <a:ext cx="841030" cy="776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7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2664457"/>
              </p:ext>
            </p:extLst>
          </p:nvPr>
        </p:nvGraphicFramePr>
        <p:xfrm>
          <a:off x="2267743" y="3512686"/>
          <a:ext cx="5819639" cy="27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56" y="5808093"/>
            <a:ext cx="720080" cy="61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690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Diagram</a:t>
            </a:r>
            <a:endParaRPr lang="en-US" sz="2400"/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invGray">
          <a:xfrm>
            <a:off x="-14649" y="1503412"/>
            <a:ext cx="6019800" cy="4495800"/>
          </a:xfrm>
          <a:prstGeom prst="rightArrow">
            <a:avLst>
              <a:gd name="adj1" fmla="val 79306"/>
              <a:gd name="adj2" fmla="val 3316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41" y="5561856"/>
            <a:ext cx="3490359" cy="12961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1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5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23728" y="476672"/>
            <a:ext cx="4968552" cy="608112"/>
          </a:xfrm>
          <a:prstGeom prst="roundRect">
            <a:avLst/>
          </a:prstGeom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Пошук інформації</a:t>
            </a:r>
            <a:endParaRPr lang="uk-UA" sz="40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88431"/>
            <a:ext cx="5362409" cy="182099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765585" y="2111969"/>
            <a:ext cx="854087" cy="3387824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86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>
              <a:buClr>
                <a:srgbClr val="C00000"/>
              </a:buClr>
            </a:pPr>
            <a:endParaRPr lang="uk-UA" sz="36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4108" y="2397396"/>
            <a:ext cx="510141" cy="2694632"/>
            <a:chOff x="7659437" y="1844824"/>
            <a:chExt cx="841030" cy="413163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4408726"/>
              <a:ext cx="841030" cy="79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1844824"/>
              <a:ext cx="841030" cy="938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2783236"/>
              <a:ext cx="841030" cy="8169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3600141"/>
              <a:ext cx="841030" cy="8085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5199958"/>
              <a:ext cx="841030" cy="776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2308904" y="2132856"/>
            <a:ext cx="6583576" cy="2959172"/>
          </a:xfrm>
          <a:prstGeom prst="cloudCallout">
            <a:avLst>
              <a:gd name="adj1" fmla="val -61145"/>
              <a:gd name="adj2" fmla="val 9618"/>
            </a:avLst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20000">
                <a:schemeClr val="accent2">
                  <a:shade val="93000"/>
                  <a:satMod val="130000"/>
                  <a:lumMod val="42000"/>
                  <a:lumOff val="58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  <a:latin typeface="Segoe Print" pitchFamily="2" charset="0"/>
                <a:cs typeface="Calibri" pitchFamily="34" charset="0"/>
              </a:rPr>
              <a:t>Ключові слова </a:t>
            </a:r>
            <a:r>
              <a:rPr lang="uk-UA" sz="2400" dirty="0" smtClean="0">
                <a:solidFill>
                  <a:srgbClr val="020A53"/>
                </a:solidFill>
                <a:latin typeface="Segoe Print" pitchFamily="2" charset="0"/>
                <a:cs typeface="Calibri" pitchFamily="34" charset="0"/>
              </a:rPr>
              <a:t>— слово або кілька слів, за якими здійснюється пошук потрібних відомостей</a:t>
            </a:r>
            <a:endParaRPr lang="uk-UA" sz="2400" b="1" dirty="0">
              <a:solidFill>
                <a:srgbClr val="020A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Calibri" pitchFamily="34" charset="0"/>
            </a:endParaRPr>
          </a:p>
        </p:txBody>
      </p:sp>
      <p:pic>
        <p:nvPicPr>
          <p:cNvPr id="21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28909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7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548" y="2450193"/>
            <a:ext cx="677108" cy="29950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Ключові слова</a:t>
            </a:r>
            <a:endParaRPr lang="uk-UA" sz="32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seoeater.pw/wp-content/uploads/2015/10/%D0%B2%D1%96%D1%81%D1%96%D0%B0%D1%96%D1%84-650x40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15850"/>
          <a:stretch/>
        </p:blipFill>
        <p:spPr bwMode="auto">
          <a:xfrm>
            <a:off x="5436096" y="5431865"/>
            <a:ext cx="2643833" cy="11346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yak-prosto.com/images/0/e/sho-take-klyuchovi-slov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10" y="2867231"/>
            <a:ext cx="1080477" cy="10804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336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абличка 26"/>
          <p:cNvSpPr/>
          <p:nvPr/>
        </p:nvSpPr>
        <p:spPr>
          <a:xfrm>
            <a:off x="72071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gray">
          <a:xfrm>
            <a:off x="1371600" y="27479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gray">
          <a:xfrm>
            <a:off x="6991350" y="27479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gray">
          <a:xfrm>
            <a:off x="6991350" y="32813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gray">
          <a:xfrm>
            <a:off x="6991350" y="38147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Text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31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Шестиугольник 2"/>
          <p:cNvSpPr/>
          <p:nvPr/>
        </p:nvSpPr>
        <p:spPr>
          <a:xfrm>
            <a:off x="3502025" y="2209998"/>
            <a:ext cx="2136775" cy="1971477"/>
          </a:xfrm>
          <a:prstGeom prst="hexagon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ПОШУК</a:t>
            </a:r>
            <a:endParaRPr lang="uk-UA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gray">
          <a:xfrm>
            <a:off x="72070" y="2091051"/>
            <a:ext cx="3011535" cy="2902863"/>
          </a:xfrm>
          <a:prstGeom prst="roundRect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endParaRPr lang="ru-RU" sz="16600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gray">
          <a:xfrm>
            <a:off x="171577" y="2383373"/>
            <a:ext cx="2912028" cy="2213372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Пошукові системи </a:t>
            </a:r>
            <a:r>
              <a:rPr lang="uk-UA" sz="20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— це програми, призначені для пошуку відомостей в Інтернеті за ключовими словами</a:t>
            </a:r>
            <a:r>
              <a:rPr lang="uk-UA" sz="2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000" dirty="0">
              <a:solidFill>
                <a:schemeClr val="accent5">
                  <a:lumMod val="10000"/>
                </a:schemeClr>
              </a:solidFill>
              <a:latin typeface="Calibri" pitchFamily="34" charset="0"/>
              <a:ea typeface="Georgia"/>
              <a:cs typeface="Calibri" pitchFamily="34" charset="0"/>
            </a:endParaRP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gray">
          <a:xfrm>
            <a:off x="6117318" y="2198687"/>
            <a:ext cx="2811735" cy="2135188"/>
          </a:xfrm>
          <a:prstGeom prst="roundRect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gray">
          <a:xfrm>
            <a:off x="6356577" y="2370285"/>
            <a:ext cx="2383651" cy="1838801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uk-UA" sz="17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Пошукові системи надають можливість здійснювати пошук за темами, впорядкованими за групами</a:t>
            </a:r>
            <a:endParaRPr lang="uk-UA" sz="17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2123728" y="476672"/>
            <a:ext cx="4968552" cy="608112"/>
          </a:xfrm>
          <a:prstGeom prst="roundRect">
            <a:avLst/>
          </a:prstGeom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Пошукові системи</a:t>
            </a:r>
            <a:endParaRPr lang="uk-UA" sz="40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4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31" y="1353541"/>
            <a:ext cx="3490359" cy="8451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061" y="4054773"/>
            <a:ext cx="8715993" cy="26865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05372"/>
            <a:ext cx="1047750" cy="107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4" y="1144321"/>
            <a:ext cx="943756" cy="105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zillya.ua/sites/default/files/pictures/data-backup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66" y="4433887"/>
            <a:ext cx="972962" cy="103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referatnatemu.ru/images/stories/09/image0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2" y="4869160"/>
            <a:ext cx="1084781" cy="95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7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55" y="2025414"/>
            <a:ext cx="663770" cy="5144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093296"/>
            <a:ext cx="3490359" cy="6254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41476"/>
            <a:ext cx="663770" cy="5144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6" name="AutoShape 20"/>
          <p:cNvSpPr>
            <a:spLocks noChangeArrowheads="1"/>
          </p:cNvSpPr>
          <p:nvPr/>
        </p:nvSpPr>
        <p:spPr bwMode="blackWhite">
          <a:xfrm>
            <a:off x="1895475" y="4796110"/>
            <a:ext cx="5252273" cy="12039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26000">
                <a:srgbClr val="85C2FF"/>
              </a:gs>
              <a:gs pos="49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 w="38100">
            <a:solidFill>
              <a:schemeClr val="tx2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numCol="2" anchor="ctr"/>
          <a:lstStyle/>
          <a:p>
            <a:pPr algn="ctr" eaLnBrk="0" hangingPunct="0"/>
            <a:r>
              <a:rPr lang="en-US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google.com.ua</a:t>
            </a:r>
          </a:p>
          <a:p>
            <a:pPr algn="ctr" eaLnBrk="0" hangingPunct="0"/>
            <a:r>
              <a:rPr lang="en-US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yandex.ua</a:t>
            </a:r>
            <a:endParaRPr lang="uk-UA" sz="28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meta.ua</a:t>
            </a:r>
          </a:p>
          <a:p>
            <a:pPr algn="ctr" eaLnBrk="0" hangingPunct="0"/>
            <a:r>
              <a:rPr lang="en-US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yahoo.com</a:t>
            </a:r>
            <a:endParaRPr lang="en-US" sz="2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7013" y="2747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0683" name="Group 27"/>
          <p:cNvGrpSpPr>
            <a:grpSpLocks/>
          </p:cNvGrpSpPr>
          <p:nvPr/>
        </p:nvGrpSpPr>
        <p:grpSpPr bwMode="auto">
          <a:xfrm>
            <a:off x="2920887" y="1919287"/>
            <a:ext cx="3197225" cy="2841625"/>
            <a:chOff x="1824" y="1296"/>
            <a:chExt cx="2014" cy="1790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 rot="16200000" flipH="1">
              <a:off x="1772" y="2000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 flipH="1">
              <a:off x="3580" y="196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 rot="10800000" flipH="1">
              <a:off x="2677" y="28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>
              <a:off x="2030" y="1296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gray">
            <a:xfrm>
              <a:off x="2122" y="1387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2206" y="1472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gray">
            <a:xfrm>
              <a:off x="2206" y="1472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2289" y="1555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gray">
            <a:xfrm>
              <a:off x="2289" y="1555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6" name="Шестиугольник 45"/>
          <p:cNvSpPr/>
          <p:nvPr/>
        </p:nvSpPr>
        <p:spPr>
          <a:xfrm>
            <a:off x="3502022" y="2280542"/>
            <a:ext cx="2136775" cy="1971477"/>
          </a:xfrm>
          <a:prstGeom prst="hexagon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ПОШУК</a:t>
            </a:r>
            <a:endParaRPr lang="uk-UA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793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706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2123728" y="476672"/>
            <a:ext cx="4968552" cy="608112"/>
          </a:xfrm>
          <a:prstGeom prst="roundRect">
            <a:avLst/>
          </a:prstGeom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Пошук в Інтернеті</a:t>
            </a:r>
            <a:endParaRPr lang="uk-UA" sz="40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95736" y="1435673"/>
            <a:ext cx="4752528" cy="624423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Результати пошуку</a:t>
            </a:r>
            <a:endParaRPr lang="uk-UA" sz="28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54131997"/>
              </p:ext>
            </p:extLst>
          </p:nvPr>
        </p:nvGraphicFramePr>
        <p:xfrm>
          <a:off x="5940152" y="2405453"/>
          <a:ext cx="3060340" cy="316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35" y="1435673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7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79" y="143567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368" r="44237" b="20901"/>
          <a:stretch/>
        </p:blipFill>
        <p:spPr bwMode="auto">
          <a:xfrm>
            <a:off x="689514" y="2060096"/>
            <a:ext cx="4689524" cy="385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143000" y="5963240"/>
            <a:ext cx="6813376" cy="817245"/>
          </a:xfrm>
          <a:prstGeom prst="round2DiagRect">
            <a:avLst/>
          </a:prstGeom>
          <a:gradFill flip="none" rotWithShape="1">
            <a:gsLst>
              <a:gs pos="80000">
                <a:schemeClr val="tx2">
                  <a:lumMod val="95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Голосовий пошук </a:t>
            </a:r>
            <a:r>
              <a:rPr lang="uk-UA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—</a:t>
            </a:r>
            <a:r>
              <a:rPr lang="uk-U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невеличка додаткова програма, що встановлюється в браузер </a:t>
            </a:r>
            <a:r>
              <a:rPr lang="uk-UA" sz="14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Google</a:t>
            </a:r>
            <a:r>
              <a:rPr lang="uk-UA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4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Chrome</a:t>
            </a:r>
            <a:r>
              <a:rPr lang="uk-UA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Деякі ОС підтримують функцію голосового пошуку українською, російською, англійською та іншими мовами. </a:t>
            </a:r>
            <a:endParaRPr lang="uk-UA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2" name="Прямая со стрелкой 41"/>
          <p:cNvCxnSpPr>
            <a:stCxn id="7" idx="1"/>
          </p:cNvCxnSpPr>
          <p:nvPr/>
        </p:nvCxnSpPr>
        <p:spPr>
          <a:xfrm flipH="1" flipV="1">
            <a:off x="971600" y="2852936"/>
            <a:ext cx="4968552" cy="113374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4901751" y="2276872"/>
            <a:ext cx="1073814" cy="29523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222625" y="2276872"/>
            <a:ext cx="2789538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668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44857" y="1258231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109415" y="112560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0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2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2510" y="3224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096514" y="488801"/>
            <a:ext cx="4968552" cy="608112"/>
          </a:xfrm>
          <a:prstGeom prst="roundRect">
            <a:avLst/>
          </a:prstGeom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Пошук в Інтернеті</a:t>
            </a:r>
            <a:endParaRPr lang="uk-UA" sz="40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035468"/>
            <a:ext cx="5394265" cy="16627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2707" name="AutoShape 3"/>
          <p:cNvSpPr>
            <a:spLocks noChangeArrowheads="1"/>
          </p:cNvSpPr>
          <p:nvPr/>
        </p:nvSpPr>
        <p:spPr bwMode="invGray">
          <a:xfrm>
            <a:off x="44857" y="1258230"/>
            <a:ext cx="6228184" cy="5439951"/>
          </a:xfrm>
          <a:prstGeom prst="rightArrow">
            <a:avLst>
              <a:gd name="adj1" fmla="val 79306"/>
              <a:gd name="adj2" fmla="val 33165"/>
            </a:avLst>
          </a:prstGeom>
          <a:gradFill rotWithShape="1">
            <a:gsLst>
              <a:gs pos="0">
                <a:srgbClr val="003399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7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93" y="1958010"/>
            <a:ext cx="2512853" cy="9331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868144" y="2738636"/>
            <a:ext cx="3193119" cy="20665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126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3d extrusionH="57150">
              <a:bevelT w="69850" h="69850" prst="divot"/>
            </a:sp3d>
          </a:bodyPr>
          <a:lstStyle/>
          <a:p>
            <a:pPr algn="ctr"/>
            <a:r>
              <a:rPr lang="uk-UA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Яким відомостям на сайтах можна довіряти</a:t>
            </a:r>
            <a:endParaRPr lang="uk-UA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76467451"/>
              </p:ext>
            </p:extLst>
          </p:nvPr>
        </p:nvGraphicFramePr>
        <p:xfrm>
          <a:off x="1" y="1942307"/>
          <a:ext cx="532491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5320838" y="2332204"/>
            <a:ext cx="510141" cy="2694632"/>
            <a:chOff x="7659437" y="1844824"/>
            <a:chExt cx="841030" cy="413163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4408726"/>
              <a:ext cx="841030" cy="79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1844824"/>
              <a:ext cx="841030" cy="938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2783236"/>
              <a:ext cx="841030" cy="8169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3600141"/>
              <a:ext cx="841030" cy="8085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5199958"/>
              <a:ext cx="841030" cy="776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5852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cdb2004137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cdb2004137d</Template>
  <TotalTime>1530</TotalTime>
  <Words>275</Words>
  <Application>Microsoft Office PowerPoint</Application>
  <PresentationFormat>Экран (4:3)</PresentationFormat>
  <Paragraphs>91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Georgia</vt:lpstr>
      <vt:lpstr>Segoe Print</vt:lpstr>
      <vt:lpstr>Times New Roman</vt:lpstr>
      <vt:lpstr>Verdana</vt:lpstr>
      <vt:lpstr>Wingdings</vt:lpstr>
      <vt:lpstr>Wingdings 2</vt:lpstr>
      <vt:lpstr>cdb2004137d</vt:lpstr>
      <vt:lpstr>Презентация PowerPoint</vt:lpstr>
      <vt:lpstr>Ти опрацюєш:</vt:lpstr>
      <vt:lpstr>Тема:</vt:lpstr>
      <vt:lpstr>Комп'ютерні мережі</vt:lpstr>
      <vt:lpstr>Глобальна мережа</vt:lpstr>
      <vt:lpstr>Diagram</vt:lpstr>
      <vt:lpstr>Презентация PowerPoint</vt:lpstr>
      <vt:lpstr>Презентация PowerPoint</vt:lpstr>
      <vt:lpstr>Презентация PowerPoint</vt:lpstr>
      <vt:lpstr>Домашнє завдання</vt:lpstr>
      <vt:lpstr>Презентация PowerPoint</vt:lpstr>
      <vt:lpstr>Презентация PowerPoint</vt:lpstr>
      <vt:lpstr>Працюємо за комп’ютером</vt:lpstr>
      <vt:lpstr>Робота з комп'ютером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Чашук О.Ф.</dc:creator>
  <cp:lastModifiedBy>Пользователь Windows</cp:lastModifiedBy>
  <cp:revision>199</cp:revision>
  <dcterms:created xsi:type="dcterms:W3CDTF">2013-05-04T03:48:50Z</dcterms:created>
  <dcterms:modified xsi:type="dcterms:W3CDTF">2016-10-15T07:57:28Z</dcterms:modified>
</cp:coreProperties>
</file>