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95" r:id="rId2"/>
    <p:sldId id="294" r:id="rId3"/>
    <p:sldId id="299" r:id="rId4"/>
    <p:sldId id="302" r:id="rId5"/>
    <p:sldId id="300" r:id="rId6"/>
    <p:sldId id="303" r:id="rId7"/>
    <p:sldId id="306" r:id="rId8"/>
    <p:sldId id="307" r:id="rId9"/>
    <p:sldId id="309" r:id="rId10"/>
    <p:sldId id="310" r:id="rId11"/>
    <p:sldId id="308" r:id="rId12"/>
    <p:sldId id="311" r:id="rId13"/>
    <p:sldId id="312" r:id="rId14"/>
    <p:sldId id="296" r:id="rId15"/>
    <p:sldId id="297" r:id="rId16"/>
    <p:sldId id="293" r:id="rId17"/>
    <p:sldId id="313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90" autoAdjust="0"/>
  </p:normalViewPr>
  <p:slideViewPr>
    <p:cSldViewPr>
      <p:cViewPr varScale="1">
        <p:scale>
          <a:sx n="67" d="100"/>
          <a:sy n="67" d="100"/>
        </p:scale>
        <p:origin x="4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3CA94-6AC1-4292-B754-958C29FDA0A6}" type="doc">
      <dgm:prSet loTypeId="urn:microsoft.com/office/officeart/2009/3/layout/StepUpProcess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7C58C7D7-4FD6-42B1-AEDE-07F16BFA1F99}">
      <dgm:prSet/>
      <dgm:spPr/>
      <dgm:t>
        <a:bodyPr/>
        <a:lstStyle/>
        <a:p>
          <a:r>
            <a:rPr lang="ru-RU" dirty="0"/>
            <a:t>Як </a:t>
          </a:r>
          <a:r>
            <a:rPr lang="ru-RU" dirty="0" err="1"/>
            <a:t>можна</a:t>
          </a:r>
          <a:r>
            <a:rPr lang="ru-RU" dirty="0"/>
            <a:t> </a:t>
          </a:r>
          <a:r>
            <a:rPr lang="ru-RU" b="1" dirty="0" err="1"/>
            <a:t>переглядати</a:t>
          </a:r>
          <a:r>
            <a:rPr lang="ru-RU" dirty="0"/>
            <a:t> </a:t>
          </a:r>
          <a:r>
            <a:rPr lang="ru-RU" dirty="0" err="1"/>
            <a:t>графічні</a:t>
          </a:r>
          <a:r>
            <a:rPr lang="ru-RU" dirty="0"/>
            <a:t> </a:t>
          </a:r>
          <a:r>
            <a:rPr lang="ru-RU" b="1" dirty="0" err="1"/>
            <a:t>зображення</a:t>
          </a:r>
          <a:r>
            <a:rPr lang="ru-RU" dirty="0"/>
            <a:t> у </a:t>
          </a:r>
          <a:r>
            <a:rPr lang="ru-RU" dirty="0" err="1"/>
            <a:t>вікні</a:t>
          </a:r>
          <a:r>
            <a:rPr lang="ru-RU" dirty="0"/>
            <a:t> папки</a:t>
          </a:r>
        </a:p>
      </dgm:t>
    </dgm:pt>
    <dgm:pt modelId="{21D72097-B272-466A-A073-741227D676B2}" type="parTrans" cxnId="{EA2026CE-0FAB-49B1-AF33-5FD5DE5CAD47}">
      <dgm:prSet/>
      <dgm:spPr/>
      <dgm:t>
        <a:bodyPr/>
        <a:lstStyle/>
        <a:p>
          <a:endParaRPr lang="ru-RU"/>
        </a:p>
      </dgm:t>
    </dgm:pt>
    <dgm:pt modelId="{D5AB5D1F-0875-410B-A831-EE351EDD1ADE}" type="sibTrans" cxnId="{EA2026CE-0FAB-49B1-AF33-5FD5DE5CAD47}">
      <dgm:prSet/>
      <dgm:spPr/>
      <dgm:t>
        <a:bodyPr/>
        <a:lstStyle/>
        <a:p>
          <a:endParaRPr lang="ru-RU"/>
        </a:p>
      </dgm:t>
    </dgm:pt>
    <dgm:pt modelId="{52C896A7-DCA4-4917-A16C-DD2C3404F182}">
      <dgm:prSet/>
      <dgm:spPr/>
      <dgm:t>
        <a:bodyPr/>
        <a:lstStyle/>
        <a:p>
          <a:r>
            <a:rPr lang="ru-RU" dirty="0" smtClean="0"/>
            <a:t>Як</a:t>
          </a:r>
          <a:r>
            <a:rPr lang="en-US" dirty="0" smtClean="0"/>
            <a:t> </a:t>
          </a:r>
          <a:r>
            <a:rPr lang="ru-RU" b="1" dirty="0" err="1" smtClean="0"/>
            <a:t>змінюваги</a:t>
          </a:r>
          <a:r>
            <a:rPr lang="ru-RU" dirty="0" smtClean="0"/>
            <a:t> </a:t>
          </a:r>
          <a:r>
            <a:rPr lang="ru-RU" b="1" dirty="0" err="1" smtClean="0"/>
            <a:t>значення</a:t>
          </a:r>
          <a:r>
            <a:rPr lang="ru-RU" dirty="0" smtClean="0"/>
            <a:t> </a:t>
          </a:r>
          <a:r>
            <a:rPr lang="ru-RU" dirty="0" err="1" smtClean="0"/>
            <a:t>деяких</a:t>
          </a:r>
          <a:r>
            <a:rPr lang="ru-RU" dirty="0" smtClean="0"/>
            <a:t> </a:t>
          </a:r>
          <a:r>
            <a:rPr lang="ru-RU" b="1" dirty="0" err="1" smtClean="0"/>
            <a:t>властивостей</a:t>
          </a:r>
          <a:r>
            <a:rPr lang="ru-RU" dirty="0" smtClean="0"/>
            <a:t> </a:t>
          </a:r>
          <a:r>
            <a:rPr lang="ru-RU" dirty="0" err="1" smtClean="0"/>
            <a:t>зображень</a:t>
          </a:r>
          <a:endParaRPr lang="ru-RU" dirty="0"/>
        </a:p>
      </dgm:t>
    </dgm:pt>
    <dgm:pt modelId="{FDA5F806-76BA-466F-A387-5EACCFB59046}" type="parTrans" cxnId="{87A0F5A0-EA6C-43A8-A1AF-93F5D779D041}">
      <dgm:prSet/>
      <dgm:spPr/>
      <dgm:t>
        <a:bodyPr/>
        <a:lstStyle/>
        <a:p>
          <a:endParaRPr lang="ru-RU"/>
        </a:p>
      </dgm:t>
    </dgm:pt>
    <dgm:pt modelId="{DD59602D-C6E1-4BF2-A0A8-F9F9360B5AB3}" type="sibTrans" cxnId="{87A0F5A0-EA6C-43A8-A1AF-93F5D779D041}">
      <dgm:prSet/>
      <dgm:spPr/>
      <dgm:t>
        <a:bodyPr/>
        <a:lstStyle/>
        <a:p>
          <a:endParaRPr lang="ru-RU"/>
        </a:p>
      </dgm:t>
    </dgm:pt>
    <dgm:pt modelId="{DE1B3112-4687-4DC9-BE51-F567D6022373}">
      <dgm:prSet/>
      <dgm:spPr/>
      <dgm:t>
        <a:bodyPr/>
        <a:lstStyle/>
        <a:p>
          <a:r>
            <a:rPr lang="ru-RU" dirty="0" err="1"/>
            <a:t>Яким</a:t>
          </a:r>
          <a:r>
            <a:rPr lang="ru-RU" dirty="0"/>
            <a:t> є </a:t>
          </a:r>
          <a:r>
            <a:rPr lang="ru-RU" b="1" dirty="0" err="1"/>
            <a:t>засіб</a:t>
          </a:r>
          <a:r>
            <a:rPr lang="ru-RU" dirty="0"/>
            <a:t> перегляду </a:t>
          </a:r>
          <a:r>
            <a:rPr lang="ru-RU" dirty="0" err="1"/>
            <a:t>графічних</a:t>
          </a:r>
          <a:r>
            <a:rPr lang="ru-RU" dirty="0"/>
            <a:t> </a:t>
          </a:r>
          <a:r>
            <a:rPr lang="ru-RU" dirty="0" err="1"/>
            <a:t>зображень</a:t>
          </a:r>
          <a:r>
            <a:rPr lang="ru-RU" dirty="0"/>
            <a:t> </a:t>
          </a:r>
        </a:p>
      </dgm:t>
    </dgm:pt>
    <dgm:pt modelId="{53CC4404-2188-4E30-91E0-D269F07F7A81}" type="parTrans" cxnId="{125F0AF1-9BDD-4CC2-9F97-08684629826F}">
      <dgm:prSet/>
      <dgm:spPr/>
      <dgm:t>
        <a:bodyPr/>
        <a:lstStyle/>
        <a:p>
          <a:endParaRPr lang="ru-RU"/>
        </a:p>
      </dgm:t>
    </dgm:pt>
    <dgm:pt modelId="{5BFD2D97-0AE2-4885-B3BF-144F370109FD}" type="sibTrans" cxnId="{125F0AF1-9BDD-4CC2-9F97-08684629826F}">
      <dgm:prSet/>
      <dgm:spPr/>
      <dgm:t>
        <a:bodyPr/>
        <a:lstStyle/>
        <a:p>
          <a:endParaRPr lang="ru-RU"/>
        </a:p>
      </dgm:t>
    </dgm:pt>
    <dgm:pt modelId="{DEF6BE03-B6CF-4F60-B0A9-6F4F32F7B75E}" type="pres">
      <dgm:prSet presAssocID="{AB83CA94-6AC1-4292-B754-958C29FDA0A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CC1759B-8ADE-4B05-BEC3-DD7C059545AF}" type="pres">
      <dgm:prSet presAssocID="{7C58C7D7-4FD6-42B1-AEDE-07F16BFA1F99}" presName="composite" presStyleCnt="0"/>
      <dgm:spPr/>
    </dgm:pt>
    <dgm:pt modelId="{5D6F9137-09CC-46DD-A67B-8EE0873FF9BC}" type="pres">
      <dgm:prSet presAssocID="{7C58C7D7-4FD6-42B1-AEDE-07F16BFA1F99}" presName="LShape" presStyleLbl="alignNode1" presStyleIdx="0" presStyleCnt="5"/>
      <dgm:spPr/>
    </dgm:pt>
    <dgm:pt modelId="{3DAFE6F0-8B54-4EED-A5F2-0E3402B232FF}" type="pres">
      <dgm:prSet presAssocID="{7C58C7D7-4FD6-42B1-AEDE-07F16BFA1F9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8A6FCB-AA19-4F0C-AA10-80A1399A7893}" type="pres">
      <dgm:prSet presAssocID="{7C58C7D7-4FD6-42B1-AEDE-07F16BFA1F99}" presName="Triangle" presStyleLbl="alignNode1" presStyleIdx="1" presStyleCnt="5"/>
      <dgm:spPr/>
    </dgm:pt>
    <dgm:pt modelId="{30247BC0-38B3-4447-BA58-A4D53325EEB6}" type="pres">
      <dgm:prSet presAssocID="{D5AB5D1F-0875-410B-A831-EE351EDD1ADE}" presName="sibTrans" presStyleCnt="0"/>
      <dgm:spPr/>
    </dgm:pt>
    <dgm:pt modelId="{3970FD94-32AA-4376-B262-72A100EFD1D7}" type="pres">
      <dgm:prSet presAssocID="{D5AB5D1F-0875-410B-A831-EE351EDD1ADE}" presName="space" presStyleCnt="0"/>
      <dgm:spPr/>
    </dgm:pt>
    <dgm:pt modelId="{247B2E30-5F3B-4BBD-BE15-22217553C783}" type="pres">
      <dgm:prSet presAssocID="{52C896A7-DCA4-4917-A16C-DD2C3404F182}" presName="composite" presStyleCnt="0"/>
      <dgm:spPr/>
    </dgm:pt>
    <dgm:pt modelId="{308827F2-FABA-43D3-8ECC-023B4743743B}" type="pres">
      <dgm:prSet presAssocID="{52C896A7-DCA4-4917-A16C-DD2C3404F182}" presName="LShape" presStyleLbl="alignNode1" presStyleIdx="2" presStyleCnt="5"/>
      <dgm:spPr/>
    </dgm:pt>
    <dgm:pt modelId="{A82D1067-3FA0-4A21-BCB8-FA7B045D17D9}" type="pres">
      <dgm:prSet presAssocID="{52C896A7-DCA4-4917-A16C-DD2C3404F18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BB269-DC25-4140-A15F-CF1A3ECB9D95}" type="pres">
      <dgm:prSet presAssocID="{52C896A7-DCA4-4917-A16C-DD2C3404F182}" presName="Triangle" presStyleLbl="alignNode1" presStyleIdx="3" presStyleCnt="5"/>
      <dgm:spPr/>
    </dgm:pt>
    <dgm:pt modelId="{D1B73DFD-60F8-497E-AC63-F2439FD2421F}" type="pres">
      <dgm:prSet presAssocID="{DD59602D-C6E1-4BF2-A0A8-F9F9360B5AB3}" presName="sibTrans" presStyleCnt="0"/>
      <dgm:spPr/>
    </dgm:pt>
    <dgm:pt modelId="{BC2AF3F0-A74A-49E0-BFF3-4977341E6874}" type="pres">
      <dgm:prSet presAssocID="{DD59602D-C6E1-4BF2-A0A8-F9F9360B5AB3}" presName="space" presStyleCnt="0"/>
      <dgm:spPr/>
    </dgm:pt>
    <dgm:pt modelId="{676C7663-B4BB-4AE2-952A-A7E568CE463E}" type="pres">
      <dgm:prSet presAssocID="{DE1B3112-4687-4DC9-BE51-F567D6022373}" presName="composite" presStyleCnt="0"/>
      <dgm:spPr/>
    </dgm:pt>
    <dgm:pt modelId="{1FEDD600-3F32-4260-B03D-C59001975E8A}" type="pres">
      <dgm:prSet presAssocID="{DE1B3112-4687-4DC9-BE51-F567D6022373}" presName="LShape" presStyleLbl="alignNode1" presStyleIdx="4" presStyleCnt="5"/>
      <dgm:spPr/>
    </dgm:pt>
    <dgm:pt modelId="{788C43C8-5256-474B-A258-B4EA18751CAD}" type="pres">
      <dgm:prSet presAssocID="{DE1B3112-4687-4DC9-BE51-F567D6022373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A0F5A0-EA6C-43A8-A1AF-93F5D779D041}" srcId="{AB83CA94-6AC1-4292-B754-958C29FDA0A6}" destId="{52C896A7-DCA4-4917-A16C-DD2C3404F182}" srcOrd="1" destOrd="0" parTransId="{FDA5F806-76BA-466F-A387-5EACCFB59046}" sibTransId="{DD59602D-C6E1-4BF2-A0A8-F9F9360B5AB3}"/>
    <dgm:cxn modelId="{EA2026CE-0FAB-49B1-AF33-5FD5DE5CAD47}" srcId="{AB83CA94-6AC1-4292-B754-958C29FDA0A6}" destId="{7C58C7D7-4FD6-42B1-AEDE-07F16BFA1F99}" srcOrd="0" destOrd="0" parTransId="{21D72097-B272-466A-A073-741227D676B2}" sibTransId="{D5AB5D1F-0875-410B-A831-EE351EDD1ADE}"/>
    <dgm:cxn modelId="{14325D00-B05D-446F-ACD3-478A1BB6AA45}" type="presOf" srcId="{AB83CA94-6AC1-4292-B754-958C29FDA0A6}" destId="{DEF6BE03-B6CF-4F60-B0A9-6F4F32F7B75E}" srcOrd="0" destOrd="0" presId="urn:microsoft.com/office/officeart/2009/3/layout/StepUpProcess"/>
    <dgm:cxn modelId="{125F0AF1-9BDD-4CC2-9F97-08684629826F}" srcId="{AB83CA94-6AC1-4292-B754-958C29FDA0A6}" destId="{DE1B3112-4687-4DC9-BE51-F567D6022373}" srcOrd="2" destOrd="0" parTransId="{53CC4404-2188-4E30-91E0-D269F07F7A81}" sibTransId="{5BFD2D97-0AE2-4885-B3BF-144F370109FD}"/>
    <dgm:cxn modelId="{AAD0AD81-C08A-4AAD-9551-D9BA56C5BD86}" type="presOf" srcId="{52C896A7-DCA4-4917-A16C-DD2C3404F182}" destId="{A82D1067-3FA0-4A21-BCB8-FA7B045D17D9}" srcOrd="0" destOrd="0" presId="urn:microsoft.com/office/officeart/2009/3/layout/StepUpProcess"/>
    <dgm:cxn modelId="{42352BD8-0675-4550-A1CD-0918CF41B1CF}" type="presOf" srcId="{DE1B3112-4687-4DC9-BE51-F567D6022373}" destId="{788C43C8-5256-474B-A258-B4EA18751CAD}" srcOrd="0" destOrd="0" presId="urn:microsoft.com/office/officeart/2009/3/layout/StepUpProcess"/>
    <dgm:cxn modelId="{292F8942-39D2-477E-8EA0-4526AE862232}" type="presOf" srcId="{7C58C7D7-4FD6-42B1-AEDE-07F16BFA1F99}" destId="{3DAFE6F0-8B54-4EED-A5F2-0E3402B232FF}" srcOrd="0" destOrd="0" presId="urn:microsoft.com/office/officeart/2009/3/layout/StepUpProcess"/>
    <dgm:cxn modelId="{565089A3-D880-4F26-9D5C-E6DD02BDF56E}" type="presParOf" srcId="{DEF6BE03-B6CF-4F60-B0A9-6F4F32F7B75E}" destId="{2CC1759B-8ADE-4B05-BEC3-DD7C059545AF}" srcOrd="0" destOrd="0" presId="urn:microsoft.com/office/officeart/2009/3/layout/StepUpProcess"/>
    <dgm:cxn modelId="{E0362B88-7529-43DB-8194-BA69959F5C5B}" type="presParOf" srcId="{2CC1759B-8ADE-4B05-BEC3-DD7C059545AF}" destId="{5D6F9137-09CC-46DD-A67B-8EE0873FF9BC}" srcOrd="0" destOrd="0" presId="urn:microsoft.com/office/officeart/2009/3/layout/StepUpProcess"/>
    <dgm:cxn modelId="{334D545F-D378-42DD-B3C2-EE81F6D7DA3B}" type="presParOf" srcId="{2CC1759B-8ADE-4B05-BEC3-DD7C059545AF}" destId="{3DAFE6F0-8B54-4EED-A5F2-0E3402B232FF}" srcOrd="1" destOrd="0" presId="urn:microsoft.com/office/officeart/2009/3/layout/StepUpProcess"/>
    <dgm:cxn modelId="{240B066D-14BF-4416-A7C4-E056EC166F31}" type="presParOf" srcId="{2CC1759B-8ADE-4B05-BEC3-DD7C059545AF}" destId="{CF8A6FCB-AA19-4F0C-AA10-80A1399A7893}" srcOrd="2" destOrd="0" presId="urn:microsoft.com/office/officeart/2009/3/layout/StepUpProcess"/>
    <dgm:cxn modelId="{C112C135-C32A-482F-A138-279CE086DF84}" type="presParOf" srcId="{DEF6BE03-B6CF-4F60-B0A9-6F4F32F7B75E}" destId="{30247BC0-38B3-4447-BA58-A4D53325EEB6}" srcOrd="1" destOrd="0" presId="urn:microsoft.com/office/officeart/2009/3/layout/StepUpProcess"/>
    <dgm:cxn modelId="{5D60A2E5-00E2-48E9-9337-B87C2AB0EEA5}" type="presParOf" srcId="{30247BC0-38B3-4447-BA58-A4D53325EEB6}" destId="{3970FD94-32AA-4376-B262-72A100EFD1D7}" srcOrd="0" destOrd="0" presId="urn:microsoft.com/office/officeart/2009/3/layout/StepUpProcess"/>
    <dgm:cxn modelId="{00CF0F00-35EF-4C6A-8E45-EF9A687FB38C}" type="presParOf" srcId="{DEF6BE03-B6CF-4F60-B0A9-6F4F32F7B75E}" destId="{247B2E30-5F3B-4BBD-BE15-22217553C783}" srcOrd="2" destOrd="0" presId="urn:microsoft.com/office/officeart/2009/3/layout/StepUpProcess"/>
    <dgm:cxn modelId="{1B1CD9E4-C155-43C7-90A2-AD92A7BABE9C}" type="presParOf" srcId="{247B2E30-5F3B-4BBD-BE15-22217553C783}" destId="{308827F2-FABA-43D3-8ECC-023B4743743B}" srcOrd="0" destOrd="0" presId="urn:microsoft.com/office/officeart/2009/3/layout/StepUpProcess"/>
    <dgm:cxn modelId="{60708F43-1B23-44F6-8524-75E997BBF590}" type="presParOf" srcId="{247B2E30-5F3B-4BBD-BE15-22217553C783}" destId="{A82D1067-3FA0-4A21-BCB8-FA7B045D17D9}" srcOrd="1" destOrd="0" presId="urn:microsoft.com/office/officeart/2009/3/layout/StepUpProcess"/>
    <dgm:cxn modelId="{6489D812-F2BF-4E21-A694-9668F4CFE3BD}" type="presParOf" srcId="{247B2E30-5F3B-4BBD-BE15-22217553C783}" destId="{557BB269-DC25-4140-A15F-CF1A3ECB9D95}" srcOrd="2" destOrd="0" presId="urn:microsoft.com/office/officeart/2009/3/layout/StepUpProcess"/>
    <dgm:cxn modelId="{8B1CBD6D-C12F-45C6-96BC-3E8E0B06228D}" type="presParOf" srcId="{DEF6BE03-B6CF-4F60-B0A9-6F4F32F7B75E}" destId="{D1B73DFD-60F8-497E-AC63-F2439FD2421F}" srcOrd="3" destOrd="0" presId="urn:microsoft.com/office/officeart/2009/3/layout/StepUpProcess"/>
    <dgm:cxn modelId="{7669BEDD-C9AB-4211-97DF-E26FA886B552}" type="presParOf" srcId="{D1B73DFD-60F8-497E-AC63-F2439FD2421F}" destId="{BC2AF3F0-A74A-49E0-BFF3-4977341E6874}" srcOrd="0" destOrd="0" presId="urn:microsoft.com/office/officeart/2009/3/layout/StepUpProcess"/>
    <dgm:cxn modelId="{BE2D8FC0-DB44-4712-AE30-96236310B4C0}" type="presParOf" srcId="{DEF6BE03-B6CF-4F60-B0A9-6F4F32F7B75E}" destId="{676C7663-B4BB-4AE2-952A-A7E568CE463E}" srcOrd="4" destOrd="0" presId="urn:microsoft.com/office/officeart/2009/3/layout/StepUpProcess"/>
    <dgm:cxn modelId="{1308DA75-8B97-4B91-A79D-0FBE500D3A2B}" type="presParOf" srcId="{676C7663-B4BB-4AE2-952A-A7E568CE463E}" destId="{1FEDD600-3F32-4260-B03D-C59001975E8A}" srcOrd="0" destOrd="0" presId="urn:microsoft.com/office/officeart/2009/3/layout/StepUpProcess"/>
    <dgm:cxn modelId="{B3287A78-2E5F-455D-AC77-878C5F066A80}" type="presParOf" srcId="{676C7663-B4BB-4AE2-952A-A7E568CE463E}" destId="{788C43C8-5256-474B-A258-B4EA18751CA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2CF5E9-15A8-484C-8EF1-BD32A950516E}" type="doc">
      <dgm:prSet loTypeId="urn:microsoft.com/office/officeart/2005/8/layout/vList3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94C650B-5C09-447E-95A0-09C2A085BAD3}">
      <dgm:prSet custT="1"/>
      <dgm:spPr/>
      <dgm:t>
        <a:bodyPr/>
        <a:lstStyle/>
        <a:p>
          <a:pPr rtl="0"/>
          <a:r>
            <a:rPr lang="ru-RU" sz="2400" b="1" smtClean="0"/>
            <a:t>Як можна створити графічні зображення? </a:t>
          </a:r>
          <a:endParaRPr lang="ru-RU" sz="2400" b="1"/>
        </a:p>
      </dgm:t>
    </dgm:pt>
    <dgm:pt modelId="{A523F5C7-C262-4761-B462-D3839F007706}" type="parTrans" cxnId="{820DD958-1A2C-4AE4-BB15-84FC14DA0084}">
      <dgm:prSet/>
      <dgm:spPr/>
      <dgm:t>
        <a:bodyPr/>
        <a:lstStyle/>
        <a:p>
          <a:endParaRPr lang="ru-RU" sz="2400" b="1"/>
        </a:p>
      </dgm:t>
    </dgm:pt>
    <dgm:pt modelId="{D9FFE49A-6221-47B6-B1E5-26856D9AA493}" type="sibTrans" cxnId="{820DD958-1A2C-4AE4-BB15-84FC14DA0084}">
      <dgm:prSet/>
      <dgm:spPr/>
      <dgm:t>
        <a:bodyPr/>
        <a:lstStyle/>
        <a:p>
          <a:endParaRPr lang="ru-RU" sz="2400" b="1"/>
        </a:p>
      </dgm:t>
    </dgm:pt>
    <dgm:pt modelId="{7688CDC3-64A1-4A15-9CA7-0FD6B899DD55}">
      <dgm:prSet custT="1"/>
      <dgm:spPr/>
      <dgm:t>
        <a:bodyPr/>
        <a:lstStyle/>
        <a:p>
          <a:pPr rtl="0"/>
          <a:r>
            <a:rPr lang="ru-RU" sz="2400" b="1" smtClean="0"/>
            <a:t>Які властивості мають графічні зображення? </a:t>
          </a:r>
          <a:endParaRPr lang="ru-RU" sz="2400" b="1"/>
        </a:p>
      </dgm:t>
    </dgm:pt>
    <dgm:pt modelId="{0667193E-B9ED-4B2D-85CA-A9548146A23C}" type="parTrans" cxnId="{0FCAF0E6-C4B9-49F7-8C87-E2CD8AFCAEFE}">
      <dgm:prSet/>
      <dgm:spPr/>
      <dgm:t>
        <a:bodyPr/>
        <a:lstStyle/>
        <a:p>
          <a:endParaRPr lang="ru-RU" sz="2400" b="1"/>
        </a:p>
      </dgm:t>
    </dgm:pt>
    <dgm:pt modelId="{06ABF9AF-4DD6-4B18-89F7-87DE5149AF19}" type="sibTrans" cxnId="{0FCAF0E6-C4B9-49F7-8C87-E2CD8AFCAEFE}">
      <dgm:prSet/>
      <dgm:spPr/>
      <dgm:t>
        <a:bodyPr/>
        <a:lstStyle/>
        <a:p>
          <a:endParaRPr lang="ru-RU" sz="2400" b="1"/>
        </a:p>
      </dgm:t>
    </dgm:pt>
    <dgm:pt modelId="{5E186E34-014F-4C53-BE55-95B6BC1A0569}">
      <dgm:prSet custT="1"/>
      <dgm:spPr/>
      <dgm:t>
        <a:bodyPr/>
        <a:lstStyle/>
        <a:p>
          <a:pPr rtl="0"/>
          <a:r>
            <a:rPr lang="ru-RU" sz="2400" b="1" smtClean="0"/>
            <a:t>Які програми використовують для створення графічних зображень? </a:t>
          </a:r>
          <a:endParaRPr lang="ru-RU" sz="2400" b="1"/>
        </a:p>
      </dgm:t>
    </dgm:pt>
    <dgm:pt modelId="{67B30A8C-641F-44F0-BA51-41C605E829C4}" type="parTrans" cxnId="{09F48273-139A-4AFA-9AD0-70F757120977}">
      <dgm:prSet/>
      <dgm:spPr/>
      <dgm:t>
        <a:bodyPr/>
        <a:lstStyle/>
        <a:p>
          <a:endParaRPr lang="ru-RU" sz="2400" b="1"/>
        </a:p>
      </dgm:t>
    </dgm:pt>
    <dgm:pt modelId="{3B607A0E-1259-4DB8-BF1B-36AE8C2FAD62}" type="sibTrans" cxnId="{09F48273-139A-4AFA-9AD0-70F757120977}">
      <dgm:prSet/>
      <dgm:spPr/>
      <dgm:t>
        <a:bodyPr/>
        <a:lstStyle/>
        <a:p>
          <a:endParaRPr lang="ru-RU" sz="2400" b="1"/>
        </a:p>
      </dgm:t>
    </dgm:pt>
    <dgm:pt modelId="{7988EFC5-4836-4576-AF06-7E69A890D663}" type="pres">
      <dgm:prSet presAssocID="{152CF5E9-15A8-484C-8EF1-BD32A950516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50ED44-3C1C-4679-8C0B-210C0985FEE6}" type="pres">
      <dgm:prSet presAssocID="{E94C650B-5C09-447E-95A0-09C2A085BAD3}" presName="composite" presStyleCnt="0"/>
      <dgm:spPr/>
    </dgm:pt>
    <dgm:pt modelId="{780E3270-1545-4C04-B63E-540CC426A798}" type="pres">
      <dgm:prSet presAssocID="{E94C650B-5C09-447E-95A0-09C2A085BAD3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10F8A28-E25F-476E-9231-7D3DBDC6E5DA}" type="pres">
      <dgm:prSet presAssocID="{E94C650B-5C09-447E-95A0-09C2A085BAD3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D7A10-D12E-4B28-8DD5-805AB949E7DA}" type="pres">
      <dgm:prSet presAssocID="{D9FFE49A-6221-47B6-B1E5-26856D9AA493}" presName="spacing" presStyleCnt="0"/>
      <dgm:spPr/>
    </dgm:pt>
    <dgm:pt modelId="{F88A7451-D656-40B3-9226-A93549D901FA}" type="pres">
      <dgm:prSet presAssocID="{7688CDC3-64A1-4A15-9CA7-0FD6B899DD55}" presName="composite" presStyleCnt="0"/>
      <dgm:spPr/>
    </dgm:pt>
    <dgm:pt modelId="{D6E4B201-5A25-4E9A-9A84-E1BBD917EB12}" type="pres">
      <dgm:prSet presAssocID="{7688CDC3-64A1-4A15-9CA7-0FD6B899DD55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531B0B-4212-4333-B227-50D0E41A3A6B}" type="pres">
      <dgm:prSet presAssocID="{7688CDC3-64A1-4A15-9CA7-0FD6B899DD5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9BAE03-A723-4729-B322-DA647B4625C4}" type="pres">
      <dgm:prSet presAssocID="{06ABF9AF-4DD6-4B18-89F7-87DE5149AF19}" presName="spacing" presStyleCnt="0"/>
      <dgm:spPr/>
    </dgm:pt>
    <dgm:pt modelId="{DC4544AA-9839-42FD-A8EF-D34270213A8B}" type="pres">
      <dgm:prSet presAssocID="{5E186E34-014F-4C53-BE55-95B6BC1A0569}" presName="composite" presStyleCnt="0"/>
      <dgm:spPr/>
    </dgm:pt>
    <dgm:pt modelId="{D6D9B55F-5D62-401F-AA44-94A746A03E6F}" type="pres">
      <dgm:prSet presAssocID="{5E186E34-014F-4C53-BE55-95B6BC1A0569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6B90824-E161-4AB3-BC50-CD98C47AA248}" type="pres">
      <dgm:prSet presAssocID="{5E186E34-014F-4C53-BE55-95B6BC1A056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CAF0E6-C4B9-49F7-8C87-E2CD8AFCAEFE}" srcId="{152CF5E9-15A8-484C-8EF1-BD32A950516E}" destId="{7688CDC3-64A1-4A15-9CA7-0FD6B899DD55}" srcOrd="1" destOrd="0" parTransId="{0667193E-B9ED-4B2D-85CA-A9548146A23C}" sibTransId="{06ABF9AF-4DD6-4B18-89F7-87DE5149AF19}"/>
    <dgm:cxn modelId="{61E9BD72-8E08-4AB7-B65D-85B115717638}" type="presOf" srcId="{152CF5E9-15A8-484C-8EF1-BD32A950516E}" destId="{7988EFC5-4836-4576-AF06-7E69A890D663}" srcOrd="0" destOrd="0" presId="urn:microsoft.com/office/officeart/2005/8/layout/vList3"/>
    <dgm:cxn modelId="{09F48273-139A-4AFA-9AD0-70F757120977}" srcId="{152CF5E9-15A8-484C-8EF1-BD32A950516E}" destId="{5E186E34-014F-4C53-BE55-95B6BC1A0569}" srcOrd="2" destOrd="0" parTransId="{67B30A8C-641F-44F0-BA51-41C605E829C4}" sibTransId="{3B607A0E-1259-4DB8-BF1B-36AE8C2FAD62}"/>
    <dgm:cxn modelId="{820DD958-1A2C-4AE4-BB15-84FC14DA0084}" srcId="{152CF5E9-15A8-484C-8EF1-BD32A950516E}" destId="{E94C650B-5C09-447E-95A0-09C2A085BAD3}" srcOrd="0" destOrd="0" parTransId="{A523F5C7-C262-4761-B462-D3839F007706}" sibTransId="{D9FFE49A-6221-47B6-B1E5-26856D9AA493}"/>
    <dgm:cxn modelId="{00902704-CE07-4468-A243-4A738CA2AD89}" type="presOf" srcId="{E94C650B-5C09-447E-95A0-09C2A085BAD3}" destId="{D10F8A28-E25F-476E-9231-7D3DBDC6E5DA}" srcOrd="0" destOrd="0" presId="urn:microsoft.com/office/officeart/2005/8/layout/vList3"/>
    <dgm:cxn modelId="{9146385C-99A3-49E9-BB9D-9778E861F811}" type="presOf" srcId="{5E186E34-014F-4C53-BE55-95B6BC1A0569}" destId="{96B90824-E161-4AB3-BC50-CD98C47AA248}" srcOrd="0" destOrd="0" presId="urn:microsoft.com/office/officeart/2005/8/layout/vList3"/>
    <dgm:cxn modelId="{90BC6108-DB5F-4035-919E-29167ACD5067}" type="presOf" srcId="{7688CDC3-64A1-4A15-9CA7-0FD6B899DD55}" destId="{22531B0B-4212-4333-B227-50D0E41A3A6B}" srcOrd="0" destOrd="0" presId="urn:microsoft.com/office/officeart/2005/8/layout/vList3"/>
    <dgm:cxn modelId="{728BF50E-4185-4EA1-BEDD-3D1361A9BB85}" type="presParOf" srcId="{7988EFC5-4836-4576-AF06-7E69A890D663}" destId="{AB50ED44-3C1C-4679-8C0B-210C0985FEE6}" srcOrd="0" destOrd="0" presId="urn:microsoft.com/office/officeart/2005/8/layout/vList3"/>
    <dgm:cxn modelId="{344D733B-D06E-4A21-8632-8900CA80D696}" type="presParOf" srcId="{AB50ED44-3C1C-4679-8C0B-210C0985FEE6}" destId="{780E3270-1545-4C04-B63E-540CC426A798}" srcOrd="0" destOrd="0" presId="urn:microsoft.com/office/officeart/2005/8/layout/vList3"/>
    <dgm:cxn modelId="{23C96475-2368-48D8-B747-F6813C300C05}" type="presParOf" srcId="{AB50ED44-3C1C-4679-8C0B-210C0985FEE6}" destId="{D10F8A28-E25F-476E-9231-7D3DBDC6E5DA}" srcOrd="1" destOrd="0" presId="urn:microsoft.com/office/officeart/2005/8/layout/vList3"/>
    <dgm:cxn modelId="{7E8C97FD-EBBB-41AF-B289-560988AC72CF}" type="presParOf" srcId="{7988EFC5-4836-4576-AF06-7E69A890D663}" destId="{4ECD7A10-D12E-4B28-8DD5-805AB949E7DA}" srcOrd="1" destOrd="0" presId="urn:microsoft.com/office/officeart/2005/8/layout/vList3"/>
    <dgm:cxn modelId="{D1EA3E55-C4C9-423C-B911-B782272317CD}" type="presParOf" srcId="{7988EFC5-4836-4576-AF06-7E69A890D663}" destId="{F88A7451-D656-40B3-9226-A93549D901FA}" srcOrd="2" destOrd="0" presId="urn:microsoft.com/office/officeart/2005/8/layout/vList3"/>
    <dgm:cxn modelId="{156871B0-1FA0-433A-85C1-559371DA7D95}" type="presParOf" srcId="{F88A7451-D656-40B3-9226-A93549D901FA}" destId="{D6E4B201-5A25-4E9A-9A84-E1BBD917EB12}" srcOrd="0" destOrd="0" presId="urn:microsoft.com/office/officeart/2005/8/layout/vList3"/>
    <dgm:cxn modelId="{AECC7E28-D245-4425-879C-52C50F3731A8}" type="presParOf" srcId="{F88A7451-D656-40B3-9226-A93549D901FA}" destId="{22531B0B-4212-4333-B227-50D0E41A3A6B}" srcOrd="1" destOrd="0" presId="urn:microsoft.com/office/officeart/2005/8/layout/vList3"/>
    <dgm:cxn modelId="{2ACEEA24-EF89-4EE1-BA82-E8D04C7E3CD1}" type="presParOf" srcId="{7988EFC5-4836-4576-AF06-7E69A890D663}" destId="{C49BAE03-A723-4729-B322-DA647B4625C4}" srcOrd="3" destOrd="0" presId="urn:microsoft.com/office/officeart/2005/8/layout/vList3"/>
    <dgm:cxn modelId="{0FFE08F6-91AB-456B-9250-427C9D254BB3}" type="presParOf" srcId="{7988EFC5-4836-4576-AF06-7E69A890D663}" destId="{DC4544AA-9839-42FD-A8EF-D34270213A8B}" srcOrd="4" destOrd="0" presId="urn:microsoft.com/office/officeart/2005/8/layout/vList3"/>
    <dgm:cxn modelId="{4F54CD2E-4EE2-4ACA-AE96-6CB617361FCE}" type="presParOf" srcId="{DC4544AA-9839-42FD-A8EF-D34270213A8B}" destId="{D6D9B55F-5D62-401F-AA44-94A746A03E6F}" srcOrd="0" destOrd="0" presId="urn:microsoft.com/office/officeart/2005/8/layout/vList3"/>
    <dgm:cxn modelId="{02F14D0D-B19D-45D4-A3F1-65018630DC5F}" type="presParOf" srcId="{DC4544AA-9839-42FD-A8EF-D34270213A8B}" destId="{96B90824-E161-4AB3-BC50-CD98C47AA24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B18291-D4FD-4818-86A8-B3D562EDAEF7}" type="doc">
      <dgm:prSet loTypeId="urn:microsoft.com/office/officeart/2008/layout/BendingPictureBlocks" loCatId="pictur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83245B03-0C2B-4B87-8109-9FFA3C48160F}">
      <dgm:prSet custT="1"/>
      <dgm:spPr/>
      <dgm:t>
        <a:bodyPr/>
        <a:lstStyle/>
        <a:p>
          <a:pPr rtl="0"/>
          <a:r>
            <a:rPr lang="ru-RU" sz="1800" b="1" smtClean="0"/>
            <a:t>цифрові фоторамки </a:t>
          </a:r>
          <a:endParaRPr lang="uk-UA" sz="1800" b="1" dirty="0"/>
        </a:p>
      </dgm:t>
    </dgm:pt>
    <dgm:pt modelId="{5BCA553B-6C78-4E05-BB6D-F0CC0AFBF72B}" type="parTrans" cxnId="{92489022-8C4B-4D9A-9E58-68EFFCB9CCB4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E6143FBE-FAFE-419D-9CE8-46E3B0A7B992}" type="sibTrans" cxnId="{92489022-8C4B-4D9A-9E58-68EFFCB9CCB4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10ED5747-DAF8-4B50-8FD6-21873F1F846B}">
      <dgm:prSet custT="1"/>
      <dgm:spPr/>
      <dgm:t>
        <a:bodyPr/>
        <a:lstStyle/>
        <a:p>
          <a:pPr rtl="0"/>
          <a:r>
            <a:rPr lang="ru-RU" sz="1800" b="1" smtClean="0"/>
            <a:t>екрани цифрових фотокамер</a:t>
          </a:r>
          <a:endParaRPr lang="uk-UA" sz="1800" b="1" dirty="0"/>
        </a:p>
      </dgm:t>
    </dgm:pt>
    <dgm:pt modelId="{DECC40FA-CC8D-4E7A-A372-ACAB9925E355}" type="parTrans" cxnId="{311FB2FA-C121-424F-B233-11E9875F0D6A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C2479CE9-BDA1-49CC-A41C-3BB74E8E0123}" type="sibTrans" cxnId="{311FB2FA-C121-424F-B233-11E9875F0D6A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CC9DFAD8-CDB4-427F-AC61-8E9CF95E591A}">
      <dgm:prSet custT="1"/>
      <dgm:spPr/>
      <dgm:t>
        <a:bodyPr/>
        <a:lstStyle/>
        <a:p>
          <a:pPr rtl="0"/>
          <a:r>
            <a:rPr lang="ru-RU" sz="1800" b="1" smtClean="0"/>
            <a:t>екрани відеокамер </a:t>
          </a:r>
          <a:endParaRPr lang="uk-UA" sz="1800" b="1" dirty="0"/>
        </a:p>
      </dgm:t>
    </dgm:pt>
    <dgm:pt modelId="{F3CF7C6B-0B0D-4FAB-BBB1-1A17FCD4E24F}" type="parTrans" cxnId="{69CE2B85-A4A1-475C-90C2-133E72E27364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6BEC0388-7799-4482-8C21-852376555287}" type="sibTrans" cxnId="{69CE2B85-A4A1-475C-90C2-133E72E27364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754743F5-CE7E-4642-AF42-3051C36D5D9D}">
      <dgm:prSet custT="1"/>
      <dgm:spPr/>
      <dgm:t>
        <a:bodyPr/>
        <a:lstStyle/>
        <a:p>
          <a:pPr rtl="0"/>
          <a:r>
            <a:rPr lang="ru-RU" sz="1800" b="1" smtClean="0"/>
            <a:t>телевізори </a:t>
          </a:r>
          <a:endParaRPr lang="uk-UA" sz="1800" b="1" dirty="0"/>
        </a:p>
      </dgm:t>
    </dgm:pt>
    <dgm:pt modelId="{20E0A8D6-6EC5-4257-9E9D-BF9531643D55}" type="parTrans" cxnId="{79DCE3D5-0C6A-43DF-8878-8BE005E75803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B811F9B7-215D-469A-889D-7CC0D7F0D6AA}" type="sibTrans" cxnId="{79DCE3D5-0C6A-43DF-8878-8BE005E75803}">
      <dgm:prSet/>
      <dgm:spPr/>
      <dgm:t>
        <a:bodyPr/>
        <a:lstStyle/>
        <a:p>
          <a:endParaRPr lang="uk-UA" sz="1800" b="1">
            <a:solidFill>
              <a:srgbClr val="002060"/>
            </a:solidFill>
          </a:endParaRPr>
        </a:p>
      </dgm:t>
    </dgm:pt>
    <dgm:pt modelId="{0114A89D-3009-4D16-8273-19977EE0DB5A}" type="pres">
      <dgm:prSet presAssocID="{29B18291-D4FD-4818-86A8-B3D562EDAEF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D87266D9-4C72-48B4-B96A-56AFAEAD36B8}" type="pres">
      <dgm:prSet presAssocID="{83245B03-0C2B-4B87-8109-9FFA3C48160F}" presName="composite" presStyleCnt="0"/>
      <dgm:spPr/>
    </dgm:pt>
    <dgm:pt modelId="{5166EED7-BF88-47A6-AAEA-4B7C2841C360}" type="pres">
      <dgm:prSet presAssocID="{83245B03-0C2B-4B87-8109-9FFA3C48160F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3F3DA8B-716A-44DB-B0E7-717D5D6C9D80}" type="pres">
      <dgm:prSet presAssocID="{83245B03-0C2B-4B87-8109-9FFA3C48160F}" presName="rect2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E5F5B0-3730-46EC-BDAF-C1780238E4A4}" type="pres">
      <dgm:prSet presAssocID="{E6143FBE-FAFE-419D-9CE8-46E3B0A7B992}" presName="sibTrans" presStyleCnt="0"/>
      <dgm:spPr/>
    </dgm:pt>
    <dgm:pt modelId="{2D332DFE-C91C-43E6-B87D-0E793D3A9F3F}" type="pres">
      <dgm:prSet presAssocID="{10ED5747-DAF8-4B50-8FD6-21873F1F846B}" presName="composite" presStyleCnt="0"/>
      <dgm:spPr/>
    </dgm:pt>
    <dgm:pt modelId="{48094183-4DE3-47D1-B16C-58637ADD4404}" type="pres">
      <dgm:prSet presAssocID="{10ED5747-DAF8-4B50-8FD6-21873F1F846B}" presName="rect1" presStyleLbl="bgImgPlace1" presStyleIdx="1" presStyleCnt="4" custScaleY="804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2F13109-2AAB-4A33-B07F-86F11F84DA06}" type="pres">
      <dgm:prSet presAssocID="{10ED5747-DAF8-4B50-8FD6-21873F1F846B}" presName="rect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5821E3-7528-448A-87E5-4BBBA22F9230}" type="pres">
      <dgm:prSet presAssocID="{C2479CE9-BDA1-49CC-A41C-3BB74E8E0123}" presName="sibTrans" presStyleCnt="0"/>
      <dgm:spPr/>
    </dgm:pt>
    <dgm:pt modelId="{2D0BAD31-18B7-4FD9-A830-2630A59FB246}" type="pres">
      <dgm:prSet presAssocID="{CC9DFAD8-CDB4-427F-AC61-8E9CF95E591A}" presName="composite" presStyleCnt="0"/>
      <dgm:spPr/>
    </dgm:pt>
    <dgm:pt modelId="{6A84B89E-5DF1-4589-96AE-AB0479A65E4A}" type="pres">
      <dgm:prSet presAssocID="{CC9DFAD8-CDB4-427F-AC61-8E9CF95E591A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C62B811-37FE-4A47-AF93-44B7250D0A06}" type="pres">
      <dgm:prSet presAssocID="{CC9DFAD8-CDB4-427F-AC61-8E9CF95E591A}" presName="rect2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9BAF05-F3EC-43B6-AD90-71DE4F808297}" type="pres">
      <dgm:prSet presAssocID="{6BEC0388-7799-4482-8C21-852376555287}" presName="sibTrans" presStyleCnt="0"/>
      <dgm:spPr/>
    </dgm:pt>
    <dgm:pt modelId="{F5F748F9-A5F2-436F-B845-EC41D120D2CB}" type="pres">
      <dgm:prSet presAssocID="{754743F5-CE7E-4642-AF42-3051C36D5D9D}" presName="composite" presStyleCnt="0"/>
      <dgm:spPr/>
    </dgm:pt>
    <dgm:pt modelId="{DDF74B58-3719-402C-989D-79F6666018D3}" type="pres">
      <dgm:prSet presAssocID="{754743F5-CE7E-4642-AF42-3051C36D5D9D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A5066D9-B50C-4D68-960C-D4209BBBF5FE}" type="pres">
      <dgm:prSet presAssocID="{754743F5-CE7E-4642-AF42-3051C36D5D9D}" presName="rect2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489022-8C4B-4D9A-9E58-68EFFCB9CCB4}" srcId="{29B18291-D4FD-4818-86A8-B3D562EDAEF7}" destId="{83245B03-0C2B-4B87-8109-9FFA3C48160F}" srcOrd="0" destOrd="0" parTransId="{5BCA553B-6C78-4E05-BB6D-F0CC0AFBF72B}" sibTransId="{E6143FBE-FAFE-419D-9CE8-46E3B0A7B992}"/>
    <dgm:cxn modelId="{9FDF1B62-0D4F-4EB8-B241-186D8632CC9E}" type="presOf" srcId="{29B18291-D4FD-4818-86A8-B3D562EDAEF7}" destId="{0114A89D-3009-4D16-8273-19977EE0DB5A}" srcOrd="0" destOrd="0" presId="urn:microsoft.com/office/officeart/2008/layout/BendingPictureBlocks"/>
    <dgm:cxn modelId="{58E3436F-AA52-4758-BEB0-7C90A9AFC368}" type="presOf" srcId="{10ED5747-DAF8-4B50-8FD6-21873F1F846B}" destId="{62F13109-2AAB-4A33-B07F-86F11F84DA06}" srcOrd="0" destOrd="0" presId="urn:microsoft.com/office/officeart/2008/layout/BendingPictureBlocks"/>
    <dgm:cxn modelId="{514FD989-F7B4-4DD0-9C9F-836FC2FC263A}" type="presOf" srcId="{CC9DFAD8-CDB4-427F-AC61-8E9CF95E591A}" destId="{7C62B811-37FE-4A47-AF93-44B7250D0A06}" srcOrd="0" destOrd="0" presId="urn:microsoft.com/office/officeart/2008/layout/BendingPictureBlocks"/>
    <dgm:cxn modelId="{79DCE3D5-0C6A-43DF-8878-8BE005E75803}" srcId="{29B18291-D4FD-4818-86A8-B3D562EDAEF7}" destId="{754743F5-CE7E-4642-AF42-3051C36D5D9D}" srcOrd="3" destOrd="0" parTransId="{20E0A8D6-6EC5-4257-9E9D-BF9531643D55}" sibTransId="{B811F9B7-215D-469A-889D-7CC0D7F0D6AA}"/>
    <dgm:cxn modelId="{69CE2B85-A4A1-475C-90C2-133E72E27364}" srcId="{29B18291-D4FD-4818-86A8-B3D562EDAEF7}" destId="{CC9DFAD8-CDB4-427F-AC61-8E9CF95E591A}" srcOrd="2" destOrd="0" parTransId="{F3CF7C6B-0B0D-4FAB-BBB1-1A17FCD4E24F}" sibTransId="{6BEC0388-7799-4482-8C21-852376555287}"/>
    <dgm:cxn modelId="{9C01FE0B-4254-4E02-88E9-3BE7BAA5688C}" type="presOf" srcId="{83245B03-0C2B-4B87-8109-9FFA3C48160F}" destId="{13F3DA8B-716A-44DB-B0E7-717D5D6C9D80}" srcOrd="0" destOrd="0" presId="urn:microsoft.com/office/officeart/2008/layout/BendingPictureBlocks"/>
    <dgm:cxn modelId="{311FB2FA-C121-424F-B233-11E9875F0D6A}" srcId="{29B18291-D4FD-4818-86A8-B3D562EDAEF7}" destId="{10ED5747-DAF8-4B50-8FD6-21873F1F846B}" srcOrd="1" destOrd="0" parTransId="{DECC40FA-CC8D-4E7A-A372-ACAB9925E355}" sibTransId="{C2479CE9-BDA1-49CC-A41C-3BB74E8E0123}"/>
    <dgm:cxn modelId="{FEF05C83-1B15-4B94-93ED-868155EE7AA2}" type="presOf" srcId="{754743F5-CE7E-4642-AF42-3051C36D5D9D}" destId="{7A5066D9-B50C-4D68-960C-D4209BBBF5FE}" srcOrd="0" destOrd="0" presId="urn:microsoft.com/office/officeart/2008/layout/BendingPictureBlocks"/>
    <dgm:cxn modelId="{7B088CA2-3559-4C91-A9E8-9D4379E8798C}" type="presParOf" srcId="{0114A89D-3009-4D16-8273-19977EE0DB5A}" destId="{D87266D9-4C72-48B4-B96A-56AFAEAD36B8}" srcOrd="0" destOrd="0" presId="urn:microsoft.com/office/officeart/2008/layout/BendingPictureBlocks"/>
    <dgm:cxn modelId="{7B8B1A47-196A-4FA1-A276-40C39464D56B}" type="presParOf" srcId="{D87266D9-4C72-48B4-B96A-56AFAEAD36B8}" destId="{5166EED7-BF88-47A6-AAEA-4B7C2841C360}" srcOrd="0" destOrd="0" presId="urn:microsoft.com/office/officeart/2008/layout/BendingPictureBlocks"/>
    <dgm:cxn modelId="{61777D6C-5470-44A0-8091-0A0E3A2D4924}" type="presParOf" srcId="{D87266D9-4C72-48B4-B96A-56AFAEAD36B8}" destId="{13F3DA8B-716A-44DB-B0E7-717D5D6C9D80}" srcOrd="1" destOrd="0" presId="urn:microsoft.com/office/officeart/2008/layout/BendingPictureBlocks"/>
    <dgm:cxn modelId="{B0A6D722-A364-4E8B-A6DF-9E2880A2FF0B}" type="presParOf" srcId="{0114A89D-3009-4D16-8273-19977EE0DB5A}" destId="{83E5F5B0-3730-46EC-BDAF-C1780238E4A4}" srcOrd="1" destOrd="0" presId="urn:microsoft.com/office/officeart/2008/layout/BendingPictureBlocks"/>
    <dgm:cxn modelId="{65C8A230-EFD3-48B1-ACB4-48633E599DB7}" type="presParOf" srcId="{0114A89D-3009-4D16-8273-19977EE0DB5A}" destId="{2D332DFE-C91C-43E6-B87D-0E793D3A9F3F}" srcOrd="2" destOrd="0" presId="urn:microsoft.com/office/officeart/2008/layout/BendingPictureBlocks"/>
    <dgm:cxn modelId="{C8A2DF4A-AC0E-4D9B-A7FB-46DAB7A56717}" type="presParOf" srcId="{2D332DFE-C91C-43E6-B87D-0E793D3A9F3F}" destId="{48094183-4DE3-47D1-B16C-58637ADD4404}" srcOrd="0" destOrd="0" presId="urn:microsoft.com/office/officeart/2008/layout/BendingPictureBlocks"/>
    <dgm:cxn modelId="{5D479A43-825D-420C-B324-183625C06699}" type="presParOf" srcId="{2D332DFE-C91C-43E6-B87D-0E793D3A9F3F}" destId="{62F13109-2AAB-4A33-B07F-86F11F84DA06}" srcOrd="1" destOrd="0" presId="urn:microsoft.com/office/officeart/2008/layout/BendingPictureBlocks"/>
    <dgm:cxn modelId="{33DF5AF0-80F9-4D8B-B4A2-E128A5F95F09}" type="presParOf" srcId="{0114A89D-3009-4D16-8273-19977EE0DB5A}" destId="{355821E3-7528-448A-87E5-4BBBA22F9230}" srcOrd="3" destOrd="0" presId="urn:microsoft.com/office/officeart/2008/layout/BendingPictureBlocks"/>
    <dgm:cxn modelId="{344AFE12-18C0-46AA-A188-3EEF9176FB0A}" type="presParOf" srcId="{0114A89D-3009-4D16-8273-19977EE0DB5A}" destId="{2D0BAD31-18B7-4FD9-A830-2630A59FB246}" srcOrd="4" destOrd="0" presId="urn:microsoft.com/office/officeart/2008/layout/BendingPictureBlocks"/>
    <dgm:cxn modelId="{76D5C0F6-1963-4283-9EF7-D39DF57B3BB8}" type="presParOf" srcId="{2D0BAD31-18B7-4FD9-A830-2630A59FB246}" destId="{6A84B89E-5DF1-4589-96AE-AB0479A65E4A}" srcOrd="0" destOrd="0" presId="urn:microsoft.com/office/officeart/2008/layout/BendingPictureBlocks"/>
    <dgm:cxn modelId="{1319EB61-C0B1-4912-98F4-ECDC7618E76C}" type="presParOf" srcId="{2D0BAD31-18B7-4FD9-A830-2630A59FB246}" destId="{7C62B811-37FE-4A47-AF93-44B7250D0A06}" srcOrd="1" destOrd="0" presId="urn:microsoft.com/office/officeart/2008/layout/BendingPictureBlocks"/>
    <dgm:cxn modelId="{1A07060C-BA8A-4FCF-8396-8FA260229C52}" type="presParOf" srcId="{0114A89D-3009-4D16-8273-19977EE0DB5A}" destId="{E29BAF05-F3EC-43B6-AD90-71DE4F808297}" srcOrd="5" destOrd="0" presId="urn:microsoft.com/office/officeart/2008/layout/BendingPictureBlocks"/>
    <dgm:cxn modelId="{0C278A67-31D4-44E7-A396-26E69AF20E2E}" type="presParOf" srcId="{0114A89D-3009-4D16-8273-19977EE0DB5A}" destId="{F5F748F9-A5F2-436F-B845-EC41D120D2CB}" srcOrd="6" destOrd="0" presId="urn:microsoft.com/office/officeart/2008/layout/BendingPictureBlocks"/>
    <dgm:cxn modelId="{4563045D-5309-425E-8FD2-1D72545B5029}" type="presParOf" srcId="{F5F748F9-A5F2-436F-B845-EC41D120D2CB}" destId="{DDF74B58-3719-402C-989D-79F6666018D3}" srcOrd="0" destOrd="0" presId="urn:microsoft.com/office/officeart/2008/layout/BendingPictureBlocks"/>
    <dgm:cxn modelId="{13061F7E-3A26-4826-9B3F-08385CA9E461}" type="presParOf" srcId="{F5F748F9-A5F2-436F-B845-EC41D120D2CB}" destId="{7A5066D9-B50C-4D68-960C-D4209BBBF5FE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B18291-D4FD-4818-86A8-B3D562EDAEF7}" type="doc">
      <dgm:prSet loTypeId="urn:microsoft.com/office/officeart/2008/layout/BendingPictureBlocks" loCatId="pictur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754743F5-CE7E-4642-AF42-3051C36D5D9D}">
      <dgm:prSet custT="1"/>
      <dgm:spPr/>
      <dgm:t>
        <a:bodyPr/>
        <a:lstStyle/>
        <a:p>
          <a:pPr rtl="0"/>
          <a:r>
            <a:rPr lang="ru-RU" sz="2000" b="1" dirty="0" err="1" smtClean="0">
              <a:solidFill>
                <a:srgbClr val="002060"/>
              </a:solidFill>
            </a:rPr>
            <a:t>Засіб</a:t>
          </a:r>
          <a:r>
            <a:rPr lang="ru-RU" sz="2000" b="1" dirty="0" smtClean="0">
              <a:solidFill>
                <a:srgbClr val="002060"/>
              </a:solidFill>
            </a:rPr>
            <a:t> перегляду </a:t>
          </a:r>
          <a:r>
            <a:rPr lang="ru-RU" sz="2000" b="1" dirty="0" err="1" smtClean="0">
              <a:solidFill>
                <a:srgbClr val="002060"/>
              </a:solidFill>
            </a:rPr>
            <a:t>зображень</a:t>
          </a:r>
          <a:r>
            <a:rPr lang="ru-RU" sz="2000" b="1" dirty="0" smtClean="0">
              <a:solidFill>
                <a:srgbClr val="002060"/>
              </a:solidFill>
            </a:rPr>
            <a:t> і </a:t>
          </a:r>
          <a:r>
            <a:rPr lang="ru-RU" sz="2000" b="1" dirty="0" err="1" smtClean="0">
              <a:solidFill>
                <a:srgbClr val="002060"/>
              </a:solidFill>
            </a:rPr>
            <a:t>факсів</a:t>
          </a:r>
          <a:endParaRPr lang="uk-UA" sz="2000" b="1" dirty="0">
            <a:solidFill>
              <a:srgbClr val="002060"/>
            </a:solidFill>
          </a:endParaRPr>
        </a:p>
      </dgm:t>
    </dgm:pt>
    <dgm:pt modelId="{20E0A8D6-6EC5-4257-9E9D-BF9531643D55}" type="parTrans" cxnId="{79DCE3D5-0C6A-43DF-8878-8BE005E75803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B811F9B7-215D-469A-889D-7CC0D7F0D6AA}" type="sibTrans" cxnId="{79DCE3D5-0C6A-43DF-8878-8BE005E75803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AA98D2FC-06F1-4BB6-9832-39357AC986B2}">
      <dgm:prSet custT="1"/>
      <dgm:spPr/>
      <dgm:t>
        <a:bodyPr/>
        <a:lstStyle/>
        <a:p>
          <a:pPr rtl="0"/>
          <a:r>
            <a:rPr lang="en-US" sz="2000" b="1" dirty="0" smtClean="0">
              <a:solidFill>
                <a:srgbClr val="002060"/>
              </a:solidFill>
            </a:rPr>
            <a:t>MS Office</a:t>
          </a:r>
          <a:r>
            <a:rPr lang="uk-UA" sz="2000" b="1" dirty="0" smtClean="0">
              <a:solidFill>
                <a:srgbClr val="002060"/>
              </a:solidFill>
            </a:rPr>
            <a:t> </a:t>
          </a:r>
          <a:r>
            <a:rPr lang="en-US" sz="2000" b="1" dirty="0" smtClean="0">
              <a:solidFill>
                <a:srgbClr val="002060"/>
              </a:solidFill>
            </a:rPr>
            <a:t>Picture Manager</a:t>
          </a:r>
          <a:endParaRPr lang="uk-UA" sz="2000" b="1" dirty="0">
            <a:solidFill>
              <a:srgbClr val="002060"/>
            </a:solidFill>
          </a:endParaRPr>
        </a:p>
      </dgm:t>
    </dgm:pt>
    <dgm:pt modelId="{6A307D62-E71E-4748-907D-F2EBB514522F}" type="parTrans" cxnId="{1D8639BC-F7F4-4472-B145-959D4FB3DA6C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25E78111-FB8D-4D54-B5C1-C7CBC4836E22}" type="sibTrans" cxnId="{1D8639BC-F7F4-4472-B145-959D4FB3DA6C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0865C9DC-4A45-4579-98AF-D8216DCDE7A3}">
      <dgm:prSet custT="1"/>
      <dgm:spPr/>
      <dgm:t>
        <a:bodyPr/>
        <a:lstStyle/>
        <a:p>
          <a:pPr rtl="0"/>
          <a:r>
            <a:rPr lang="en-US" sz="2000" b="1" dirty="0" err="1" smtClean="0">
              <a:solidFill>
                <a:srgbClr val="002060"/>
              </a:solidFill>
            </a:rPr>
            <a:t>ACDSee</a:t>
          </a:r>
          <a:endParaRPr lang="uk-UA" sz="2000" b="1" dirty="0">
            <a:solidFill>
              <a:srgbClr val="002060"/>
            </a:solidFill>
          </a:endParaRPr>
        </a:p>
      </dgm:t>
    </dgm:pt>
    <dgm:pt modelId="{3FE664C4-2331-482B-8727-A48D3DF49CE5}" type="parTrans" cxnId="{DCC70439-947E-4BCB-9608-D3BB77917E9C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83458185-A032-4207-B5B2-A4748A630417}" type="sibTrans" cxnId="{DCC70439-947E-4BCB-9608-D3BB77917E9C}">
      <dgm:prSet/>
      <dgm:spPr/>
      <dgm:t>
        <a:bodyPr/>
        <a:lstStyle/>
        <a:p>
          <a:endParaRPr lang="uk-UA" sz="2000" b="1">
            <a:solidFill>
              <a:srgbClr val="002060"/>
            </a:solidFill>
          </a:endParaRPr>
        </a:p>
      </dgm:t>
    </dgm:pt>
    <dgm:pt modelId="{0114A89D-3009-4D16-8273-19977EE0DB5A}" type="pres">
      <dgm:prSet presAssocID="{29B18291-D4FD-4818-86A8-B3D562EDAEF7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5F748F9-A5F2-436F-B845-EC41D120D2CB}" type="pres">
      <dgm:prSet presAssocID="{754743F5-CE7E-4642-AF42-3051C36D5D9D}" presName="composite" presStyleCnt="0"/>
      <dgm:spPr/>
    </dgm:pt>
    <dgm:pt modelId="{DDF74B58-3719-402C-989D-79F6666018D3}" type="pres">
      <dgm:prSet presAssocID="{754743F5-CE7E-4642-AF42-3051C36D5D9D}" presName="rect1" presStyleLbl="b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7A5066D9-B50C-4D68-960C-D4209BBBF5FE}" type="pres">
      <dgm:prSet presAssocID="{754743F5-CE7E-4642-AF42-3051C36D5D9D}" presName="rect2" presStyleLbl="node1" presStyleIdx="0" presStyleCnt="3" custScaleX="139163" custLinFactNeighborX="-4683" custLinFactNeighborY="-1798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9DB708D-92B4-486E-A301-EEF9C3FAD653}" type="pres">
      <dgm:prSet presAssocID="{B811F9B7-215D-469A-889D-7CC0D7F0D6AA}" presName="sibTrans" presStyleCnt="0"/>
      <dgm:spPr/>
    </dgm:pt>
    <dgm:pt modelId="{783887B1-F268-4940-A76D-FC08CBE16D98}" type="pres">
      <dgm:prSet presAssocID="{AA98D2FC-06F1-4BB6-9832-39357AC986B2}" presName="composite" presStyleCnt="0"/>
      <dgm:spPr/>
    </dgm:pt>
    <dgm:pt modelId="{CC860C17-A573-46EB-B6FE-08925F8D063B}" type="pres">
      <dgm:prSet presAssocID="{AA98D2FC-06F1-4BB6-9832-39357AC986B2}" presName="rect1" presStyleLbl="b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C290F46-02B9-4E20-B635-76FCEBD5BA51}" type="pres">
      <dgm:prSet presAssocID="{AA98D2FC-06F1-4BB6-9832-39357AC986B2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38C21C9-5C63-411E-9A40-E683C34A041B}" type="pres">
      <dgm:prSet presAssocID="{25E78111-FB8D-4D54-B5C1-C7CBC4836E22}" presName="sibTrans" presStyleCnt="0"/>
      <dgm:spPr/>
    </dgm:pt>
    <dgm:pt modelId="{42B20C70-A202-4752-A589-79E0F76A5FEB}" type="pres">
      <dgm:prSet presAssocID="{0865C9DC-4A45-4579-98AF-D8216DCDE7A3}" presName="composite" presStyleCnt="0"/>
      <dgm:spPr/>
    </dgm:pt>
    <dgm:pt modelId="{7C457F3A-9488-46E1-917E-7B6942BAD563}" type="pres">
      <dgm:prSet presAssocID="{0865C9DC-4A45-4579-98AF-D8216DCDE7A3}" presName="rect1" presStyleLbl="b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512205A-B0CA-4A57-A777-C761DA3D1A48}" type="pres">
      <dgm:prSet presAssocID="{0865C9DC-4A45-4579-98AF-D8216DCDE7A3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1D8639BC-F7F4-4472-B145-959D4FB3DA6C}" srcId="{29B18291-D4FD-4818-86A8-B3D562EDAEF7}" destId="{AA98D2FC-06F1-4BB6-9832-39357AC986B2}" srcOrd="1" destOrd="0" parTransId="{6A307D62-E71E-4748-907D-F2EBB514522F}" sibTransId="{25E78111-FB8D-4D54-B5C1-C7CBC4836E22}"/>
    <dgm:cxn modelId="{603F5A25-B1F3-4357-8623-31BE00B99C46}" type="presOf" srcId="{0865C9DC-4A45-4579-98AF-D8216DCDE7A3}" destId="{9512205A-B0CA-4A57-A777-C761DA3D1A48}" srcOrd="0" destOrd="0" presId="urn:microsoft.com/office/officeart/2008/layout/BendingPictureBlocks"/>
    <dgm:cxn modelId="{79DCE3D5-0C6A-43DF-8878-8BE005E75803}" srcId="{29B18291-D4FD-4818-86A8-B3D562EDAEF7}" destId="{754743F5-CE7E-4642-AF42-3051C36D5D9D}" srcOrd="0" destOrd="0" parTransId="{20E0A8D6-6EC5-4257-9E9D-BF9531643D55}" sibTransId="{B811F9B7-215D-469A-889D-7CC0D7F0D6AA}"/>
    <dgm:cxn modelId="{DCC70439-947E-4BCB-9608-D3BB77917E9C}" srcId="{29B18291-D4FD-4818-86A8-B3D562EDAEF7}" destId="{0865C9DC-4A45-4579-98AF-D8216DCDE7A3}" srcOrd="2" destOrd="0" parTransId="{3FE664C4-2331-482B-8727-A48D3DF49CE5}" sibTransId="{83458185-A032-4207-B5B2-A4748A630417}"/>
    <dgm:cxn modelId="{7877BEEC-8519-4C66-897F-84E4B470E6E3}" type="presOf" srcId="{754743F5-CE7E-4642-AF42-3051C36D5D9D}" destId="{7A5066D9-B50C-4D68-960C-D4209BBBF5FE}" srcOrd="0" destOrd="0" presId="urn:microsoft.com/office/officeart/2008/layout/BendingPictureBlocks"/>
    <dgm:cxn modelId="{3A2817B4-7876-46ED-99FD-4E3518BBB05F}" type="presOf" srcId="{AA98D2FC-06F1-4BB6-9832-39357AC986B2}" destId="{CC290F46-02B9-4E20-B635-76FCEBD5BA51}" srcOrd="0" destOrd="0" presId="urn:microsoft.com/office/officeart/2008/layout/BendingPictureBlocks"/>
    <dgm:cxn modelId="{FC9B740A-EDEA-4988-A7CF-C1E3ADE0A3A5}" type="presOf" srcId="{29B18291-D4FD-4818-86A8-B3D562EDAEF7}" destId="{0114A89D-3009-4D16-8273-19977EE0DB5A}" srcOrd="0" destOrd="0" presId="urn:microsoft.com/office/officeart/2008/layout/BendingPictureBlocks"/>
    <dgm:cxn modelId="{A34813C7-D900-4EA0-986F-88AA438543C0}" type="presParOf" srcId="{0114A89D-3009-4D16-8273-19977EE0DB5A}" destId="{F5F748F9-A5F2-436F-B845-EC41D120D2CB}" srcOrd="0" destOrd="0" presId="urn:microsoft.com/office/officeart/2008/layout/BendingPictureBlocks"/>
    <dgm:cxn modelId="{8C8AAD80-E586-4D68-ACE9-E173950A2D2A}" type="presParOf" srcId="{F5F748F9-A5F2-436F-B845-EC41D120D2CB}" destId="{DDF74B58-3719-402C-989D-79F6666018D3}" srcOrd="0" destOrd="0" presId="urn:microsoft.com/office/officeart/2008/layout/BendingPictureBlocks"/>
    <dgm:cxn modelId="{C92DF785-7439-47D1-B6BE-B9FED047BF25}" type="presParOf" srcId="{F5F748F9-A5F2-436F-B845-EC41D120D2CB}" destId="{7A5066D9-B50C-4D68-960C-D4209BBBF5FE}" srcOrd="1" destOrd="0" presId="urn:microsoft.com/office/officeart/2008/layout/BendingPictureBlocks"/>
    <dgm:cxn modelId="{050E1E24-FFA1-458E-9CA3-81EA39DE6C63}" type="presParOf" srcId="{0114A89D-3009-4D16-8273-19977EE0DB5A}" destId="{79DB708D-92B4-486E-A301-EEF9C3FAD653}" srcOrd="1" destOrd="0" presId="urn:microsoft.com/office/officeart/2008/layout/BendingPictureBlocks"/>
    <dgm:cxn modelId="{981E8845-241F-4C67-AFD3-C4B028825CE0}" type="presParOf" srcId="{0114A89D-3009-4D16-8273-19977EE0DB5A}" destId="{783887B1-F268-4940-A76D-FC08CBE16D98}" srcOrd="2" destOrd="0" presId="urn:microsoft.com/office/officeart/2008/layout/BendingPictureBlocks"/>
    <dgm:cxn modelId="{F9C12855-1669-4EB4-9DBF-B8F254DC0EF5}" type="presParOf" srcId="{783887B1-F268-4940-A76D-FC08CBE16D98}" destId="{CC860C17-A573-46EB-B6FE-08925F8D063B}" srcOrd="0" destOrd="0" presId="urn:microsoft.com/office/officeart/2008/layout/BendingPictureBlocks"/>
    <dgm:cxn modelId="{803B824F-E4F4-47C1-AC2C-B815B2BE93B7}" type="presParOf" srcId="{783887B1-F268-4940-A76D-FC08CBE16D98}" destId="{CC290F46-02B9-4E20-B635-76FCEBD5BA51}" srcOrd="1" destOrd="0" presId="urn:microsoft.com/office/officeart/2008/layout/BendingPictureBlocks"/>
    <dgm:cxn modelId="{1B58FC97-BAFA-4186-8D8E-B057F82CB45F}" type="presParOf" srcId="{0114A89D-3009-4D16-8273-19977EE0DB5A}" destId="{F38C21C9-5C63-411E-9A40-E683C34A041B}" srcOrd="3" destOrd="0" presId="urn:microsoft.com/office/officeart/2008/layout/BendingPictureBlocks"/>
    <dgm:cxn modelId="{6AE5D4C2-1910-420B-9374-2F932840A7CE}" type="presParOf" srcId="{0114A89D-3009-4D16-8273-19977EE0DB5A}" destId="{42B20C70-A202-4752-A589-79E0F76A5FEB}" srcOrd="4" destOrd="0" presId="urn:microsoft.com/office/officeart/2008/layout/BendingPictureBlocks"/>
    <dgm:cxn modelId="{F93F716A-5F7F-4450-8246-AEC2DA7ADC71}" type="presParOf" srcId="{42B20C70-A202-4752-A589-79E0F76A5FEB}" destId="{7C457F3A-9488-46E1-917E-7B6942BAD563}" srcOrd="0" destOrd="0" presId="urn:microsoft.com/office/officeart/2008/layout/BendingPictureBlocks"/>
    <dgm:cxn modelId="{91DD12FB-82FC-44A9-AC57-540AAD278F48}" type="presParOf" srcId="{42B20C70-A202-4752-A589-79E0F76A5FEB}" destId="{9512205A-B0CA-4A57-A777-C761DA3D1A48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6F9137-09CC-46DD-A67B-8EE0873FF9BC}">
      <dsp:nvSpPr>
        <dsp:cNvPr id="0" name=""/>
        <dsp:cNvSpPr/>
      </dsp:nvSpPr>
      <dsp:spPr>
        <a:xfrm rot="5400000">
          <a:off x="548396" y="1397489"/>
          <a:ext cx="1642273" cy="273270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DAFE6F0-8B54-4EED-A5F2-0E3402B232FF}">
      <dsp:nvSpPr>
        <dsp:cNvPr id="0" name=""/>
        <dsp:cNvSpPr/>
      </dsp:nvSpPr>
      <dsp:spPr>
        <a:xfrm>
          <a:off x="274260" y="2213980"/>
          <a:ext cx="2467103" cy="216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/>
            <a:t>Як </a:t>
          </a:r>
          <a:r>
            <a:rPr lang="ru-RU" sz="2700" kern="1200" dirty="0" err="1"/>
            <a:t>можна</a:t>
          </a:r>
          <a:r>
            <a:rPr lang="ru-RU" sz="2700" kern="1200" dirty="0"/>
            <a:t> </a:t>
          </a:r>
          <a:r>
            <a:rPr lang="ru-RU" sz="2700" b="1" kern="1200" dirty="0" err="1"/>
            <a:t>переглядати</a:t>
          </a:r>
          <a:r>
            <a:rPr lang="ru-RU" sz="2700" kern="1200" dirty="0"/>
            <a:t> </a:t>
          </a:r>
          <a:r>
            <a:rPr lang="ru-RU" sz="2700" kern="1200" dirty="0" err="1"/>
            <a:t>графічні</a:t>
          </a:r>
          <a:r>
            <a:rPr lang="ru-RU" sz="2700" kern="1200" dirty="0"/>
            <a:t> </a:t>
          </a:r>
          <a:r>
            <a:rPr lang="ru-RU" sz="2700" b="1" kern="1200" dirty="0" err="1"/>
            <a:t>зображення</a:t>
          </a:r>
          <a:r>
            <a:rPr lang="ru-RU" sz="2700" kern="1200" dirty="0"/>
            <a:t> у </a:t>
          </a:r>
          <a:r>
            <a:rPr lang="ru-RU" sz="2700" kern="1200" dirty="0" err="1"/>
            <a:t>вікні</a:t>
          </a:r>
          <a:r>
            <a:rPr lang="ru-RU" sz="2700" kern="1200" dirty="0"/>
            <a:t> папки</a:t>
          </a:r>
        </a:p>
      </dsp:txBody>
      <dsp:txXfrm>
        <a:off x="274260" y="2213980"/>
        <a:ext cx="2467103" cy="2162560"/>
      </dsp:txXfrm>
    </dsp:sp>
    <dsp:sp modelId="{CF8A6FCB-AA19-4F0C-AA10-80A1399A7893}">
      <dsp:nvSpPr>
        <dsp:cNvPr id="0" name=""/>
        <dsp:cNvSpPr/>
      </dsp:nvSpPr>
      <dsp:spPr>
        <a:xfrm>
          <a:off x="2275872" y="1196304"/>
          <a:ext cx="465491" cy="4654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8827F2-FABA-43D3-8ECC-023B4743743B}">
      <dsp:nvSpPr>
        <dsp:cNvPr id="0" name=""/>
        <dsp:cNvSpPr/>
      </dsp:nvSpPr>
      <dsp:spPr>
        <a:xfrm rot="5400000">
          <a:off x="3568612" y="650134"/>
          <a:ext cx="1642273" cy="273270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2D1067-3FA0-4A21-BCB8-FA7B045D17D9}">
      <dsp:nvSpPr>
        <dsp:cNvPr id="0" name=""/>
        <dsp:cNvSpPr/>
      </dsp:nvSpPr>
      <dsp:spPr>
        <a:xfrm>
          <a:off x="3294476" y="1466624"/>
          <a:ext cx="2467103" cy="216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Як</a:t>
          </a:r>
          <a:r>
            <a:rPr lang="en-US" sz="2700" kern="1200" dirty="0" smtClean="0"/>
            <a:t> </a:t>
          </a:r>
          <a:r>
            <a:rPr lang="ru-RU" sz="2700" b="1" kern="1200" dirty="0" err="1" smtClean="0"/>
            <a:t>змінюваги</a:t>
          </a:r>
          <a:r>
            <a:rPr lang="ru-RU" sz="2700" kern="1200" dirty="0" smtClean="0"/>
            <a:t> </a:t>
          </a:r>
          <a:r>
            <a:rPr lang="ru-RU" sz="2700" b="1" kern="1200" dirty="0" err="1" smtClean="0"/>
            <a:t>значення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деяких</a:t>
          </a:r>
          <a:r>
            <a:rPr lang="ru-RU" sz="2700" kern="1200" dirty="0" smtClean="0"/>
            <a:t> </a:t>
          </a:r>
          <a:r>
            <a:rPr lang="ru-RU" sz="2700" b="1" kern="1200" dirty="0" err="1" smtClean="0"/>
            <a:t>властивостей</a:t>
          </a:r>
          <a:r>
            <a:rPr lang="ru-RU" sz="2700" kern="1200" dirty="0" smtClean="0"/>
            <a:t> </a:t>
          </a:r>
          <a:r>
            <a:rPr lang="ru-RU" sz="2700" kern="1200" dirty="0" err="1" smtClean="0"/>
            <a:t>зображень</a:t>
          </a:r>
          <a:endParaRPr lang="ru-RU" sz="2700" kern="1200" dirty="0"/>
        </a:p>
      </dsp:txBody>
      <dsp:txXfrm>
        <a:off x="3294476" y="1466624"/>
        <a:ext cx="2467103" cy="2162560"/>
      </dsp:txXfrm>
    </dsp:sp>
    <dsp:sp modelId="{557BB269-DC25-4140-A15F-CF1A3ECB9D95}">
      <dsp:nvSpPr>
        <dsp:cNvPr id="0" name=""/>
        <dsp:cNvSpPr/>
      </dsp:nvSpPr>
      <dsp:spPr>
        <a:xfrm>
          <a:off x="5296088" y="448949"/>
          <a:ext cx="465491" cy="465491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FEDD600-3F32-4260-B03D-C59001975E8A}">
      <dsp:nvSpPr>
        <dsp:cNvPr id="0" name=""/>
        <dsp:cNvSpPr/>
      </dsp:nvSpPr>
      <dsp:spPr>
        <a:xfrm rot="5400000">
          <a:off x="6588829" y="-97221"/>
          <a:ext cx="1642273" cy="2732706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88C43C8-5256-474B-A258-B4EA18751CAD}">
      <dsp:nvSpPr>
        <dsp:cNvPr id="0" name=""/>
        <dsp:cNvSpPr/>
      </dsp:nvSpPr>
      <dsp:spPr>
        <a:xfrm>
          <a:off x="6314692" y="719269"/>
          <a:ext cx="2467103" cy="2162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err="1"/>
            <a:t>Яким</a:t>
          </a:r>
          <a:r>
            <a:rPr lang="ru-RU" sz="2700" kern="1200" dirty="0"/>
            <a:t> є </a:t>
          </a:r>
          <a:r>
            <a:rPr lang="ru-RU" sz="2700" b="1" kern="1200" dirty="0" err="1"/>
            <a:t>засіб</a:t>
          </a:r>
          <a:r>
            <a:rPr lang="ru-RU" sz="2700" kern="1200" dirty="0"/>
            <a:t> перегляду </a:t>
          </a:r>
          <a:r>
            <a:rPr lang="ru-RU" sz="2700" kern="1200" dirty="0" err="1"/>
            <a:t>графічних</a:t>
          </a:r>
          <a:r>
            <a:rPr lang="ru-RU" sz="2700" kern="1200" dirty="0"/>
            <a:t> </a:t>
          </a:r>
          <a:r>
            <a:rPr lang="ru-RU" sz="2700" kern="1200" dirty="0" err="1"/>
            <a:t>зображень</a:t>
          </a:r>
          <a:r>
            <a:rPr lang="ru-RU" sz="2700" kern="1200" dirty="0"/>
            <a:t> </a:t>
          </a:r>
        </a:p>
      </dsp:txBody>
      <dsp:txXfrm>
        <a:off x="6314692" y="719269"/>
        <a:ext cx="2467103" cy="21625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4F4B62-A16D-4FEC-9896-55E7EA21840B}" type="datetimeFigureOut">
              <a:rPr lang="uk-UA"/>
              <a:pPr>
                <a:defRPr/>
              </a:pPr>
              <a:t>15.10.2016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3F236FB-3F1B-4BB5-AA74-9D685CE6688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8189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EF8A08-9465-42DE-88B7-AE6EBCA0A67C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24CF7-99E8-4FC3-AE8B-A2D5541680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12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02854-A157-49AC-B697-BE136EB3577A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96565-B747-455A-9378-BF8DCDDE0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3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7585D-9878-4338-B76B-5075D419101E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C1BF9-344A-40A5-88E8-0AB4318F00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77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55BEF-0F33-469D-806D-84BB18C70B64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11C40-EB4B-4661-855E-0F751F143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39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4C5D1-0828-4043-8F58-5D833AFE944F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86DAA-F8C6-4A2C-8A1B-98195C9F8D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6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CA64C-9FAA-4016-8444-FBD3E824922E}" type="datetime1">
              <a:rPr lang="ru-RU" smtClean="0"/>
              <a:t>15.10.2016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EFEFA-C1C3-4337-A7AE-672585A2E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213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516CF-1324-49BC-BEC1-235C8D446845}" type="datetime1">
              <a:rPr lang="ru-RU" smtClean="0"/>
              <a:t>15.10.2016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F218A-26CF-4E5A-89F5-F70DB261D8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DB1F4-A2AC-413C-8594-0147BA525515}" type="datetime1">
              <a:rPr lang="ru-RU" smtClean="0"/>
              <a:t>15.10.2016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C960D-16D6-4BDA-A68E-01069FC6F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227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324C3-260A-4A08-BFEE-A2D26B66A4E6}" type="datetime1">
              <a:rPr lang="ru-RU" smtClean="0"/>
              <a:t>15.10.2016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52DB-4556-4EBE-A657-16D327CDD1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77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02986-DB62-4B98-9B18-CC8E0699D8D5}" type="datetime1">
              <a:rPr lang="ru-RU" smtClean="0"/>
              <a:t>15.10.2016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DF901-F0D2-4B17-A533-0B68F04FD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345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544D2-B99B-40D9-A270-C13DE408A66F}" type="datetime1">
              <a:rPr lang="ru-RU" smtClean="0"/>
              <a:t>15.10.2016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8F810-912B-4516-8CB2-BF54CA91EA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624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EF2EE8-BAD7-4F1D-86E7-BE8955A7DF49}" type="datetime1">
              <a:rPr lang="ru-RU" smtClean="0"/>
              <a:t>15.10.2016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8ECB2D-C147-4DA8-98FA-91EBD148F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64706"/>
            <a:ext cx="5788496" cy="748745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/>
              <a:t>Ти дізнаєшся:</a:t>
            </a:r>
            <a:endParaRPr lang="uk-UA" b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502429"/>
              </p:ext>
            </p:extLst>
          </p:nvPr>
        </p:nvGraphicFramePr>
        <p:xfrm>
          <a:off x="179512" y="1916832"/>
          <a:ext cx="878497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http://newvv.net/images/stories/news/221873/2/3488153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2770435" cy="277043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17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412776"/>
            <a:ext cx="58747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rgbClr val="002060"/>
                </a:solidFill>
              </a:rPr>
              <a:t>Засіб</a:t>
            </a:r>
            <a:r>
              <a:rPr lang="ru-RU" sz="2800" b="1" i="1" dirty="0">
                <a:solidFill>
                  <a:srgbClr val="002060"/>
                </a:solidFill>
              </a:rPr>
              <a:t> перегляду </a:t>
            </a:r>
            <a:r>
              <a:rPr lang="ru-RU" sz="2800" b="1" i="1" dirty="0" err="1">
                <a:solidFill>
                  <a:srgbClr val="002060"/>
                </a:solidFill>
              </a:rPr>
              <a:t>зображень</a:t>
            </a:r>
            <a:r>
              <a:rPr lang="ru-RU" sz="2800" b="1" i="1" dirty="0">
                <a:solidFill>
                  <a:srgbClr val="002060"/>
                </a:solidFill>
              </a:rPr>
              <a:t> і </a:t>
            </a:r>
            <a:r>
              <a:rPr lang="ru-RU" sz="2800" b="1" i="1" dirty="0" err="1">
                <a:solidFill>
                  <a:srgbClr val="002060"/>
                </a:solidFill>
              </a:rPr>
              <a:t>факсів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9045" y="3046377"/>
            <a:ext cx="8292322" cy="35461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pPr>
              <a:spcAft>
                <a:spcPts val="1200"/>
              </a:spcAft>
            </a:pPr>
            <a:r>
              <a:rPr lang="uk-UA" b="1" dirty="0"/>
              <a:t>Переглянути попереднє </a:t>
            </a:r>
            <a:r>
              <a:rPr lang="en-US" b="1" dirty="0" smtClean="0"/>
              <a:t>(</a:t>
            </a:r>
            <a:r>
              <a:rPr lang="uk-UA" b="1" dirty="0" smtClean="0"/>
              <a:t>наступне</a:t>
            </a:r>
            <a:r>
              <a:rPr lang="en-US" b="1" dirty="0" smtClean="0"/>
              <a:t>) </a:t>
            </a:r>
            <a:r>
              <a:rPr lang="uk-UA" b="1" dirty="0" smtClean="0"/>
              <a:t>зображення </a:t>
            </a: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uk-UA" b="1" dirty="0" smtClean="0"/>
              <a:t>Припасувати </a:t>
            </a:r>
            <a:r>
              <a:rPr lang="uk-UA" b="1" dirty="0"/>
              <a:t>розміри зображення під розміри вікна </a:t>
            </a: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uk-UA" b="1" dirty="0" smtClean="0"/>
              <a:t>Відобразити </a:t>
            </a:r>
            <a:r>
              <a:rPr lang="uk-UA" b="1" dirty="0"/>
              <a:t>дійсний розмір зображення </a:t>
            </a: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uk-UA" b="1" dirty="0" smtClean="0"/>
              <a:t>Переглянути </a:t>
            </a:r>
            <a:r>
              <a:rPr lang="uk-UA" b="1" dirty="0"/>
              <a:t>зображення в режимі слайд-шоу </a:t>
            </a:r>
            <a:endParaRPr lang="en-US" b="1" dirty="0"/>
          </a:p>
          <a:p>
            <a:pPr>
              <a:spcAft>
                <a:spcPts val="1200"/>
              </a:spcAft>
            </a:pPr>
            <a:r>
              <a:rPr lang="uk-UA" b="1" dirty="0" smtClean="0"/>
              <a:t>Збільшити </a:t>
            </a:r>
            <a:r>
              <a:rPr lang="en-US" b="1" dirty="0" smtClean="0"/>
              <a:t>(</a:t>
            </a:r>
            <a:r>
              <a:rPr lang="uk-UA" b="1" dirty="0" smtClean="0"/>
              <a:t>зменшити</a:t>
            </a:r>
            <a:r>
              <a:rPr lang="en-US" b="1" dirty="0" smtClean="0"/>
              <a:t>)</a:t>
            </a:r>
            <a:r>
              <a:rPr lang="uk-UA" b="1" dirty="0" smtClean="0"/>
              <a:t> зображення </a:t>
            </a:r>
            <a:r>
              <a:rPr lang="uk-UA" b="1" dirty="0"/>
              <a:t>на екрані </a:t>
            </a:r>
            <a:endParaRPr lang="en-US" b="1" dirty="0" smtClean="0"/>
          </a:p>
          <a:p>
            <a:pPr marL="261938">
              <a:spcAft>
                <a:spcPts val="1200"/>
              </a:spcAft>
            </a:pPr>
            <a:r>
              <a:rPr lang="uk-UA" b="1" dirty="0" smtClean="0"/>
              <a:t>Повернути на </a:t>
            </a:r>
            <a:r>
              <a:rPr lang="uk-UA" b="1" dirty="0"/>
              <a:t>90</a:t>
            </a:r>
            <a:r>
              <a:rPr lang="uk-UA" b="1" dirty="0" smtClean="0"/>
              <a:t>°</a:t>
            </a:r>
            <a:endParaRPr lang="en-US" b="1" dirty="0" smtClean="0"/>
          </a:p>
          <a:p>
            <a:pPr marL="261938">
              <a:spcAft>
                <a:spcPts val="1200"/>
              </a:spcAft>
            </a:pPr>
            <a:r>
              <a:rPr lang="uk-UA" b="1" dirty="0" smtClean="0"/>
              <a:t> </a:t>
            </a:r>
            <a:r>
              <a:rPr lang="uk-UA" b="1" dirty="0"/>
              <a:t>Видалити зображення </a:t>
            </a:r>
            <a:endParaRPr lang="en-US" b="1" dirty="0" smtClean="0"/>
          </a:p>
          <a:p>
            <a:pPr marL="261938">
              <a:spcAft>
                <a:spcPts val="1200"/>
              </a:spcAft>
            </a:pPr>
            <a:r>
              <a:rPr lang="uk-UA" b="1" dirty="0" smtClean="0"/>
              <a:t>Надрукувати </a:t>
            </a:r>
            <a:r>
              <a:rPr lang="uk-UA" b="1" dirty="0"/>
              <a:t>зображення </a:t>
            </a:r>
            <a:endParaRPr lang="en-US" b="1" dirty="0" smtClean="0"/>
          </a:p>
          <a:p>
            <a:pPr marL="261938">
              <a:spcAft>
                <a:spcPts val="1200"/>
              </a:spcAft>
            </a:pPr>
            <a:r>
              <a:rPr lang="uk-UA" b="1" dirty="0" smtClean="0"/>
              <a:t>Створити </a:t>
            </a:r>
            <a:r>
              <a:rPr lang="uk-UA" b="1" dirty="0"/>
              <a:t>копію </a:t>
            </a:r>
            <a:r>
              <a:rPr lang="uk-UA" b="1" dirty="0" err="1"/>
              <a:t>файла</a:t>
            </a:r>
            <a:r>
              <a:rPr lang="uk-UA" b="1" dirty="0"/>
              <a:t> </a:t>
            </a:r>
            <a:endParaRPr lang="en-US" b="1" dirty="0" smtClean="0"/>
          </a:p>
          <a:p>
            <a:pPr marL="261938">
              <a:spcAft>
                <a:spcPts val="1200"/>
              </a:spcAft>
            </a:pPr>
            <a:r>
              <a:rPr lang="uk-UA" b="1" dirty="0" smtClean="0"/>
              <a:t> </a:t>
            </a:r>
            <a:r>
              <a:rPr lang="uk-UA" b="1" dirty="0"/>
              <a:t>Розпочати редагування </a:t>
            </a:r>
            <a:r>
              <a:rPr lang="uk-UA" b="1" dirty="0" err="1" smtClean="0"/>
              <a:t>файла</a:t>
            </a:r>
            <a:endParaRPr lang="en-US" b="1" dirty="0" smtClean="0"/>
          </a:p>
          <a:p>
            <a:pPr marL="261938">
              <a:spcAft>
                <a:spcPts val="1200"/>
              </a:spcAft>
            </a:pPr>
            <a:r>
              <a:rPr lang="en-US" b="1" dirty="0" smtClean="0"/>
              <a:t> </a:t>
            </a:r>
            <a:r>
              <a:rPr lang="uk-UA" b="1" dirty="0"/>
              <a:t>Відкрити вікно з довідкою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6" t="91097" r="35609" b="5184"/>
          <a:stretch/>
        </p:blipFill>
        <p:spPr bwMode="auto">
          <a:xfrm>
            <a:off x="338137" y="2145499"/>
            <a:ext cx="8501381" cy="648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71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18567" b="4266"/>
          <a:stretch/>
        </p:blipFill>
        <p:spPr bwMode="auto">
          <a:xfrm>
            <a:off x="810678" y="2121084"/>
            <a:ext cx="7613242" cy="470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3" y="1556792"/>
            <a:ext cx="690445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Програма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Microsoft Office Picture Manager 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71801" y="2358013"/>
            <a:ext cx="604035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000" dirty="0" smtClean="0"/>
              <a:t>Запуск </a:t>
            </a:r>
            <a:r>
              <a:rPr lang="uk-UA" sz="2000" dirty="0"/>
              <a:t>програми: </a:t>
            </a:r>
            <a:r>
              <a:rPr lang="uk-UA" sz="2000" b="1" i="1" dirty="0"/>
              <a:t>Пуск </a:t>
            </a:r>
            <a:r>
              <a:rPr lang="uk-UA" sz="2000" b="1" dirty="0"/>
              <a:t>→ </a:t>
            </a:r>
            <a:r>
              <a:rPr lang="uk-UA" sz="2000" b="1" i="1" dirty="0"/>
              <a:t>Усі програми </a:t>
            </a:r>
            <a:r>
              <a:rPr lang="uk-UA" sz="2000" b="1" dirty="0"/>
              <a:t>→ </a:t>
            </a:r>
            <a:r>
              <a:rPr lang="en-US" sz="2000" b="1" dirty="0"/>
              <a:t>Microsoft Office → </a:t>
            </a:r>
            <a:r>
              <a:rPr lang="uk-UA" sz="2000" b="1" i="1" dirty="0"/>
              <a:t>Засоби </a:t>
            </a:r>
            <a:r>
              <a:rPr lang="en-US" sz="2000" b="1" i="1" dirty="0"/>
              <a:t>Microsoft Office </a:t>
            </a:r>
            <a:r>
              <a:rPr lang="en-US" sz="2000" b="1" dirty="0"/>
              <a:t>→ 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Microsoft Office Picture Manager </a:t>
            </a:r>
            <a:endParaRPr lang="uk-UA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5" descr="http://900igr.net/datas/informatika/Graficheskij-interfejs/0009-009-Knopka-Pus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9" t="83153" r="14663" b="5209"/>
          <a:stretch/>
        </p:blipFill>
        <p:spPr bwMode="auto">
          <a:xfrm>
            <a:off x="810678" y="2480920"/>
            <a:ext cx="1706392" cy="52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tc.ua/wp-content/uploads/2014/11/BVZ_9609-671x4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r="26248"/>
          <a:stretch/>
        </p:blipFill>
        <p:spPr bwMode="auto">
          <a:xfrm>
            <a:off x="674429" y="3813325"/>
            <a:ext cx="1250445" cy="179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Выноска со стрелкой влево 15"/>
          <p:cNvSpPr/>
          <p:nvPr/>
        </p:nvSpPr>
        <p:spPr>
          <a:xfrm>
            <a:off x="1680777" y="3645024"/>
            <a:ext cx="6940574" cy="1200329"/>
          </a:xfrm>
          <a:prstGeom prst="lef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b="1" dirty="0"/>
              <a:t>на назві графічного </a:t>
            </a:r>
            <a:r>
              <a:rPr lang="uk-UA" b="1" dirty="0" err="1"/>
              <a:t>файла</a:t>
            </a:r>
            <a:r>
              <a:rPr lang="uk-UA" b="1" dirty="0"/>
              <a:t> клацнути </a:t>
            </a:r>
            <a:r>
              <a:rPr lang="uk-UA" b="1" dirty="0">
                <a:solidFill>
                  <a:srgbClr val="002060"/>
                </a:solidFill>
              </a:rPr>
              <a:t>правою кнопкою миші </a:t>
            </a:r>
            <a:r>
              <a:rPr lang="uk-UA" b="1" dirty="0"/>
              <a:t>— </a:t>
            </a:r>
            <a:r>
              <a:rPr lang="uk-UA" b="1" i="1" dirty="0"/>
              <a:t>Відкрити за допомогою </a:t>
            </a:r>
            <a:r>
              <a:rPr lang="uk-UA" b="1" dirty="0"/>
              <a:t>— вибрати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Microsoft Office Picture </a:t>
            </a:r>
            <a:r>
              <a:rPr lang="en-US" b="1" i="1" dirty="0" smtClean="0">
                <a:solidFill>
                  <a:schemeClr val="accent6">
                    <a:lumMod val="50000"/>
                  </a:schemeClr>
                </a:solidFill>
              </a:rPr>
              <a:t>Manager</a:t>
            </a:r>
            <a:endParaRPr lang="uk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18567" b="4266"/>
          <a:stretch/>
        </p:blipFill>
        <p:spPr bwMode="auto">
          <a:xfrm>
            <a:off x="790395" y="2144163"/>
            <a:ext cx="7613242" cy="47035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3" y="1556792"/>
            <a:ext cx="690445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Програма</a:t>
            </a:r>
            <a:r>
              <a:rPr lang="en-US" sz="2800" b="1" i="1" dirty="0">
                <a:solidFill>
                  <a:srgbClr val="002060"/>
                </a:solidFill>
              </a:rPr>
              <a:t> </a:t>
            </a:r>
            <a:r>
              <a:rPr lang="en-US" sz="2800" b="1" i="1" dirty="0">
                <a:solidFill>
                  <a:schemeClr val="accent6">
                    <a:lumMod val="50000"/>
                  </a:schemeClr>
                </a:solidFill>
              </a:rPr>
              <a:t>Microsoft Office Picture Manager </a:t>
            </a:r>
            <a:endParaRPr lang="uk-UA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6101" r="77446" b="84453"/>
          <a:stretch/>
        </p:blipFill>
        <p:spPr bwMode="auto">
          <a:xfrm>
            <a:off x="1367939" y="2348880"/>
            <a:ext cx="399199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18" t="91220" b="4390"/>
          <a:stretch/>
        </p:blipFill>
        <p:spPr bwMode="auto">
          <a:xfrm>
            <a:off x="3203848" y="5061903"/>
            <a:ext cx="5003344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11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 r="18567" b="4266"/>
          <a:stretch/>
        </p:blipFill>
        <p:spPr bwMode="auto">
          <a:xfrm>
            <a:off x="790395" y="2144163"/>
            <a:ext cx="7613242" cy="470352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algn="ctr" rotWithShape="0">
              <a:schemeClr val="bg2"/>
            </a:outerShdw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3" y="1556792"/>
            <a:ext cx="690445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</a:rPr>
              <a:t>Програма</a:t>
            </a:r>
            <a:r>
              <a:rPr lang="en-US" sz="2800" b="1" i="1" dirty="0">
                <a:solidFill>
                  <a:srgbClr val="002060"/>
                </a:solidFill>
              </a:rPr>
              <a:t> Microsoft Office Picture Manager 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2977" r="76789" b="65476"/>
          <a:stretch/>
        </p:blipFill>
        <p:spPr bwMode="auto">
          <a:xfrm>
            <a:off x="596610" y="2276872"/>
            <a:ext cx="319691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4" t="9722" b="36992"/>
          <a:stretch/>
        </p:blipFill>
        <p:spPr bwMode="auto">
          <a:xfrm>
            <a:off x="6012160" y="2121017"/>
            <a:ext cx="2587076" cy="452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97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zarobytyhroshi.com/images/243_1c7236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300663"/>
            <a:ext cx="15621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black">
          <a:xfrm>
            <a:off x="2339752" y="134282"/>
            <a:ext cx="6222336" cy="563563"/>
          </a:xfrm>
          <a:prstGeom prst="rect">
            <a:avLst/>
          </a:prstGeom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defRPr/>
            </a:pPr>
            <a:r>
              <a:rPr lang="uk-UA" dirty="0" smtClean="0"/>
              <a:t>Розгадай ребус</a:t>
            </a:r>
            <a:endParaRPr lang="uk-UA" dirty="0"/>
          </a:p>
        </p:txBody>
      </p:sp>
      <p:pic>
        <p:nvPicPr>
          <p:cNvPr id="12294" name="Picture 60" descr="3D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5656" y="5223746"/>
            <a:ext cx="6071492" cy="1021556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uk-UA" sz="5400" b="1" i="1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ПЕРЕГЛЯД</a:t>
            </a:r>
            <a:endParaRPr lang="uk-UA" sz="5400" b="1" i="1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/>
          <a:srcRect l="31362" t="36960" r="24362" b="31433"/>
          <a:stretch/>
        </p:blipFill>
        <p:spPr bwMode="auto">
          <a:xfrm>
            <a:off x="1187624" y="1556792"/>
            <a:ext cx="7374464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0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pPr algn="ctr"/>
            <a:r>
              <a:rPr lang="uk-UA" b="1" dirty="0"/>
              <a:t>Домашнє завдання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323" y="2147316"/>
            <a:ext cx="2674568" cy="3067395"/>
          </a:xfrm>
          <a:prstGeom prst="rect">
            <a:avLst/>
          </a:prstGeom>
        </p:spPr>
      </p:pic>
      <p:sp>
        <p:nvSpPr>
          <p:cNvPr id="6" name="Місце для вмісту 2"/>
          <p:cNvSpPr txBox="1">
            <a:spLocks/>
          </p:cNvSpPr>
          <p:nvPr/>
        </p:nvSpPr>
        <p:spPr>
          <a:xfrm>
            <a:off x="755576" y="2147316"/>
            <a:ext cx="5256584" cy="38739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2438" indent="-452438">
              <a:buFont typeface="Wingdings" panose="05000000000000000000" pitchFamily="2" charset="2"/>
              <a:buChar char="q"/>
            </a:pPr>
            <a:r>
              <a:rPr lang="uk-UA" sz="2800" b="1" dirty="0" smtClean="0">
                <a:solidFill>
                  <a:srgbClr val="C00000"/>
                </a:solidFill>
              </a:rPr>
              <a:t>Читати  § 16</a:t>
            </a:r>
          </a:p>
          <a:p>
            <a:pPr marL="452438" indent="-452438">
              <a:buFont typeface="Wingdings" panose="05000000000000000000" pitchFamily="2" charset="2"/>
              <a:buChar char="q"/>
            </a:pPr>
            <a:r>
              <a:rPr lang="uk-UA" sz="2800" b="1" dirty="0" smtClean="0">
                <a:solidFill>
                  <a:srgbClr val="0070C0"/>
                </a:solidFill>
              </a:rPr>
              <a:t>Опрацювати контрольні запитання з рубрик </a:t>
            </a: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«Обговорюємо» </a:t>
            </a: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0070C0"/>
                </a:solidFill>
              </a:rPr>
              <a:t>та </a:t>
            </a:r>
          </a:p>
          <a:p>
            <a:pPr marL="0" indent="0" algn="ctr">
              <a:buNone/>
            </a:pPr>
            <a:r>
              <a:rPr lang="uk-UA" sz="2800" b="1" dirty="0" smtClean="0">
                <a:solidFill>
                  <a:srgbClr val="002060"/>
                </a:solidFill>
              </a:rPr>
              <a:t>«Оціни свої знання»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64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500856" y="0"/>
            <a:ext cx="8229600" cy="1143000"/>
          </a:xfrm>
        </p:spPr>
        <p:txBody>
          <a:bodyPr/>
          <a:lstStyle/>
          <a:p>
            <a:pPr eaLnBrk="1" hangingPunct="1"/>
            <a:r>
              <a:rPr lang="uk-UA" altLang="uk-UA" sz="3100" b="1" dirty="0" smtClean="0"/>
              <a:t>Працюємо за комп’ютером</a:t>
            </a:r>
          </a:p>
        </p:txBody>
      </p:sp>
      <p:pic>
        <p:nvPicPr>
          <p:cNvPr id="7" name="Picture 2" descr="http://reaction.org.ua/wp-content/themes/quiven/timthumb.php?src=http://reaction.org.ua/wp-content/uploads/2013/04/%D0%BA%D0%BE%D0%BC%D0%BF%D1%8E%D1%82%D0%B5%D1%80-%D1%8F%D0%BA-%D1%81%D0%B8%D0%B4%D1%96%D1%82%D0%B8.jpg&amp;w=627&amp;h=300&amp;zc=1&amp;q=100&amp;s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708150"/>
            <a:ext cx="8729663" cy="417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60" descr="3D_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12954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7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465138" y="620713"/>
            <a:ext cx="8229600" cy="11430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/>
            <a:r>
              <a:rPr lang="uk-UA" altLang="uk-UA" sz="60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Робота з комп'ютером</a:t>
            </a:r>
          </a:p>
        </p:txBody>
      </p:sp>
      <p:sp>
        <p:nvSpPr>
          <p:cNvPr id="16387" name="Прямоугольник 3"/>
          <p:cNvSpPr>
            <a:spLocks noChangeArrowheads="1"/>
          </p:cNvSpPr>
          <p:nvPr/>
        </p:nvSpPr>
        <p:spPr bwMode="auto">
          <a:xfrm>
            <a:off x="601663" y="2316163"/>
            <a:ext cx="56265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altLang="uk-UA" sz="2400" b="1" dirty="0">
                <a:solidFill>
                  <a:srgbClr val="FF0000"/>
                </a:solidFill>
              </a:rPr>
              <a:t>Вправа 1. </a:t>
            </a:r>
            <a:r>
              <a:rPr lang="uk-UA" altLang="uk-UA" sz="2400" dirty="0"/>
              <a:t>Перегляд зображень.</a:t>
            </a:r>
          </a:p>
        </p:txBody>
      </p:sp>
      <p:sp>
        <p:nvSpPr>
          <p:cNvPr id="16388" name="Прямоугольник 4"/>
          <p:cNvSpPr>
            <a:spLocks noChangeArrowheads="1"/>
          </p:cNvSpPr>
          <p:nvPr/>
        </p:nvSpPr>
        <p:spPr bwMode="auto">
          <a:xfrm>
            <a:off x="1042988" y="3246438"/>
            <a:ext cx="468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altLang="uk-UA" sz="2400" b="1" dirty="0">
                <a:solidFill>
                  <a:srgbClr val="FF0000"/>
                </a:solidFill>
              </a:rPr>
              <a:t>Вправа 2.</a:t>
            </a:r>
            <a:r>
              <a:rPr lang="uk-UA" altLang="uk-UA" sz="2400" b="1" dirty="0"/>
              <a:t> </a:t>
            </a:r>
            <a:r>
              <a:rPr lang="uk-UA" altLang="uk-UA" sz="2400" dirty="0"/>
              <a:t>Подорож Україною.</a:t>
            </a:r>
          </a:p>
        </p:txBody>
      </p:sp>
      <p:sp>
        <p:nvSpPr>
          <p:cNvPr id="16389" name="Прямоугольник 5"/>
          <p:cNvSpPr>
            <a:spLocks noChangeArrowheads="1"/>
          </p:cNvSpPr>
          <p:nvPr/>
        </p:nvSpPr>
        <p:spPr bwMode="auto">
          <a:xfrm>
            <a:off x="1835150" y="4262438"/>
            <a:ext cx="4913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400" b="1" dirty="0" smtClean="0">
                <a:solidFill>
                  <a:srgbClr val="FF0000"/>
                </a:solidFill>
              </a:rPr>
              <a:t>Вправа 3</a:t>
            </a:r>
            <a:r>
              <a:rPr lang="uk-UA" altLang="uk-UA" sz="2400" b="1" dirty="0">
                <a:solidFill>
                  <a:srgbClr val="FF0000"/>
                </a:solidFill>
              </a:rPr>
              <a:t>. </a:t>
            </a:r>
            <a:r>
              <a:rPr lang="uk-UA" altLang="uk-UA" sz="2400" dirty="0"/>
              <a:t>Ілюстрації. </a:t>
            </a:r>
          </a:p>
        </p:txBody>
      </p:sp>
      <p:pic>
        <p:nvPicPr>
          <p:cNvPr id="16390" name="Picture 4" descr="http://gkuznetsova69.rusedu.net/gallery/2874/nepravilna_poz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360613"/>
            <a:ext cx="2238375" cy="222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Прямоугольник 5"/>
          <p:cNvSpPr>
            <a:spLocks noChangeArrowheads="1"/>
          </p:cNvSpPr>
          <p:nvPr/>
        </p:nvSpPr>
        <p:spPr bwMode="auto">
          <a:xfrm>
            <a:off x="2124075" y="4941888"/>
            <a:ext cx="6199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uk-UA" altLang="uk-UA" sz="2400" b="1" dirty="0" smtClean="0">
                <a:solidFill>
                  <a:srgbClr val="FF0000"/>
                </a:solidFill>
              </a:rPr>
              <a:t>* Вправа 4. </a:t>
            </a:r>
            <a:r>
              <a:rPr lang="uk-UA" altLang="uk-UA" sz="2400" dirty="0"/>
              <a:t>Фотографування цифровою камерою та перенесення готових зображень на комп'ютер. 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4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" y="2296830"/>
            <a:ext cx="4253725" cy="46531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45222" y="3068960"/>
            <a:ext cx="5114778" cy="766648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 Файли і папки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538214"/>
            <a:ext cx="5931326" cy="4104457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640960" cy="2897933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uk-UA" sz="7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Засоби перегляду </a:t>
            </a:r>
            <a:r>
              <a:rPr lang="uk-UA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зображень</a:t>
            </a:r>
            <a:endParaRPr lang="uk-UA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50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5400" b="1" i="1" dirty="0" err="1" smtClean="0"/>
              <a:t>Запитання</a:t>
            </a:r>
            <a:r>
              <a:rPr lang="ru-RU" sz="5400" b="1" i="1" dirty="0" smtClean="0"/>
              <a:t> </a:t>
            </a:r>
            <a:endParaRPr lang="ru-RU" sz="5400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6099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7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troll-face.ru/static/mememaker/d/f/6519-peynt-pai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30" y="1726208"/>
            <a:ext cx="2734257" cy="22512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dic.academic.ru/pictures/wiki/files/80/PowerPoint201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11" y="1700808"/>
            <a:ext cx="3097256" cy="2276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99592" y="4293096"/>
            <a:ext cx="32677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+mn-lt"/>
              </a:rPr>
              <a:t>Графічний редактор </a:t>
            </a:r>
            <a:r>
              <a:rPr lang="en-US" sz="2400" b="1" i="1" dirty="0">
                <a:latin typeface="+mn-lt"/>
              </a:rPr>
              <a:t>Paint </a:t>
            </a:r>
            <a:endParaRPr lang="uk-UA" sz="2400" b="1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39855" y="4108429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+mn-lt"/>
              </a:rPr>
              <a:t>Комп’ютерна презентація  </a:t>
            </a:r>
            <a:r>
              <a:rPr lang="en-US" sz="2400" b="1" i="1" dirty="0" smtClean="0">
                <a:latin typeface="+mn-lt"/>
              </a:rPr>
              <a:t>PowerPoint</a:t>
            </a:r>
            <a:endParaRPr lang="uk-UA" sz="2400" b="1" dirty="0">
              <a:latin typeface="+mn-lt"/>
            </a:endParaRPr>
          </a:p>
        </p:txBody>
      </p:sp>
      <p:pic>
        <p:nvPicPr>
          <p:cNvPr id="4108" name="Picture 12" descr="http://officebesplatno.com/powerpoin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308758"/>
            <a:ext cx="1356544" cy="135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school.xvatit.com/images/thumb/1/17/12-03-2013-02.jpg/100px-12-03-2013-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08" y="5124093"/>
            <a:ext cx="1166124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1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797057718"/>
              </p:ext>
            </p:extLst>
          </p:nvPr>
        </p:nvGraphicFramePr>
        <p:xfrm>
          <a:off x="179512" y="1411897"/>
          <a:ext cx="88204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3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900430673"/>
              </p:ext>
            </p:extLst>
          </p:nvPr>
        </p:nvGraphicFramePr>
        <p:xfrm>
          <a:off x="179512" y="1411897"/>
          <a:ext cx="882047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08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79912" y="1628800"/>
            <a:ext cx="355097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002060"/>
                </a:solidFill>
                <a:latin typeface="+mn-lt"/>
              </a:rPr>
              <a:t>Програма Провідник </a:t>
            </a:r>
            <a:endParaRPr lang="uk-UA" sz="28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3" r="65216" b="64732"/>
          <a:stretch/>
        </p:blipFill>
        <p:spPr bwMode="auto">
          <a:xfrm>
            <a:off x="5292080" y="2502068"/>
            <a:ext cx="3191999" cy="3437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9" t="6301" r="26985" b="11358"/>
          <a:stretch/>
        </p:blipFill>
        <p:spPr bwMode="auto">
          <a:xfrm>
            <a:off x="539552" y="2420888"/>
            <a:ext cx="4319917" cy="359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0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617486"/>
            <a:ext cx="58747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rgbClr val="002060"/>
                </a:solidFill>
              </a:rPr>
              <a:t>Засіб</a:t>
            </a:r>
            <a:r>
              <a:rPr lang="ru-RU" sz="2800" b="1" i="1" dirty="0">
                <a:solidFill>
                  <a:srgbClr val="002060"/>
                </a:solidFill>
              </a:rPr>
              <a:t> перегляду </a:t>
            </a:r>
            <a:r>
              <a:rPr lang="ru-RU" sz="2800" b="1" i="1" dirty="0" err="1">
                <a:solidFill>
                  <a:srgbClr val="002060"/>
                </a:solidFill>
              </a:rPr>
              <a:t>зображень</a:t>
            </a:r>
            <a:r>
              <a:rPr lang="ru-RU" sz="2800" b="1" i="1" dirty="0">
                <a:solidFill>
                  <a:srgbClr val="002060"/>
                </a:solidFill>
              </a:rPr>
              <a:t> і </a:t>
            </a:r>
            <a:r>
              <a:rPr lang="ru-RU" sz="2800" b="1" i="1" dirty="0" err="1">
                <a:solidFill>
                  <a:srgbClr val="002060"/>
                </a:solidFill>
              </a:rPr>
              <a:t>факсів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r="19459" b="4564"/>
          <a:stretch/>
        </p:blipFill>
        <p:spPr bwMode="auto">
          <a:xfrm>
            <a:off x="2375711" y="2356950"/>
            <a:ext cx="5233100" cy="448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77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50709"/>
            <a:ext cx="5698976" cy="114300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Засоби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для перегляду </a:t>
            </a:r>
            <a:r>
              <a:rPr lang="uk-UA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графічних</a:t>
            </a:r>
            <a:r>
              <a:rPr lang="ru-RU" sz="3600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зображень</a:t>
            </a:r>
            <a:r>
              <a:rPr lang="ru-RU" sz="36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pic>
        <p:nvPicPr>
          <p:cNvPr id="2050" name="Picture 2" descr="imag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7" y="404664"/>
            <a:ext cx="132573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2" y="1617486"/>
            <a:ext cx="58747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i="1" dirty="0" err="1">
                <a:solidFill>
                  <a:srgbClr val="002060"/>
                </a:solidFill>
              </a:rPr>
              <a:t>Засіб</a:t>
            </a:r>
            <a:r>
              <a:rPr lang="ru-RU" sz="2800" b="1" i="1" dirty="0">
                <a:solidFill>
                  <a:srgbClr val="002060"/>
                </a:solidFill>
              </a:rPr>
              <a:t> перегляду </a:t>
            </a:r>
            <a:r>
              <a:rPr lang="ru-RU" sz="2800" b="1" i="1" dirty="0" err="1">
                <a:solidFill>
                  <a:srgbClr val="002060"/>
                </a:solidFill>
              </a:rPr>
              <a:t>зображень</a:t>
            </a:r>
            <a:r>
              <a:rPr lang="ru-RU" sz="2800" b="1" i="1" dirty="0">
                <a:solidFill>
                  <a:srgbClr val="002060"/>
                </a:solidFill>
              </a:rPr>
              <a:t> і </a:t>
            </a:r>
            <a:r>
              <a:rPr lang="ru-RU" sz="2800" b="1" i="1" dirty="0" err="1">
                <a:solidFill>
                  <a:srgbClr val="002060"/>
                </a:solidFill>
              </a:rPr>
              <a:t>факсів</a:t>
            </a:r>
            <a:r>
              <a:rPr lang="ru-RU" sz="2800" b="1" i="1" dirty="0">
                <a:solidFill>
                  <a:srgbClr val="002060"/>
                </a:solidFill>
              </a:rPr>
              <a:t> </a:t>
            </a:r>
            <a:endParaRPr lang="uk-UA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r="19459" b="4564"/>
          <a:stretch/>
        </p:blipFill>
        <p:spPr bwMode="auto">
          <a:xfrm>
            <a:off x="2375711" y="2356950"/>
            <a:ext cx="5233100" cy="448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itc.ua/wp-content/uploads/2014/11/BVZ_9609-671x4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4" r="26248"/>
          <a:stretch/>
        </p:blipFill>
        <p:spPr bwMode="auto">
          <a:xfrm>
            <a:off x="505931" y="3056370"/>
            <a:ext cx="1250445" cy="179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Выноска со стрелкой влево 4"/>
          <p:cNvSpPr/>
          <p:nvPr/>
        </p:nvSpPr>
        <p:spPr>
          <a:xfrm>
            <a:off x="1495376" y="3032085"/>
            <a:ext cx="6133155" cy="923330"/>
          </a:xfrm>
          <a:prstGeom prst="left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err="1"/>
              <a:t>Вибрати</a:t>
            </a:r>
            <a:r>
              <a:rPr lang="ru-RU" b="1" dirty="0"/>
              <a:t> в </a:t>
            </a:r>
            <a:r>
              <a:rPr lang="ru-RU" b="1" dirty="0">
                <a:solidFill>
                  <a:srgbClr val="002060"/>
                </a:solidFill>
              </a:rPr>
              <a:t>контекстному меню </a:t>
            </a:r>
            <a:r>
              <a:rPr lang="ru-RU" b="1" dirty="0" err="1"/>
              <a:t>графічного</a:t>
            </a:r>
            <a:r>
              <a:rPr lang="ru-RU" b="1" dirty="0"/>
              <a:t> </a:t>
            </a:r>
            <a:r>
              <a:rPr lang="ru-RU" b="1" dirty="0" err="1"/>
              <a:t>зображення</a:t>
            </a:r>
            <a:r>
              <a:rPr lang="ru-RU" b="1" dirty="0"/>
              <a:t> команду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Відкрити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</a:rPr>
              <a:t>допомогою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uk-UA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Чашук О.Ф., вчитель інформатики ЗОШ№23, Луцьк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30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473</Words>
  <Application>Microsoft Office PowerPoint</Application>
  <PresentationFormat>Экран (4:3)</PresentationFormat>
  <Paragraphs>80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Wingdings</vt:lpstr>
      <vt:lpstr>Wingdings 2</vt:lpstr>
      <vt:lpstr>Тема Office</vt:lpstr>
      <vt:lpstr>Ти дізнаєшся:</vt:lpstr>
      <vt:lpstr> Засоби перегляду зображень</vt:lpstr>
      <vt:lpstr>Запитання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Засоби для перегляду графічних зображень </vt:lpstr>
      <vt:lpstr>Презентация PowerPoint</vt:lpstr>
      <vt:lpstr>Домашнє завдання</vt:lpstr>
      <vt:lpstr>Працюємо за комп’ютером</vt:lpstr>
      <vt:lpstr>Робота з комп'ютером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Пользователь Windows</cp:lastModifiedBy>
  <cp:revision>54</cp:revision>
  <dcterms:created xsi:type="dcterms:W3CDTF">2011-11-04T09:41:54Z</dcterms:created>
  <dcterms:modified xsi:type="dcterms:W3CDTF">2016-10-15T07:19:33Z</dcterms:modified>
</cp:coreProperties>
</file>